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3" r:id="rId1"/>
  </p:sldMasterIdLst>
  <p:notesMasterIdLst>
    <p:notesMasterId r:id="rId84"/>
  </p:notesMasterIdLst>
  <p:sldIdLst>
    <p:sldId id="2603" r:id="rId2"/>
    <p:sldId id="1099" r:id="rId3"/>
    <p:sldId id="2672" r:id="rId4"/>
    <p:sldId id="272" r:id="rId5"/>
    <p:sldId id="393" r:id="rId6"/>
    <p:sldId id="273" r:id="rId7"/>
    <p:sldId id="394" r:id="rId8"/>
    <p:sldId id="395" r:id="rId9"/>
    <p:sldId id="2686" r:id="rId10"/>
    <p:sldId id="2691" r:id="rId11"/>
    <p:sldId id="2677" r:id="rId12"/>
    <p:sldId id="2674" r:id="rId13"/>
    <p:sldId id="257" r:id="rId14"/>
    <p:sldId id="260" r:id="rId15"/>
    <p:sldId id="259" r:id="rId16"/>
    <p:sldId id="258" r:id="rId17"/>
    <p:sldId id="2673" r:id="rId18"/>
    <p:sldId id="2669" r:id="rId19"/>
    <p:sldId id="401" r:id="rId20"/>
    <p:sldId id="2604" r:id="rId21"/>
    <p:sldId id="2605" r:id="rId22"/>
    <p:sldId id="2606" r:id="rId23"/>
    <p:sldId id="2607" r:id="rId24"/>
    <p:sldId id="2608" r:id="rId25"/>
    <p:sldId id="2609" r:id="rId26"/>
    <p:sldId id="2610" r:id="rId27"/>
    <p:sldId id="2611" r:id="rId28"/>
    <p:sldId id="2679" r:id="rId29"/>
    <p:sldId id="2612" r:id="rId30"/>
    <p:sldId id="2680" r:id="rId31"/>
    <p:sldId id="2613" r:id="rId32"/>
    <p:sldId id="2615" r:id="rId33"/>
    <p:sldId id="2616" r:id="rId34"/>
    <p:sldId id="2617" r:id="rId35"/>
    <p:sldId id="2619" r:id="rId36"/>
    <p:sldId id="2620" r:id="rId37"/>
    <p:sldId id="2622" r:id="rId38"/>
    <p:sldId id="2689" r:id="rId39"/>
    <p:sldId id="2687" r:id="rId40"/>
    <p:sldId id="2623" r:id="rId41"/>
    <p:sldId id="2624" r:id="rId42"/>
    <p:sldId id="2626" r:id="rId43"/>
    <p:sldId id="2625" r:id="rId44"/>
    <p:sldId id="2631" r:id="rId45"/>
    <p:sldId id="2633" r:id="rId46"/>
    <p:sldId id="2632" r:id="rId47"/>
    <p:sldId id="2634" r:id="rId48"/>
    <p:sldId id="2635" r:id="rId49"/>
    <p:sldId id="2682" r:id="rId50"/>
    <p:sldId id="2636" r:id="rId51"/>
    <p:sldId id="2684" r:id="rId52"/>
    <p:sldId id="2637" r:id="rId53"/>
    <p:sldId id="2685" r:id="rId54"/>
    <p:sldId id="2638" r:id="rId55"/>
    <p:sldId id="2639" r:id="rId56"/>
    <p:sldId id="2640" r:id="rId57"/>
    <p:sldId id="2641" r:id="rId58"/>
    <p:sldId id="2642" r:id="rId59"/>
    <p:sldId id="2643" r:id="rId60"/>
    <p:sldId id="2644" r:id="rId61"/>
    <p:sldId id="2690" r:id="rId62"/>
    <p:sldId id="2688" r:id="rId63"/>
    <p:sldId id="2681" r:id="rId64"/>
    <p:sldId id="2658" r:id="rId65"/>
    <p:sldId id="2646" r:id="rId66"/>
    <p:sldId id="2647" r:id="rId67"/>
    <p:sldId id="2648" r:id="rId68"/>
    <p:sldId id="2649" r:id="rId69"/>
    <p:sldId id="2650" r:id="rId70"/>
    <p:sldId id="2651" r:id="rId71"/>
    <p:sldId id="2652" r:id="rId72"/>
    <p:sldId id="2654" r:id="rId73"/>
    <p:sldId id="2655" r:id="rId74"/>
    <p:sldId id="2656" r:id="rId75"/>
    <p:sldId id="2657" r:id="rId76"/>
    <p:sldId id="2659" r:id="rId77"/>
    <p:sldId id="2660" r:id="rId78"/>
    <p:sldId id="2661" r:id="rId79"/>
    <p:sldId id="2662" r:id="rId80"/>
    <p:sldId id="2663" r:id="rId81"/>
    <p:sldId id="2664" r:id="rId82"/>
    <p:sldId id="403" r:id="rId8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5" roundtripDataSignature="AMtx7mjvUhqoAnZHJZ5u1Pf7BIvASKV2C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92310BF-F479-4D3B-9A75-60039E7CB22E}">
  <a:tblStyle styleId="{892310BF-F479-4D3B-9A75-60039E7CB22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8ABCE6E-8A9B-45A6-8B40-E6C8A1B909C7}"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autoAdjust="0"/>
    <p:restoredTop sz="94404" autoAdjust="0"/>
  </p:normalViewPr>
  <p:slideViewPr>
    <p:cSldViewPr snapToGrid="0" snapToObjects="1">
      <p:cViewPr>
        <p:scale>
          <a:sx n="69" d="100"/>
          <a:sy n="69" d="100"/>
        </p:scale>
        <p:origin x="468" y="-1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1148539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73c52648f5_1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273c52648f5_1_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8" name="Google Shape;368;g273c52648f5_1_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
              <a:t>4</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21:notes"/>
          <p:cNvSpPr txBox="1">
            <a:spLocks noGrp="1"/>
          </p:cNvSpPr>
          <p:nvPr>
            <p:ph type="body" idx="1"/>
          </p:nvPr>
        </p:nvSpPr>
        <p:spPr>
          <a:xfrm>
            <a:off x="666750" y="4776788"/>
            <a:ext cx="5335588"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4" name="Google Shape;624;p21: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0600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73c52648f5_1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273c52648f5_1_6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g273c52648f5_1_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6</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E0AF67-01E3-4878-BB37-19AEF9CB5187}" type="slidenum">
              <a:rPr lang="en-US" smtClean="0"/>
              <a:t>13</a:t>
            </a:fld>
            <a:endParaRPr lang="en-US"/>
          </a:p>
        </p:txBody>
      </p:sp>
    </p:spTree>
    <p:extLst>
      <p:ext uri="{BB962C8B-B14F-4D97-AF65-F5344CB8AC3E}">
        <p14:creationId xmlns:p14="http://schemas.microsoft.com/office/powerpoint/2010/main" val="2650578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E0AF67-01E3-4878-BB37-19AEF9CB5187}" type="slidenum">
              <a:rPr lang="en-US" smtClean="0"/>
              <a:t>16</a:t>
            </a:fld>
            <a:endParaRPr lang="en-US"/>
          </a:p>
        </p:txBody>
      </p:sp>
    </p:spTree>
    <p:extLst>
      <p:ext uri="{BB962C8B-B14F-4D97-AF65-F5344CB8AC3E}">
        <p14:creationId xmlns:p14="http://schemas.microsoft.com/office/powerpoint/2010/main" val="1429745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4191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78921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08578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ID"/>
          </a:p>
        </p:txBody>
      </p:sp>
      <p:sp>
        <p:nvSpPr>
          <p:cNvPr id="9" name="Footer Placeholder 8"/>
          <p:cNvSpPr>
            <a:spLocks noGrp="1"/>
          </p:cNvSpPr>
          <p:nvPr>
            <p:ph type="ftr" sz="quarter" idx="11"/>
          </p:nvPr>
        </p:nvSpPr>
        <p:spPr/>
        <p:txBody>
          <a:bodyPr/>
          <a:lstStyle/>
          <a:p>
            <a:endParaRPr lang="en-ID"/>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69338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2194981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07342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8/2/2024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70832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endParaRPr lang="en-ID"/>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ID"/>
          </a:p>
        </p:txBody>
      </p:sp>
      <p:sp>
        <p:nvSpPr>
          <p:cNvPr id="11" name="Slide Number Placeholder 10"/>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53735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ID"/>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ID"/>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2373485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06760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90385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
        <p:nvSpPr>
          <p:cNvPr id="8" name="Rectangle 7"/>
          <p:cNvSpPr/>
          <p:nvPr userDrawn="1"/>
        </p:nvSpPr>
        <p:spPr>
          <a:xfrm>
            <a:off x="10825002" y="330299"/>
            <a:ext cx="1056700" cy="276999"/>
          </a:xfrm>
          <a:prstGeom prst="rect">
            <a:avLst/>
          </a:prstGeom>
        </p:spPr>
        <p:txBody>
          <a:bodyPr wrap="none">
            <a:spAutoFit/>
          </a:bodyPr>
          <a:lstStyle/>
          <a:p>
            <a:r>
              <a:rPr lang="en-US" sz="700" spc="600" dirty="0">
                <a:solidFill>
                  <a:srgbClr val="E7E6E6">
                    <a:lumMod val="25000"/>
                  </a:srgbClr>
                </a:solidFill>
                <a:latin typeface="Calibri Light"/>
              </a:rPr>
              <a:t>SLIDE</a:t>
            </a:r>
            <a:fld id="{1FF971EA-3A6D-44E0-AE21-1C9457776B3F}" type="slidenum">
              <a:rPr lang="en-US" sz="1200" smtClean="0">
                <a:solidFill>
                  <a:srgbClr val="E7E6E6">
                    <a:lumMod val="25000"/>
                  </a:srgbClr>
                </a:solidFill>
                <a:latin typeface="Calibri Light"/>
              </a:rPr>
              <a:pPr/>
              <a:t>‹#›</a:t>
            </a:fld>
            <a:endParaRPr lang="en-US" sz="1100" dirty="0">
              <a:solidFill>
                <a:srgbClr val="E7E6E6">
                  <a:lumMod val="25000"/>
                </a:srgbClr>
              </a:solidFill>
              <a:latin typeface="Calibri Light"/>
            </a:endParaRPr>
          </a:p>
        </p:txBody>
      </p:sp>
    </p:spTree>
    <p:extLst>
      <p:ext uri="{BB962C8B-B14F-4D97-AF65-F5344CB8AC3E}">
        <p14:creationId xmlns:p14="http://schemas.microsoft.com/office/powerpoint/2010/main" val="716013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ntents slide layout">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89254204-7576-4E7F-BCC2-47087CDF8998}"/>
              </a:ext>
            </a:extLst>
          </p:cNvPr>
          <p:cNvSpPr/>
          <p:nvPr/>
        </p:nvSpPr>
        <p:spPr>
          <a:xfrm rot="1200000">
            <a:off x="-311853" y="-189268"/>
            <a:ext cx="714157" cy="2226584"/>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 Placeholder 9"/>
          <p:cNvSpPr>
            <a:spLocks noGrp="1"/>
          </p:cNvSpPr>
          <p:nvPr>
            <p:ph type="body" sz="quarter" idx="10" hasCustomPrompt="1"/>
          </p:nvPr>
        </p:nvSpPr>
        <p:spPr>
          <a:xfrm>
            <a:off x="323530" y="390009"/>
            <a:ext cx="11573197" cy="623248"/>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42138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76"/>
        <p:cNvGrpSpPr/>
        <p:nvPr/>
      </p:nvGrpSpPr>
      <p:grpSpPr>
        <a:xfrm>
          <a:off x="0" y="0"/>
          <a:ext cx="0" cy="0"/>
          <a:chOff x="0" y="0"/>
          <a:chExt cx="0" cy="0"/>
        </a:xfrm>
      </p:grpSpPr>
      <p:sp>
        <p:nvSpPr>
          <p:cNvPr id="77" name="Google Shape;77;g114e660f856_14_727"/>
          <p:cNvSpPr txBox="1">
            <a:spLocks noGrp="1"/>
          </p:cNvSpPr>
          <p:nvPr>
            <p:ph type="sldNum" idx="12"/>
          </p:nvPr>
        </p:nvSpPr>
        <p:spPr>
          <a:xfrm>
            <a:off x="11783738" y="6502671"/>
            <a:ext cx="255900" cy="169277"/>
          </a:xfrm>
          <a:prstGeom prst="rect">
            <a:avLst/>
          </a:prstGeom>
          <a:noFill/>
          <a:ln>
            <a:noFill/>
          </a:ln>
        </p:spPr>
        <p:txBody>
          <a:bodyPr spcFirstLastPara="1" wrap="square" lIns="0" tIns="0" rIns="0" bIns="0" anchor="t" anchorCtr="0">
            <a:spAutoFit/>
          </a:bodyPr>
          <a:lstStyle>
            <a:lvl1pPr marL="0" marR="0" lvl="0" indent="50799" algn="l">
              <a:lnSpc>
                <a:spcPct val="100000"/>
              </a:lnSpc>
              <a:spcBef>
                <a:spcPts val="0"/>
              </a:spcBef>
              <a:spcAft>
                <a:spcPts val="0"/>
              </a:spcAft>
              <a:buClr>
                <a:srgbClr val="FFFFFF"/>
              </a:buClr>
              <a:buSzPts val="1300"/>
              <a:buFont typeface="Arial"/>
              <a:buNone/>
              <a:defRPr sz="1100" b="0" i="0" u="none" strike="noStrike" cap="none">
                <a:solidFill>
                  <a:srgbClr val="FFFFFF"/>
                </a:solidFill>
                <a:latin typeface="Arial"/>
                <a:ea typeface="Arial"/>
                <a:cs typeface="Arial"/>
                <a:sym typeface="Arial"/>
              </a:defRPr>
            </a:lvl1pPr>
            <a:lvl2pPr marL="0" marR="0" lvl="1" indent="50799" algn="l">
              <a:lnSpc>
                <a:spcPct val="100000"/>
              </a:lnSpc>
              <a:spcBef>
                <a:spcPts val="0"/>
              </a:spcBef>
              <a:spcAft>
                <a:spcPts val="0"/>
              </a:spcAft>
              <a:buClr>
                <a:srgbClr val="FFFFFF"/>
              </a:buClr>
              <a:buSzPts val="1300"/>
              <a:buFont typeface="Arial"/>
              <a:buNone/>
              <a:defRPr sz="1100" b="0" i="0" u="none" strike="noStrike" cap="none">
                <a:solidFill>
                  <a:srgbClr val="FFFFFF"/>
                </a:solidFill>
                <a:latin typeface="Arial"/>
                <a:ea typeface="Arial"/>
                <a:cs typeface="Arial"/>
                <a:sym typeface="Arial"/>
              </a:defRPr>
            </a:lvl2pPr>
            <a:lvl3pPr marL="0" marR="0" lvl="2" indent="50799" algn="l">
              <a:lnSpc>
                <a:spcPct val="100000"/>
              </a:lnSpc>
              <a:spcBef>
                <a:spcPts val="0"/>
              </a:spcBef>
              <a:spcAft>
                <a:spcPts val="0"/>
              </a:spcAft>
              <a:buClr>
                <a:srgbClr val="FFFFFF"/>
              </a:buClr>
              <a:buSzPts val="1300"/>
              <a:buFont typeface="Arial"/>
              <a:buNone/>
              <a:defRPr sz="1100" b="0" i="0" u="none" strike="noStrike" cap="none">
                <a:solidFill>
                  <a:srgbClr val="FFFFFF"/>
                </a:solidFill>
                <a:latin typeface="Arial"/>
                <a:ea typeface="Arial"/>
                <a:cs typeface="Arial"/>
                <a:sym typeface="Arial"/>
              </a:defRPr>
            </a:lvl3pPr>
            <a:lvl4pPr marL="0" marR="0" lvl="3" indent="50799" algn="l">
              <a:lnSpc>
                <a:spcPct val="100000"/>
              </a:lnSpc>
              <a:spcBef>
                <a:spcPts val="0"/>
              </a:spcBef>
              <a:spcAft>
                <a:spcPts val="0"/>
              </a:spcAft>
              <a:buClr>
                <a:srgbClr val="FFFFFF"/>
              </a:buClr>
              <a:buSzPts val="1300"/>
              <a:buFont typeface="Arial"/>
              <a:buNone/>
              <a:defRPr sz="1100" b="0" i="0" u="none" strike="noStrike" cap="none">
                <a:solidFill>
                  <a:srgbClr val="FFFFFF"/>
                </a:solidFill>
                <a:latin typeface="Arial"/>
                <a:ea typeface="Arial"/>
                <a:cs typeface="Arial"/>
                <a:sym typeface="Arial"/>
              </a:defRPr>
            </a:lvl4pPr>
            <a:lvl5pPr marL="0" marR="0" lvl="4" indent="50799" algn="l">
              <a:lnSpc>
                <a:spcPct val="100000"/>
              </a:lnSpc>
              <a:spcBef>
                <a:spcPts val="0"/>
              </a:spcBef>
              <a:spcAft>
                <a:spcPts val="0"/>
              </a:spcAft>
              <a:buClr>
                <a:srgbClr val="FFFFFF"/>
              </a:buClr>
              <a:buSzPts val="1300"/>
              <a:buFont typeface="Arial"/>
              <a:buNone/>
              <a:defRPr sz="1100" b="0" i="0" u="none" strike="noStrike" cap="none">
                <a:solidFill>
                  <a:srgbClr val="FFFFFF"/>
                </a:solidFill>
                <a:latin typeface="Arial"/>
                <a:ea typeface="Arial"/>
                <a:cs typeface="Arial"/>
                <a:sym typeface="Arial"/>
              </a:defRPr>
            </a:lvl5pPr>
            <a:lvl6pPr marL="0" marR="0" lvl="5" indent="50799" algn="l">
              <a:lnSpc>
                <a:spcPct val="100000"/>
              </a:lnSpc>
              <a:spcBef>
                <a:spcPts val="0"/>
              </a:spcBef>
              <a:spcAft>
                <a:spcPts val="0"/>
              </a:spcAft>
              <a:buClr>
                <a:srgbClr val="FFFFFF"/>
              </a:buClr>
              <a:buSzPts val="1300"/>
              <a:buFont typeface="Arial"/>
              <a:buNone/>
              <a:defRPr sz="1100" b="0" i="0" u="none" strike="noStrike" cap="none">
                <a:solidFill>
                  <a:srgbClr val="FFFFFF"/>
                </a:solidFill>
                <a:latin typeface="Arial"/>
                <a:ea typeface="Arial"/>
                <a:cs typeface="Arial"/>
                <a:sym typeface="Arial"/>
              </a:defRPr>
            </a:lvl6pPr>
            <a:lvl7pPr marL="0" marR="0" lvl="6" indent="50799" algn="l">
              <a:lnSpc>
                <a:spcPct val="100000"/>
              </a:lnSpc>
              <a:spcBef>
                <a:spcPts val="0"/>
              </a:spcBef>
              <a:spcAft>
                <a:spcPts val="0"/>
              </a:spcAft>
              <a:buClr>
                <a:srgbClr val="FFFFFF"/>
              </a:buClr>
              <a:buSzPts val="1300"/>
              <a:buFont typeface="Arial"/>
              <a:buNone/>
              <a:defRPr sz="1100" b="0" i="0" u="none" strike="noStrike" cap="none">
                <a:solidFill>
                  <a:srgbClr val="FFFFFF"/>
                </a:solidFill>
                <a:latin typeface="Arial"/>
                <a:ea typeface="Arial"/>
                <a:cs typeface="Arial"/>
                <a:sym typeface="Arial"/>
              </a:defRPr>
            </a:lvl7pPr>
            <a:lvl8pPr marL="0" marR="0" lvl="7" indent="50799" algn="l">
              <a:lnSpc>
                <a:spcPct val="100000"/>
              </a:lnSpc>
              <a:spcBef>
                <a:spcPts val="0"/>
              </a:spcBef>
              <a:spcAft>
                <a:spcPts val="0"/>
              </a:spcAft>
              <a:buClr>
                <a:srgbClr val="FFFFFF"/>
              </a:buClr>
              <a:buSzPts val="1300"/>
              <a:buFont typeface="Arial"/>
              <a:buNone/>
              <a:defRPr sz="1100" b="0" i="0" u="none" strike="noStrike" cap="none">
                <a:solidFill>
                  <a:srgbClr val="FFFFFF"/>
                </a:solidFill>
                <a:latin typeface="Arial"/>
                <a:ea typeface="Arial"/>
                <a:cs typeface="Arial"/>
                <a:sym typeface="Arial"/>
              </a:defRPr>
            </a:lvl8pPr>
            <a:lvl9pPr marL="0" marR="0" lvl="8" indent="50799" algn="l">
              <a:lnSpc>
                <a:spcPct val="100000"/>
              </a:lnSpc>
              <a:spcBef>
                <a:spcPts val="0"/>
              </a:spcBef>
              <a:spcAft>
                <a:spcPts val="0"/>
              </a:spcAft>
              <a:buClr>
                <a:srgbClr val="FFFFFF"/>
              </a:buClr>
              <a:buSzPts val="1300"/>
              <a:buFont typeface="Arial"/>
              <a:buNone/>
              <a:defRPr sz="1100" b="0" i="0" u="none" strike="noStrike" cap="none">
                <a:solidFill>
                  <a:srgbClr val="FFFFFF"/>
                </a:solidFill>
                <a:latin typeface="Arial"/>
                <a:ea typeface="Arial"/>
                <a:cs typeface="Arial"/>
                <a:sym typeface="Arial"/>
              </a:defRPr>
            </a:lvl9pPr>
          </a:lstStyle>
          <a:p>
            <a:fld id="{00000000-1234-1234-1234-123412341234}" type="slidenum">
              <a:rPr lang="en-ID" smtClean="0"/>
              <a:pPr/>
              <a:t>‹#›</a:t>
            </a:fld>
            <a:endParaRPr lang="en-ID" sz="1300"/>
          </a:p>
        </p:txBody>
      </p:sp>
    </p:spTree>
    <p:extLst>
      <p:ext uri="{BB962C8B-B14F-4D97-AF65-F5344CB8AC3E}">
        <p14:creationId xmlns:p14="http://schemas.microsoft.com/office/powerpoint/2010/main" val="603494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endParaRPr lang="en-ID"/>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ID"/>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3863069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8" r:id="rId13"/>
    <p:sldLayoutId id="2147483719" r:id="rId14"/>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048585"/>
          <p:cNvSpPr>
            <a:spLocks noGrp="1"/>
          </p:cNvSpPr>
          <p:nvPr>
            <p:ph type="ctrTitle"/>
          </p:nvPr>
        </p:nvSpPr>
        <p:spPr/>
        <p:txBody>
          <a:bodyPr/>
          <a:lstStyle/>
          <a:p>
            <a:endParaRPr lang="in-ID"/>
          </a:p>
        </p:txBody>
      </p:sp>
      <p:sp>
        <p:nvSpPr>
          <p:cNvPr id="1048587" name="Subtitle 1048586"/>
          <p:cNvSpPr>
            <a:spLocks noGrp="1"/>
          </p:cNvSpPr>
          <p:nvPr>
            <p:ph type="subTitle" idx="1"/>
          </p:nvPr>
        </p:nvSpPr>
        <p:spPr/>
        <p:txBody>
          <a:bodyPr/>
          <a:lstStyle/>
          <a:p>
            <a:endParaRPr lang="in-ID"/>
          </a:p>
        </p:txBody>
      </p:sp>
      <p:pic>
        <p:nvPicPr>
          <p:cNvPr id="2097152" name="Picture 2097151"/>
          <p:cNvPicPr>
            <a:picLocks/>
          </p:cNvPicPr>
          <p:nvPr/>
        </p:nvPicPr>
        <p:blipFill>
          <a:blip r:embed="rId2"/>
          <a:stretch>
            <a:fillRect/>
          </a:stretch>
        </p:blipFill>
        <p:spPr>
          <a:xfrm>
            <a:off x="0" y="-52185"/>
            <a:ext cx="12192000" cy="6910185"/>
          </a:xfrm>
          <a:prstGeom prst="rect">
            <a:avLst/>
          </a:prstGeom>
        </p:spPr>
      </p:pic>
      <p:sp>
        <p:nvSpPr>
          <p:cNvPr id="1048588" name="TextBox 1048587"/>
          <p:cNvSpPr txBox="1"/>
          <p:nvPr/>
        </p:nvSpPr>
        <p:spPr>
          <a:xfrm>
            <a:off x="2350054" y="2265350"/>
            <a:ext cx="8385182" cy="1569660"/>
          </a:xfrm>
          <a:prstGeom prst="rect">
            <a:avLst/>
          </a:prstGeom>
        </p:spPr>
        <p:txBody>
          <a:bodyPr wrap="square" rtlCol="0">
            <a:spAutoFit/>
          </a:bodyPr>
          <a:lstStyle/>
          <a:p>
            <a:pPr algn="ctr"/>
            <a:r>
              <a:rPr lang="en-US" sz="4800" b="1" dirty="0">
                <a:solidFill>
                  <a:srgbClr val="000000"/>
                </a:solidFill>
                <a:latin typeface="Imprint MT Shadow" panose="04020605060303030202" pitchFamily="82" charset="0"/>
                <a:ea typeface="Noto Sans CJK JP"/>
                <a:cs typeface="Narkisim" panose="020E0502050101010101" pitchFamily="34" charset="-79"/>
              </a:rPr>
              <a:t>PENDAMPINGAN </a:t>
            </a:r>
          </a:p>
          <a:p>
            <a:pPr algn="ctr"/>
            <a:r>
              <a:rPr lang="en-US" sz="4800" b="1" dirty="0">
                <a:solidFill>
                  <a:srgbClr val="000000"/>
                </a:solidFill>
                <a:latin typeface="Imprint MT Shadow" panose="04020605060303030202" pitchFamily="82" charset="0"/>
                <a:ea typeface="Noto Sans CJK JP"/>
                <a:cs typeface="Narkisim" panose="020E0502050101010101" pitchFamily="34" charset="-79"/>
              </a:rPr>
              <a:t>AKREDITASI TAHUN 2024</a:t>
            </a:r>
            <a:endParaRPr lang="in-ID" sz="4800" b="1" dirty="0">
              <a:solidFill>
                <a:srgbClr val="000000"/>
              </a:solidFill>
              <a:latin typeface="Imprint MT Shadow" panose="04020605060303030202" pitchFamily="82" charset="0"/>
              <a:ea typeface="Noto Sans CJK JP"/>
              <a:cs typeface="Narkisim" panose="020E0502050101010101" pitchFamily="34" charset="-79"/>
            </a:endParaRPr>
          </a:p>
        </p:txBody>
      </p:sp>
      <p:sp>
        <p:nvSpPr>
          <p:cNvPr id="1048589" name="TextBox 1048588"/>
          <p:cNvSpPr txBox="1"/>
          <p:nvPr/>
        </p:nvSpPr>
        <p:spPr>
          <a:xfrm>
            <a:off x="4625164" y="4335919"/>
            <a:ext cx="3806456" cy="461665"/>
          </a:xfrm>
          <a:prstGeom prst="rect">
            <a:avLst/>
          </a:prstGeom>
          <a:solidFill>
            <a:schemeClr val="accent1">
              <a:lumMod val="60000"/>
              <a:lumOff val="40000"/>
            </a:schemeClr>
          </a:solidFill>
        </p:spPr>
        <p:txBody>
          <a:bodyPr wrap="square" rtlCol="0">
            <a:spAutoFit/>
          </a:bodyPr>
          <a:lstStyle/>
          <a:p>
            <a:pPr algn="ctr"/>
            <a:r>
              <a:rPr lang="en-US" sz="2400" b="1" dirty="0">
                <a:solidFill>
                  <a:srgbClr val="000000"/>
                </a:solidFill>
                <a:latin typeface="Stencil" panose="040409050D0802020404" pitchFamily="82" charset="0"/>
                <a:ea typeface="Verdana" panose="020B0604030504040204" pitchFamily="34" charset="0"/>
              </a:rPr>
              <a:t>Ida </a:t>
            </a:r>
            <a:r>
              <a:rPr lang="en-US" sz="2400" b="1" dirty="0" err="1">
                <a:solidFill>
                  <a:srgbClr val="000000"/>
                </a:solidFill>
                <a:latin typeface="Stencil" panose="040409050D0802020404" pitchFamily="82" charset="0"/>
                <a:ea typeface="Verdana" panose="020B0604030504040204" pitchFamily="34" charset="0"/>
              </a:rPr>
              <a:t>Safiaturahma</a:t>
            </a:r>
            <a:endParaRPr lang="en-US" sz="2400" b="1" dirty="0">
              <a:solidFill>
                <a:srgbClr val="000000"/>
              </a:solidFill>
              <a:latin typeface="Stencil" panose="040409050D0802020404" pitchFamily="82" charset="0"/>
              <a:ea typeface="Verdana" panose="020B0604030504040204" pitchFamily="34" charset="0"/>
            </a:endParaRPr>
          </a:p>
        </p:txBody>
      </p:sp>
      <p:pic>
        <p:nvPicPr>
          <p:cNvPr id="2097156" name="Picture 2097155"/>
          <p:cNvPicPr>
            <a:picLocks/>
          </p:cNvPicPr>
          <p:nvPr/>
        </p:nvPicPr>
        <p:blipFill>
          <a:blip r:embed="rId3"/>
          <a:stretch>
            <a:fillRect/>
          </a:stretch>
        </p:blipFill>
        <p:spPr>
          <a:xfrm>
            <a:off x="5898776" y="473038"/>
            <a:ext cx="1622612" cy="1291403"/>
          </a:xfrm>
          <a:prstGeom prst="rect">
            <a:avLst/>
          </a:prstGeom>
        </p:spPr>
      </p:pic>
      <p:sp>
        <p:nvSpPr>
          <p:cNvPr id="2" name="TextBox 1">
            <a:extLst>
              <a:ext uri="{FF2B5EF4-FFF2-40B4-BE49-F238E27FC236}">
                <a16:creationId xmlns:a16="http://schemas.microsoft.com/office/drawing/2014/main" id="{166F90CA-D745-7FC5-2459-1091C645E927}"/>
              </a:ext>
            </a:extLst>
          </p:cNvPr>
          <p:cNvSpPr txBox="1"/>
          <p:nvPr/>
        </p:nvSpPr>
        <p:spPr>
          <a:xfrm>
            <a:off x="4348717" y="5084895"/>
            <a:ext cx="4082904" cy="584775"/>
          </a:xfrm>
          <a:prstGeom prst="rect">
            <a:avLst/>
          </a:prstGeom>
        </p:spPr>
        <p:txBody>
          <a:bodyPr wrap="square" rtlCol="0">
            <a:spAutoFit/>
          </a:bodyPr>
          <a:lstStyle/>
          <a:p>
            <a:pPr algn="ctr"/>
            <a:r>
              <a:rPr lang="en-US" sz="1600" b="1" dirty="0" err="1">
                <a:solidFill>
                  <a:srgbClr val="000000"/>
                </a:solidFill>
                <a:latin typeface="Imprint MT Shadow" panose="04020605060303030202" pitchFamily="82" charset="0"/>
                <a:ea typeface="Noto Sans CJK JP"/>
                <a:cs typeface="Narkisim" panose="020E0502050101010101" pitchFamily="34" charset="-79"/>
              </a:rPr>
              <a:t>Pengawas</a:t>
            </a:r>
            <a:r>
              <a:rPr lang="en-US" sz="1600" b="1" dirty="0">
                <a:solidFill>
                  <a:srgbClr val="000000"/>
                </a:solidFill>
                <a:latin typeface="Imprint MT Shadow" panose="04020605060303030202" pitchFamily="82" charset="0"/>
                <a:ea typeface="Noto Sans CJK JP"/>
                <a:cs typeface="Narkisim" panose="020E0502050101010101" pitchFamily="34" charset="-79"/>
              </a:rPr>
              <a:t> Madrasah </a:t>
            </a:r>
            <a:r>
              <a:rPr lang="en-US" sz="1600" b="1" dirty="0" err="1">
                <a:solidFill>
                  <a:srgbClr val="000000"/>
                </a:solidFill>
                <a:latin typeface="Imprint MT Shadow" panose="04020605060303030202" pitchFamily="82" charset="0"/>
                <a:ea typeface="Noto Sans CJK JP"/>
                <a:cs typeface="Narkisim" panose="020E0502050101010101" pitchFamily="34" charset="-79"/>
              </a:rPr>
              <a:t>Kabupaten</a:t>
            </a:r>
            <a:r>
              <a:rPr lang="en-US" sz="1600" b="1" dirty="0">
                <a:solidFill>
                  <a:srgbClr val="000000"/>
                </a:solidFill>
                <a:latin typeface="Imprint MT Shadow" panose="04020605060303030202" pitchFamily="82" charset="0"/>
                <a:ea typeface="Noto Sans CJK JP"/>
                <a:cs typeface="Narkisim" panose="020E0502050101010101" pitchFamily="34" charset="-79"/>
              </a:rPr>
              <a:t> </a:t>
            </a:r>
            <a:r>
              <a:rPr lang="en-US" sz="1600" b="1" dirty="0" err="1">
                <a:solidFill>
                  <a:srgbClr val="000000"/>
                </a:solidFill>
                <a:latin typeface="Imprint MT Shadow" panose="04020605060303030202" pitchFamily="82" charset="0"/>
                <a:ea typeface="Noto Sans CJK JP"/>
                <a:cs typeface="Narkisim" panose="020E0502050101010101" pitchFamily="34" charset="-79"/>
              </a:rPr>
              <a:t>Lamongan</a:t>
            </a:r>
            <a:endParaRPr lang="en-US" sz="1600" b="1" dirty="0">
              <a:solidFill>
                <a:srgbClr val="000000"/>
              </a:solidFill>
              <a:latin typeface="Imprint MT Shadow" panose="04020605060303030202" pitchFamily="82" charset="0"/>
              <a:ea typeface="Noto Sans CJK JP"/>
              <a:cs typeface="Narkisim" panose="020E0502050101010101" pitchFamily="34" charset="-79"/>
            </a:endParaRPr>
          </a:p>
          <a:p>
            <a:pPr algn="ctr"/>
            <a:r>
              <a:rPr lang="en-US" sz="1600" b="1" dirty="0" err="1">
                <a:solidFill>
                  <a:srgbClr val="000000"/>
                </a:solidFill>
                <a:latin typeface="Imprint MT Shadow" panose="04020605060303030202" pitchFamily="82" charset="0"/>
                <a:ea typeface="Noto Sans CJK JP"/>
                <a:cs typeface="Narkisim" panose="020E0502050101010101" pitchFamily="34" charset="-79"/>
              </a:rPr>
              <a:t>Jawa</a:t>
            </a:r>
            <a:r>
              <a:rPr lang="en-US" sz="1600" b="1" dirty="0">
                <a:solidFill>
                  <a:srgbClr val="000000"/>
                </a:solidFill>
                <a:latin typeface="Imprint MT Shadow" panose="04020605060303030202" pitchFamily="82" charset="0"/>
                <a:ea typeface="Noto Sans CJK JP"/>
                <a:cs typeface="Narkisim" panose="020E0502050101010101" pitchFamily="34" charset="-79"/>
              </a:rPr>
              <a:t> Timur</a:t>
            </a:r>
            <a:endParaRPr lang="in-ID" sz="1600" b="1" dirty="0">
              <a:solidFill>
                <a:srgbClr val="000000"/>
              </a:solidFill>
              <a:latin typeface="Imprint MT Shadow" panose="04020605060303030202" pitchFamily="82" charset="0"/>
              <a:ea typeface="Noto Sans CJK JP"/>
              <a:cs typeface="Narkisim" panose="020E0502050101010101" pitchFamily="34" charset="-79"/>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07816B-732F-4665-8E80-DFA878C87ABB}"/>
              </a:ext>
            </a:extLst>
          </p:cNvPr>
          <p:cNvSpPr>
            <a:spLocks noGrp="1"/>
          </p:cNvSpPr>
          <p:nvPr>
            <p:ph type="sldNum" idx="12"/>
          </p:nvPr>
        </p:nvSpPr>
        <p:spPr/>
        <p:txBody>
          <a:bodyPr/>
          <a:lstStyle/>
          <a:p>
            <a:fld id="{00000000-1234-1234-1234-123412341234}" type="slidenum">
              <a:rPr lang="en-ID" smtClean="0"/>
              <a:pPr/>
              <a:t>2</a:t>
            </a:fld>
            <a:endParaRPr lang="en-ID" sz="1300"/>
          </a:p>
        </p:txBody>
      </p:sp>
      <p:sp>
        <p:nvSpPr>
          <p:cNvPr id="3" name="Content Placeholder 2">
            <a:extLst>
              <a:ext uri="{FF2B5EF4-FFF2-40B4-BE49-F238E27FC236}">
                <a16:creationId xmlns:a16="http://schemas.microsoft.com/office/drawing/2014/main" id="{3DB0911F-451D-474D-8D59-6025EC41F110}"/>
              </a:ext>
            </a:extLst>
          </p:cNvPr>
          <p:cNvSpPr txBox="1">
            <a:spLocks/>
          </p:cNvSpPr>
          <p:nvPr/>
        </p:nvSpPr>
        <p:spPr bwMode="auto">
          <a:xfrm>
            <a:off x="2438399" y="74428"/>
            <a:ext cx="9709443" cy="6677246"/>
          </a:xfrm>
          <a:prstGeom prst="rect">
            <a:avLst/>
          </a:prstGeom>
          <a:solidFill>
            <a:schemeClr val="accent2">
              <a:lumMod val="20000"/>
              <a:lumOff val="80000"/>
            </a:schemeClr>
          </a:solidFill>
          <a:ln>
            <a:noFill/>
          </a:ln>
        </p:spPr>
        <p:txBody>
          <a:bodyPr lIns="121668" tIns="60847" rIns="121668" bIns="60847"/>
          <a:lstStyle>
            <a:lvl1pPr>
              <a:spcBef>
                <a:spcPct val="20000"/>
              </a:spcBef>
              <a:spcAft>
                <a:spcPts val="600"/>
              </a:spcAft>
              <a:buClr>
                <a:schemeClr val="tx1"/>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defTabSz="1216622">
              <a:spcBef>
                <a:spcPts val="0"/>
              </a:spcBef>
              <a:spcAft>
                <a:spcPct val="0"/>
              </a:spcAft>
              <a:buClrTx/>
              <a:buSzTx/>
              <a:buNone/>
              <a:defRPr/>
            </a:pPr>
            <a:endParaRPr lang="en-US" sz="1333" b="1" dirty="0">
              <a:latin typeface="Century Gothic" panose="020B0502020202020204"/>
              <a:cs typeface="Arial"/>
              <a:sym typeface="Arial"/>
            </a:endParaRPr>
          </a:p>
          <a:p>
            <a:pPr defTabSz="1216622">
              <a:spcBef>
                <a:spcPts val="0"/>
              </a:spcBef>
              <a:spcAft>
                <a:spcPct val="0"/>
              </a:spcAft>
              <a:buClrTx/>
              <a:buSzTx/>
              <a:buNone/>
              <a:defRPr/>
            </a:pPr>
            <a:endParaRPr lang="en-US" sz="1333" b="1" dirty="0">
              <a:latin typeface="Century Gothic" panose="020B0502020202020204"/>
              <a:cs typeface="Arial"/>
              <a:sym typeface="Arial"/>
            </a:endParaRPr>
          </a:p>
          <a:p>
            <a:pPr defTabSz="1216622">
              <a:spcBef>
                <a:spcPts val="0"/>
              </a:spcBef>
              <a:spcAft>
                <a:spcPct val="0"/>
              </a:spcAft>
              <a:buClrTx/>
              <a:buSzTx/>
              <a:buNone/>
              <a:defRPr/>
            </a:pPr>
            <a:endParaRPr lang="en-US" sz="1333" b="1" dirty="0">
              <a:latin typeface="Century Gothic" panose="020B0502020202020204"/>
              <a:cs typeface="Arial"/>
              <a:sym typeface="Arial"/>
            </a:endParaRPr>
          </a:p>
          <a:p>
            <a:pPr defTabSz="1216622">
              <a:spcBef>
                <a:spcPts val="0"/>
              </a:spcBef>
              <a:spcAft>
                <a:spcPct val="0"/>
              </a:spcAft>
              <a:buClrTx/>
              <a:buSzTx/>
              <a:buNone/>
              <a:defRPr/>
            </a:pPr>
            <a:endParaRPr lang="en-US" sz="1333" b="1" dirty="0">
              <a:latin typeface="Century Gothic" panose="020B0502020202020204"/>
              <a:cs typeface="Arial"/>
              <a:sym typeface="Arial"/>
            </a:endParaRPr>
          </a:p>
          <a:p>
            <a:pPr defTabSz="1216622">
              <a:spcBef>
                <a:spcPts val="0"/>
              </a:spcBef>
              <a:spcAft>
                <a:spcPct val="0"/>
              </a:spcAft>
              <a:buClrTx/>
              <a:buSzTx/>
              <a:buNone/>
              <a:defRPr/>
            </a:pPr>
            <a:endParaRPr lang="en-US" sz="1333" b="1" dirty="0">
              <a:latin typeface="Century Gothic" panose="020B0502020202020204"/>
              <a:cs typeface="Arial"/>
              <a:sym typeface="Arial"/>
            </a:endParaRPr>
          </a:p>
          <a:p>
            <a:pPr defTabSz="1216622">
              <a:spcBef>
                <a:spcPts val="0"/>
              </a:spcBef>
              <a:spcAft>
                <a:spcPct val="0"/>
              </a:spcAft>
              <a:buClrTx/>
              <a:buSzTx/>
              <a:buNone/>
              <a:defRPr/>
            </a:pPr>
            <a:endParaRPr lang="en-US" sz="1333" b="1" dirty="0">
              <a:latin typeface="Century Gothic" panose="020B0502020202020204"/>
              <a:cs typeface="Arial"/>
              <a:sym typeface="Arial"/>
            </a:endParaRPr>
          </a:p>
          <a:p>
            <a:pPr defTabSz="1216622">
              <a:spcBef>
                <a:spcPts val="0"/>
              </a:spcBef>
              <a:spcAft>
                <a:spcPct val="0"/>
              </a:spcAft>
              <a:buClrTx/>
              <a:buSzTx/>
              <a:buNone/>
              <a:defRPr/>
            </a:pPr>
            <a:endParaRPr lang="en-US" sz="1333" b="1" dirty="0">
              <a:latin typeface="Century Gothic" panose="020B0502020202020204"/>
              <a:cs typeface="Arial"/>
              <a:sym typeface="Arial"/>
            </a:endParaRPr>
          </a:p>
          <a:p>
            <a:pPr defTabSz="1216622">
              <a:spcBef>
                <a:spcPts val="0"/>
              </a:spcBef>
              <a:spcAft>
                <a:spcPct val="0"/>
              </a:spcAft>
              <a:buClrTx/>
              <a:buSzTx/>
              <a:buNone/>
              <a:defRPr/>
            </a:pPr>
            <a:endParaRPr lang="en-US" sz="1067" b="1" dirty="0">
              <a:solidFill>
                <a:srgbClr val="4F81BD">
                  <a:lumMod val="75000"/>
                </a:srgbClr>
              </a:solidFill>
              <a:latin typeface="Century Gothic" panose="020B0502020202020204"/>
              <a:cs typeface="Arial"/>
              <a:sym typeface="Arial"/>
            </a:endParaRPr>
          </a:p>
          <a:p>
            <a:pPr defTabSz="1216622">
              <a:spcBef>
                <a:spcPts val="0"/>
              </a:spcBef>
              <a:spcAft>
                <a:spcPct val="0"/>
              </a:spcAft>
              <a:buClrTx/>
              <a:buSzTx/>
              <a:buNone/>
              <a:defRPr/>
            </a:pPr>
            <a:r>
              <a:rPr lang="en-US" sz="1867" b="1" dirty="0">
                <a:solidFill>
                  <a:srgbClr val="FF0000"/>
                </a:solidFill>
                <a:latin typeface="Century Gothic" panose="020B0502020202020204"/>
                <a:sym typeface="Arial"/>
              </a:rPr>
              <a:t>PENGALAMAN PROFESIONAL:</a:t>
            </a:r>
          </a:p>
          <a:p>
            <a:pPr marL="380990" indent="-141814" defTabSz="1216622">
              <a:spcBef>
                <a:spcPts val="0"/>
              </a:spcBef>
              <a:spcAft>
                <a:spcPct val="0"/>
              </a:spcAft>
              <a:buClrTx/>
              <a:buSzTx/>
              <a:buFont typeface="Wingdings" panose="05000000000000000000" pitchFamily="2" charset="2"/>
              <a:buChar char="Ø"/>
              <a:defRPr/>
            </a:pPr>
            <a:r>
              <a:rPr lang="en-US" sz="1867" dirty="0">
                <a:solidFill>
                  <a:srgbClr val="000000"/>
                </a:solidFill>
                <a:latin typeface="Century Gothic" panose="020B0502020202020204"/>
                <a:sym typeface="Arial"/>
              </a:rPr>
              <a:t>   </a:t>
            </a:r>
            <a:r>
              <a:rPr lang="en-US" sz="2133" b="1" dirty="0">
                <a:solidFill>
                  <a:srgbClr val="000000"/>
                </a:solidFill>
                <a:latin typeface="Calibri" panose="020F0502020204030204" pitchFamily="34" charset="0"/>
                <a:cs typeface="Calibri" panose="020F0502020204030204" pitchFamily="34" charset="0"/>
                <a:sym typeface="Arial"/>
              </a:rPr>
              <a:t>Master Trainer PKB </a:t>
            </a:r>
            <a:r>
              <a:rPr lang="en-US" sz="2133" b="1" dirty="0" err="1">
                <a:solidFill>
                  <a:srgbClr val="000000"/>
                </a:solidFill>
                <a:latin typeface="Calibri" panose="020F0502020204030204" pitchFamily="34" charset="0"/>
                <a:cs typeface="Calibri" panose="020F0502020204030204" pitchFamily="34" charset="0"/>
                <a:sym typeface="Arial"/>
              </a:rPr>
              <a:t>tahun</a:t>
            </a:r>
            <a:r>
              <a:rPr lang="en-US" sz="2133" b="1" dirty="0">
                <a:solidFill>
                  <a:srgbClr val="000000"/>
                </a:solidFill>
                <a:latin typeface="Calibri" panose="020F0502020204030204" pitchFamily="34" charset="0"/>
                <a:cs typeface="Calibri" panose="020F0502020204030204" pitchFamily="34" charset="0"/>
                <a:sym typeface="Arial"/>
              </a:rPr>
              <a:t> 2017 </a:t>
            </a:r>
          </a:p>
          <a:p>
            <a:pPr marL="599002" indent="-359824" defTabSz="1216622">
              <a:spcBef>
                <a:spcPts val="0"/>
              </a:spcBef>
              <a:spcAft>
                <a:spcPct val="0"/>
              </a:spcAft>
              <a:buClrTx/>
              <a:buSzTx/>
              <a:buFont typeface="Wingdings" panose="05000000000000000000" pitchFamily="2" charset="2"/>
              <a:buChar char="Ø"/>
              <a:defRPr/>
            </a:pPr>
            <a:r>
              <a:rPr lang="en-US" sz="2133" b="1" dirty="0" err="1">
                <a:solidFill>
                  <a:srgbClr val="000000"/>
                </a:solidFill>
                <a:latin typeface="Calibri" panose="020F0502020204030204" pitchFamily="34" charset="0"/>
                <a:cs typeface="Calibri" panose="020F0502020204030204" pitchFamily="34" charset="0"/>
                <a:sym typeface="Arial"/>
              </a:rPr>
              <a:t>Juara</a:t>
            </a:r>
            <a:r>
              <a:rPr lang="en-US" sz="2133" b="1" dirty="0">
                <a:solidFill>
                  <a:srgbClr val="000000"/>
                </a:solidFill>
                <a:latin typeface="Calibri" panose="020F0502020204030204" pitchFamily="34" charset="0"/>
                <a:cs typeface="Calibri" panose="020F0502020204030204" pitchFamily="34" charset="0"/>
                <a:sym typeface="Arial"/>
              </a:rPr>
              <a:t> 1 </a:t>
            </a:r>
            <a:r>
              <a:rPr lang="en-US" sz="2133" b="1" dirty="0" err="1">
                <a:solidFill>
                  <a:srgbClr val="000000"/>
                </a:solidFill>
                <a:latin typeface="Calibri" panose="020F0502020204030204" pitchFamily="34" charset="0"/>
                <a:cs typeface="Calibri" panose="020F0502020204030204" pitchFamily="34" charset="0"/>
                <a:sym typeface="Arial"/>
              </a:rPr>
              <a:t>Anugerah</a:t>
            </a:r>
            <a:r>
              <a:rPr lang="en-US" sz="2133" b="1" dirty="0">
                <a:solidFill>
                  <a:srgbClr val="000000"/>
                </a:solidFill>
                <a:latin typeface="Calibri" panose="020F0502020204030204" pitchFamily="34" charset="0"/>
                <a:cs typeface="Calibri" panose="020F0502020204030204" pitchFamily="34" charset="0"/>
                <a:sym typeface="Arial"/>
              </a:rPr>
              <a:t> </a:t>
            </a:r>
            <a:r>
              <a:rPr lang="en-US" sz="2133" b="1" dirty="0" err="1">
                <a:solidFill>
                  <a:srgbClr val="000000"/>
                </a:solidFill>
                <a:latin typeface="Calibri" panose="020F0502020204030204" pitchFamily="34" charset="0"/>
                <a:cs typeface="Calibri" panose="020F0502020204030204" pitchFamily="34" charset="0"/>
                <a:sym typeface="Arial"/>
              </a:rPr>
              <a:t>Pengawas</a:t>
            </a:r>
            <a:r>
              <a:rPr lang="en-US" sz="2133" b="1" dirty="0">
                <a:solidFill>
                  <a:srgbClr val="000000"/>
                </a:solidFill>
                <a:latin typeface="Calibri" panose="020F0502020204030204" pitchFamily="34" charset="0"/>
                <a:cs typeface="Calibri" panose="020F0502020204030204" pitchFamily="34" charset="0"/>
                <a:sym typeface="Arial"/>
              </a:rPr>
              <a:t> </a:t>
            </a:r>
            <a:r>
              <a:rPr lang="en-US" sz="2133" b="1" dirty="0" err="1">
                <a:solidFill>
                  <a:srgbClr val="000000"/>
                </a:solidFill>
                <a:latin typeface="Calibri" panose="020F0502020204030204" pitchFamily="34" charset="0"/>
                <a:cs typeface="Calibri" panose="020F0502020204030204" pitchFamily="34" charset="0"/>
                <a:sym typeface="Arial"/>
              </a:rPr>
              <a:t>Berprestasi</a:t>
            </a:r>
            <a:r>
              <a:rPr lang="en-US" sz="2133" b="1" dirty="0">
                <a:solidFill>
                  <a:srgbClr val="000000"/>
                </a:solidFill>
                <a:latin typeface="Calibri" panose="020F0502020204030204" pitchFamily="34" charset="0"/>
                <a:cs typeface="Calibri" panose="020F0502020204030204" pitchFamily="34" charset="0"/>
                <a:sym typeface="Arial"/>
              </a:rPr>
              <a:t> Nasional </a:t>
            </a:r>
            <a:r>
              <a:rPr lang="en-US" sz="2133" b="1" dirty="0" err="1">
                <a:solidFill>
                  <a:srgbClr val="000000"/>
                </a:solidFill>
                <a:latin typeface="Calibri" panose="020F0502020204030204" pitchFamily="34" charset="0"/>
                <a:cs typeface="Calibri" panose="020F0502020204030204" pitchFamily="34" charset="0"/>
                <a:sym typeface="Arial"/>
              </a:rPr>
              <a:t>Tahun</a:t>
            </a:r>
            <a:r>
              <a:rPr lang="en-US" sz="2133" b="1" dirty="0">
                <a:solidFill>
                  <a:srgbClr val="000000"/>
                </a:solidFill>
                <a:latin typeface="Calibri" panose="020F0502020204030204" pitchFamily="34" charset="0"/>
                <a:cs typeface="Calibri" panose="020F0502020204030204" pitchFamily="34" charset="0"/>
                <a:sym typeface="Arial"/>
              </a:rPr>
              <a:t> 2019</a:t>
            </a:r>
            <a:endParaRPr lang="id-ID" sz="2133" b="1" dirty="0">
              <a:solidFill>
                <a:srgbClr val="000000"/>
              </a:solidFill>
              <a:latin typeface="Calibri" panose="020F0502020204030204" pitchFamily="34" charset="0"/>
              <a:cs typeface="Calibri" panose="020F0502020204030204" pitchFamily="34" charset="0"/>
              <a:sym typeface="Arial"/>
            </a:endParaRPr>
          </a:p>
          <a:p>
            <a:pPr marL="599002" indent="-359824" defTabSz="1216622">
              <a:spcBef>
                <a:spcPts val="0"/>
              </a:spcBef>
              <a:spcAft>
                <a:spcPct val="0"/>
              </a:spcAft>
              <a:buClrTx/>
              <a:buSzTx/>
              <a:buFont typeface="Wingdings" panose="05000000000000000000" pitchFamily="2" charset="2"/>
              <a:buChar char="Ø"/>
              <a:defRPr/>
            </a:pPr>
            <a:r>
              <a:rPr lang="en-US" altLang="en-US" sz="2133" b="1" dirty="0">
                <a:solidFill>
                  <a:srgbClr val="000000"/>
                </a:solidFill>
                <a:latin typeface="Calibri" panose="020F0502020204030204" pitchFamily="34" charset="0"/>
                <a:cs typeface="Calibri" panose="020F0502020204030204" pitchFamily="34" charset="0"/>
                <a:sym typeface="Arial"/>
              </a:rPr>
              <a:t>Tim </a:t>
            </a:r>
            <a:r>
              <a:rPr lang="en-US" altLang="en-US" sz="2133" b="1" dirty="0" err="1">
                <a:solidFill>
                  <a:srgbClr val="000000"/>
                </a:solidFill>
                <a:latin typeface="Calibri" panose="020F0502020204030204" pitchFamily="34" charset="0"/>
                <a:cs typeface="Calibri" panose="020F0502020204030204" pitchFamily="34" charset="0"/>
                <a:sym typeface="Arial"/>
              </a:rPr>
              <a:t>Penyusun</a:t>
            </a:r>
            <a:r>
              <a:rPr lang="en-US" altLang="en-US" sz="2133" b="1" dirty="0">
                <a:solidFill>
                  <a:srgbClr val="000000"/>
                </a:solidFill>
                <a:latin typeface="Calibri" panose="020F0502020204030204" pitchFamily="34" charset="0"/>
                <a:cs typeface="Calibri" panose="020F0502020204030204" pitchFamily="34" charset="0"/>
                <a:sym typeface="Arial"/>
              </a:rPr>
              <a:t> </a:t>
            </a:r>
            <a:r>
              <a:rPr lang="en-US" altLang="en-US" sz="2133" b="1" dirty="0" err="1">
                <a:solidFill>
                  <a:srgbClr val="000000"/>
                </a:solidFill>
                <a:latin typeface="Calibri" panose="020F0502020204030204" pitchFamily="34" charset="0"/>
                <a:cs typeface="Calibri" panose="020F0502020204030204" pitchFamily="34" charset="0"/>
                <a:sym typeface="Arial"/>
              </a:rPr>
              <a:t>Pedoman</a:t>
            </a:r>
            <a:r>
              <a:rPr lang="en-US" altLang="en-US" sz="2133" b="1" dirty="0">
                <a:solidFill>
                  <a:srgbClr val="000000"/>
                </a:solidFill>
                <a:latin typeface="Calibri" panose="020F0502020204030204" pitchFamily="34" charset="0"/>
                <a:cs typeface="Calibri" panose="020F0502020204030204" pitchFamily="34" charset="0"/>
                <a:sym typeface="Arial"/>
              </a:rPr>
              <a:t> dan Modul </a:t>
            </a:r>
            <a:r>
              <a:rPr lang="en-US" altLang="en-US" sz="2133" b="1" dirty="0" err="1">
                <a:solidFill>
                  <a:srgbClr val="000000"/>
                </a:solidFill>
                <a:latin typeface="Calibri" panose="020F0502020204030204" pitchFamily="34" charset="0"/>
                <a:cs typeface="Calibri" panose="020F0502020204030204" pitchFamily="34" charset="0"/>
                <a:sym typeface="Arial"/>
              </a:rPr>
              <a:t>Pengawas</a:t>
            </a:r>
            <a:r>
              <a:rPr lang="en-US" altLang="en-US" sz="2133" b="1" dirty="0">
                <a:solidFill>
                  <a:srgbClr val="000000"/>
                </a:solidFill>
                <a:latin typeface="Calibri" panose="020F0502020204030204" pitchFamily="34" charset="0"/>
                <a:cs typeface="Calibri" panose="020F0502020204030204" pitchFamily="34" charset="0"/>
                <a:sym typeface="Arial"/>
              </a:rPr>
              <a:t>, </a:t>
            </a:r>
            <a:r>
              <a:rPr lang="en-US" altLang="en-US" sz="2133" b="1" dirty="0" err="1">
                <a:solidFill>
                  <a:srgbClr val="000000"/>
                </a:solidFill>
                <a:latin typeface="Calibri" panose="020F0502020204030204" pitchFamily="34" charset="0"/>
                <a:cs typeface="Calibri" panose="020F0502020204030204" pitchFamily="34" charset="0"/>
                <a:sym typeface="Arial"/>
              </a:rPr>
              <a:t>Juknis</a:t>
            </a:r>
            <a:r>
              <a:rPr lang="en-US" altLang="en-US" sz="2133" b="1" dirty="0">
                <a:solidFill>
                  <a:srgbClr val="000000"/>
                </a:solidFill>
                <a:latin typeface="Calibri" panose="020F0502020204030204" pitchFamily="34" charset="0"/>
                <a:cs typeface="Calibri" panose="020F0502020204030204" pitchFamily="34" charset="0"/>
                <a:sym typeface="Arial"/>
              </a:rPr>
              <a:t>, Panduan pada GTK dan KSKK </a:t>
            </a:r>
            <a:r>
              <a:rPr lang="en-US" altLang="en-US" sz="2133" b="1" dirty="0" err="1">
                <a:solidFill>
                  <a:srgbClr val="000000"/>
                </a:solidFill>
                <a:latin typeface="Calibri" panose="020F0502020204030204" pitchFamily="34" charset="0"/>
                <a:cs typeface="Calibri" panose="020F0502020204030204" pitchFamily="34" charset="0"/>
                <a:sym typeface="Arial"/>
              </a:rPr>
              <a:t>Kemenag</a:t>
            </a:r>
            <a:r>
              <a:rPr lang="en-US" altLang="en-US" sz="2133" b="1" dirty="0">
                <a:solidFill>
                  <a:srgbClr val="000000"/>
                </a:solidFill>
                <a:latin typeface="Calibri" panose="020F0502020204030204" pitchFamily="34" charset="0"/>
                <a:cs typeface="Calibri" panose="020F0502020204030204" pitchFamily="34" charset="0"/>
                <a:sym typeface="Arial"/>
              </a:rPr>
              <a:t> RI</a:t>
            </a:r>
            <a:endParaRPr lang="id-ID" altLang="en-US" sz="2133" b="1" dirty="0">
              <a:solidFill>
                <a:srgbClr val="000000"/>
              </a:solidFill>
              <a:latin typeface="Calibri" panose="020F0502020204030204" pitchFamily="34" charset="0"/>
              <a:cs typeface="Calibri" panose="020F0502020204030204" pitchFamily="34" charset="0"/>
              <a:sym typeface="Arial"/>
            </a:endParaRPr>
          </a:p>
          <a:p>
            <a:pPr marL="599002" indent="-359824" defTabSz="1216622">
              <a:spcBef>
                <a:spcPts val="0"/>
              </a:spcBef>
              <a:spcAft>
                <a:spcPct val="0"/>
              </a:spcAft>
              <a:buClrTx/>
              <a:buSzTx/>
              <a:buFont typeface="Wingdings" panose="05000000000000000000" pitchFamily="2" charset="2"/>
              <a:buChar char="Ø"/>
              <a:defRPr/>
            </a:pPr>
            <a:r>
              <a:rPr lang="en-US" altLang="en-US" sz="2133" b="1" dirty="0" err="1">
                <a:solidFill>
                  <a:srgbClr val="000000"/>
                </a:solidFill>
                <a:latin typeface="Calibri" panose="020F0502020204030204" pitchFamily="34" charset="0"/>
                <a:cs typeface="Calibri" panose="020F0502020204030204" pitchFamily="34" charset="0"/>
                <a:sym typeface="Arial"/>
              </a:rPr>
              <a:t>Instruktur</a:t>
            </a:r>
            <a:r>
              <a:rPr lang="en-US" altLang="en-US" sz="2133" b="1" dirty="0">
                <a:solidFill>
                  <a:srgbClr val="000000"/>
                </a:solidFill>
                <a:latin typeface="Calibri" panose="020F0502020204030204" pitchFamily="34" charset="0"/>
                <a:cs typeface="Calibri" panose="020F0502020204030204" pitchFamily="34" charset="0"/>
                <a:sym typeface="Arial"/>
              </a:rPr>
              <a:t> Nasional PKB </a:t>
            </a:r>
            <a:r>
              <a:rPr lang="en-US" altLang="en-US" sz="2133" b="1" dirty="0" err="1">
                <a:solidFill>
                  <a:srgbClr val="000000"/>
                </a:solidFill>
                <a:latin typeface="Calibri" panose="020F0502020204030204" pitchFamily="34" charset="0"/>
                <a:cs typeface="Calibri" panose="020F0502020204030204" pitchFamily="34" charset="0"/>
                <a:sym typeface="Arial"/>
              </a:rPr>
              <a:t>Pengawas</a:t>
            </a:r>
            <a:endParaRPr lang="en-US" altLang="en-US" sz="2133" b="1" dirty="0">
              <a:solidFill>
                <a:srgbClr val="000000"/>
              </a:solidFill>
              <a:latin typeface="Calibri" panose="020F0502020204030204" pitchFamily="34" charset="0"/>
              <a:cs typeface="Calibri" panose="020F0502020204030204" pitchFamily="34" charset="0"/>
              <a:sym typeface="Arial"/>
            </a:endParaRPr>
          </a:p>
          <a:p>
            <a:pPr marL="599002" indent="-359824" defTabSz="1216622">
              <a:spcBef>
                <a:spcPts val="0"/>
              </a:spcBef>
              <a:spcAft>
                <a:spcPct val="0"/>
              </a:spcAft>
              <a:buClrTx/>
              <a:buSzTx/>
              <a:buFont typeface="Wingdings" panose="05000000000000000000" pitchFamily="2" charset="2"/>
              <a:buChar char="Ø"/>
              <a:defRPr/>
            </a:pPr>
            <a:r>
              <a:rPr lang="en-US" altLang="en-US" sz="2133" b="1" dirty="0" err="1">
                <a:solidFill>
                  <a:srgbClr val="000000"/>
                </a:solidFill>
                <a:latin typeface="Calibri" panose="020F0502020204030204" pitchFamily="34" charset="0"/>
                <a:cs typeface="Calibri" panose="020F0502020204030204" pitchFamily="34" charset="0"/>
                <a:sym typeface="Arial"/>
              </a:rPr>
              <a:t>Asesor</a:t>
            </a:r>
            <a:r>
              <a:rPr lang="en-US" altLang="en-US" sz="2133" b="1" dirty="0">
                <a:solidFill>
                  <a:srgbClr val="000000"/>
                </a:solidFill>
                <a:latin typeface="Calibri" panose="020F0502020204030204" pitchFamily="34" charset="0"/>
                <a:cs typeface="Calibri" panose="020F0502020204030204" pitchFamily="34" charset="0"/>
                <a:sym typeface="Arial"/>
              </a:rPr>
              <a:t> BAN PDM </a:t>
            </a:r>
          </a:p>
          <a:p>
            <a:pPr marL="599002" indent="-359824" defTabSz="1216622">
              <a:spcBef>
                <a:spcPts val="0"/>
              </a:spcBef>
              <a:spcAft>
                <a:spcPct val="0"/>
              </a:spcAft>
              <a:buClrTx/>
              <a:buSzTx/>
              <a:buFont typeface="Wingdings" panose="05000000000000000000" pitchFamily="2" charset="2"/>
              <a:buChar char="Ø"/>
              <a:defRPr/>
            </a:pPr>
            <a:r>
              <a:rPr lang="en-US" altLang="en-US" sz="2133" b="1" dirty="0">
                <a:solidFill>
                  <a:srgbClr val="000000"/>
                </a:solidFill>
                <a:latin typeface="Calibri" panose="020F0502020204030204" pitchFamily="34" charset="0"/>
                <a:cs typeface="Calibri" panose="020F0502020204030204" pitchFamily="34" charset="0"/>
              </a:rPr>
              <a:t>Tim </a:t>
            </a:r>
            <a:r>
              <a:rPr lang="en-US" altLang="en-US" sz="2133" b="1" dirty="0" err="1">
                <a:solidFill>
                  <a:srgbClr val="000000"/>
                </a:solidFill>
                <a:latin typeface="Calibri" panose="020F0502020204030204" pitchFamily="34" charset="0"/>
                <a:cs typeface="Calibri" panose="020F0502020204030204" pitchFamily="34" charset="0"/>
              </a:rPr>
              <a:t>Penyusun</a:t>
            </a:r>
            <a:r>
              <a:rPr lang="en-US" altLang="en-US" sz="2133" b="1" dirty="0">
                <a:solidFill>
                  <a:srgbClr val="000000"/>
                </a:solidFill>
                <a:latin typeface="Calibri" panose="020F0502020204030204" pitchFamily="34" charset="0"/>
                <a:cs typeface="Calibri" panose="020F0502020204030204" pitchFamily="34" charset="0"/>
              </a:rPr>
              <a:t> Panduan </a:t>
            </a:r>
            <a:r>
              <a:rPr lang="en-US" altLang="en-US" sz="2133" b="1" dirty="0" err="1">
                <a:solidFill>
                  <a:srgbClr val="000000"/>
                </a:solidFill>
                <a:latin typeface="Calibri" panose="020F0502020204030204" pitchFamily="34" charset="0"/>
                <a:cs typeface="Calibri" panose="020F0502020204030204" pitchFamily="34" charset="0"/>
              </a:rPr>
              <a:t>Kurikulum</a:t>
            </a:r>
            <a:r>
              <a:rPr lang="en-US" altLang="en-US" sz="2133" b="1" dirty="0">
                <a:solidFill>
                  <a:srgbClr val="000000"/>
                </a:solidFill>
                <a:latin typeface="Calibri" panose="020F0502020204030204" pitchFamily="34" charset="0"/>
                <a:cs typeface="Calibri" panose="020F0502020204030204" pitchFamily="34" charset="0"/>
              </a:rPr>
              <a:t> Merdeka</a:t>
            </a:r>
          </a:p>
          <a:p>
            <a:pPr marL="599002" indent="-359824" defTabSz="1216622">
              <a:spcBef>
                <a:spcPts val="0"/>
              </a:spcBef>
              <a:spcAft>
                <a:spcPct val="0"/>
              </a:spcAft>
              <a:buClrTx/>
              <a:buSzTx/>
              <a:buFont typeface="Wingdings" panose="05000000000000000000" pitchFamily="2" charset="2"/>
              <a:buChar char="Ø"/>
              <a:defRPr/>
            </a:pPr>
            <a:r>
              <a:rPr lang="en-US" altLang="en-US" sz="2133" b="1" dirty="0" err="1">
                <a:solidFill>
                  <a:srgbClr val="000000"/>
                </a:solidFill>
                <a:latin typeface="Calibri" panose="020F0502020204030204" pitchFamily="34" charset="0"/>
                <a:cs typeface="Calibri" panose="020F0502020204030204" pitchFamily="34" charset="0"/>
              </a:rPr>
              <a:t>Pengurus</a:t>
            </a:r>
            <a:r>
              <a:rPr lang="en-US" altLang="en-US" sz="2133" b="1" dirty="0">
                <a:solidFill>
                  <a:srgbClr val="000000"/>
                </a:solidFill>
                <a:latin typeface="Calibri" panose="020F0502020204030204" pitchFamily="34" charset="0"/>
                <a:cs typeface="Calibri" panose="020F0502020204030204" pitchFamily="34" charset="0"/>
              </a:rPr>
              <a:t> </a:t>
            </a:r>
            <a:r>
              <a:rPr lang="en-US" altLang="en-US" sz="2133" b="1" dirty="0" err="1">
                <a:solidFill>
                  <a:srgbClr val="000000"/>
                </a:solidFill>
                <a:latin typeface="Calibri" panose="020F0502020204030204" pitchFamily="34" charset="0"/>
                <a:cs typeface="Calibri" panose="020F0502020204030204" pitchFamily="34" charset="0"/>
              </a:rPr>
              <a:t>Pokjawas</a:t>
            </a:r>
            <a:r>
              <a:rPr lang="en-US" altLang="en-US" sz="2133" b="1" dirty="0">
                <a:solidFill>
                  <a:srgbClr val="000000"/>
                </a:solidFill>
                <a:latin typeface="Calibri" panose="020F0502020204030204" pitchFamily="34" charset="0"/>
                <a:cs typeface="Calibri" panose="020F0502020204030204" pitchFamily="34" charset="0"/>
              </a:rPr>
              <a:t> </a:t>
            </a:r>
            <a:r>
              <a:rPr lang="en-US" altLang="en-US" sz="2133" b="1" dirty="0" err="1">
                <a:solidFill>
                  <a:srgbClr val="000000"/>
                </a:solidFill>
                <a:latin typeface="Calibri" panose="020F0502020204030204" pitchFamily="34" charset="0"/>
                <a:cs typeface="Calibri" panose="020F0502020204030204" pitchFamily="34" charset="0"/>
              </a:rPr>
              <a:t>Provinsi</a:t>
            </a:r>
            <a:r>
              <a:rPr lang="en-US" altLang="en-US" sz="2133" b="1" dirty="0">
                <a:solidFill>
                  <a:srgbClr val="000000"/>
                </a:solidFill>
                <a:latin typeface="Calibri" panose="020F0502020204030204" pitchFamily="34" charset="0"/>
                <a:cs typeface="Calibri" panose="020F0502020204030204" pitchFamily="34" charset="0"/>
              </a:rPr>
              <a:t> </a:t>
            </a:r>
            <a:r>
              <a:rPr lang="en-US" altLang="en-US" sz="2133" b="1" dirty="0" err="1">
                <a:solidFill>
                  <a:srgbClr val="000000"/>
                </a:solidFill>
                <a:latin typeface="Calibri" panose="020F0502020204030204" pitchFamily="34" charset="0"/>
                <a:cs typeface="Calibri" panose="020F0502020204030204" pitchFamily="34" charset="0"/>
              </a:rPr>
              <a:t>Jawa</a:t>
            </a:r>
            <a:r>
              <a:rPr lang="en-US" altLang="en-US" sz="2133" b="1" dirty="0">
                <a:solidFill>
                  <a:srgbClr val="000000"/>
                </a:solidFill>
                <a:latin typeface="Calibri" panose="020F0502020204030204" pitchFamily="34" charset="0"/>
                <a:cs typeface="Calibri" panose="020F0502020204030204" pitchFamily="34" charset="0"/>
              </a:rPr>
              <a:t> Timur</a:t>
            </a:r>
          </a:p>
          <a:p>
            <a:pPr marL="599002" indent="-359824" defTabSz="1216622">
              <a:spcBef>
                <a:spcPts val="0"/>
              </a:spcBef>
              <a:spcAft>
                <a:spcPct val="0"/>
              </a:spcAft>
              <a:buClrTx/>
              <a:buSzTx/>
              <a:buFont typeface="Wingdings" panose="05000000000000000000" pitchFamily="2" charset="2"/>
              <a:buChar char="Ø"/>
              <a:defRPr/>
            </a:pPr>
            <a:r>
              <a:rPr lang="en-US" altLang="en-US" sz="2133" b="1" dirty="0" err="1">
                <a:solidFill>
                  <a:srgbClr val="000000"/>
                </a:solidFill>
                <a:latin typeface="Calibri" panose="020F0502020204030204" pitchFamily="34" charset="0"/>
                <a:cs typeface="Calibri" panose="020F0502020204030204" pitchFamily="34" charset="0"/>
              </a:rPr>
              <a:t>Pengurus</a:t>
            </a:r>
            <a:r>
              <a:rPr lang="en-US" altLang="en-US" sz="2133" b="1" dirty="0">
                <a:solidFill>
                  <a:srgbClr val="000000"/>
                </a:solidFill>
                <a:latin typeface="Calibri" panose="020F0502020204030204" pitchFamily="34" charset="0"/>
                <a:cs typeface="Calibri" panose="020F0502020204030204" pitchFamily="34" charset="0"/>
              </a:rPr>
              <a:t> APSI </a:t>
            </a:r>
            <a:r>
              <a:rPr lang="en-US" altLang="en-US" sz="2133" b="1" dirty="0" err="1">
                <a:solidFill>
                  <a:srgbClr val="000000"/>
                </a:solidFill>
                <a:latin typeface="Calibri" panose="020F0502020204030204" pitchFamily="34" charset="0"/>
                <a:cs typeface="Calibri" panose="020F0502020204030204" pitchFamily="34" charset="0"/>
              </a:rPr>
              <a:t>Provinsi</a:t>
            </a:r>
            <a:r>
              <a:rPr lang="en-US" altLang="en-US" sz="2133" b="1" dirty="0">
                <a:solidFill>
                  <a:srgbClr val="000000"/>
                </a:solidFill>
                <a:latin typeface="Calibri" panose="020F0502020204030204" pitchFamily="34" charset="0"/>
                <a:cs typeface="Calibri" panose="020F0502020204030204" pitchFamily="34" charset="0"/>
              </a:rPr>
              <a:t> </a:t>
            </a:r>
            <a:r>
              <a:rPr lang="en-US" altLang="en-US" sz="2133" b="1" dirty="0" err="1">
                <a:solidFill>
                  <a:srgbClr val="000000"/>
                </a:solidFill>
                <a:latin typeface="Calibri" panose="020F0502020204030204" pitchFamily="34" charset="0"/>
                <a:cs typeface="Calibri" panose="020F0502020204030204" pitchFamily="34" charset="0"/>
              </a:rPr>
              <a:t>Jawa</a:t>
            </a:r>
            <a:r>
              <a:rPr lang="en-US" altLang="en-US" sz="2133" b="1" dirty="0">
                <a:solidFill>
                  <a:srgbClr val="000000"/>
                </a:solidFill>
                <a:latin typeface="Calibri" panose="020F0502020204030204" pitchFamily="34" charset="0"/>
                <a:cs typeface="Calibri" panose="020F0502020204030204" pitchFamily="34" charset="0"/>
              </a:rPr>
              <a:t> Timur</a:t>
            </a:r>
          </a:p>
          <a:p>
            <a:pPr marL="599002" indent="-359824" defTabSz="1216622">
              <a:spcBef>
                <a:spcPts val="0"/>
              </a:spcBef>
              <a:spcAft>
                <a:spcPct val="0"/>
              </a:spcAft>
              <a:buClrTx/>
              <a:buSzTx/>
              <a:buFont typeface="Wingdings" panose="05000000000000000000" pitchFamily="2" charset="2"/>
              <a:buChar char="Ø"/>
              <a:defRPr/>
            </a:pPr>
            <a:r>
              <a:rPr lang="en-US" altLang="en-US" sz="2133" b="1" dirty="0" err="1">
                <a:solidFill>
                  <a:srgbClr val="000000"/>
                </a:solidFill>
                <a:latin typeface="Calibri" panose="020F0502020204030204" pitchFamily="34" charset="0"/>
                <a:cs typeface="Calibri" panose="020F0502020204030204" pitchFamily="34" charset="0"/>
              </a:rPr>
              <a:t>Pengurus</a:t>
            </a:r>
            <a:r>
              <a:rPr lang="en-US" altLang="en-US" sz="2133" b="1" dirty="0">
                <a:solidFill>
                  <a:srgbClr val="000000"/>
                </a:solidFill>
                <a:latin typeface="Calibri" panose="020F0502020204030204" pitchFamily="34" charset="0"/>
                <a:cs typeface="Calibri" panose="020F0502020204030204" pitchFamily="34" charset="0"/>
              </a:rPr>
              <a:t> </a:t>
            </a:r>
            <a:r>
              <a:rPr lang="en-US" altLang="en-US" sz="2133" b="1" dirty="0" err="1">
                <a:solidFill>
                  <a:srgbClr val="000000"/>
                </a:solidFill>
                <a:latin typeface="Calibri" panose="020F0502020204030204" pitchFamily="34" charset="0"/>
                <a:cs typeface="Calibri" panose="020F0502020204030204" pitchFamily="34" charset="0"/>
              </a:rPr>
              <a:t>Pokjawas</a:t>
            </a:r>
            <a:r>
              <a:rPr lang="en-US" altLang="en-US" sz="2133" b="1" dirty="0">
                <a:solidFill>
                  <a:srgbClr val="000000"/>
                </a:solidFill>
                <a:latin typeface="Calibri" panose="020F0502020204030204" pitchFamily="34" charset="0"/>
                <a:cs typeface="Calibri" panose="020F0502020204030204" pitchFamily="34" charset="0"/>
              </a:rPr>
              <a:t> Nasional</a:t>
            </a:r>
          </a:p>
          <a:p>
            <a:pPr marL="599002" indent="-359824" defTabSz="1216622">
              <a:spcBef>
                <a:spcPts val="0"/>
              </a:spcBef>
              <a:spcAft>
                <a:spcPct val="0"/>
              </a:spcAft>
              <a:buClrTx/>
              <a:buSzTx/>
              <a:buFont typeface="Wingdings" panose="05000000000000000000" pitchFamily="2" charset="2"/>
              <a:buChar char="Ø"/>
              <a:defRPr/>
            </a:pPr>
            <a:r>
              <a:rPr lang="en-US" altLang="en-US" sz="2133" b="1" dirty="0" err="1">
                <a:solidFill>
                  <a:srgbClr val="000000"/>
                </a:solidFill>
                <a:latin typeface="Calibri" panose="020F0502020204030204" pitchFamily="34" charset="0"/>
                <a:cs typeface="Calibri" panose="020F0502020204030204" pitchFamily="34" charset="0"/>
                <a:sym typeface="Arial"/>
              </a:rPr>
              <a:t>Fasilitator</a:t>
            </a:r>
            <a:r>
              <a:rPr lang="en-US" altLang="en-US" sz="2133" b="1" dirty="0">
                <a:solidFill>
                  <a:srgbClr val="000000"/>
                </a:solidFill>
                <a:latin typeface="Calibri" panose="020F0502020204030204" pitchFamily="34" charset="0"/>
                <a:cs typeface="Calibri" panose="020F0502020204030204" pitchFamily="34" charset="0"/>
                <a:sym typeface="Arial"/>
              </a:rPr>
              <a:t> Nasional </a:t>
            </a:r>
            <a:r>
              <a:rPr lang="en-US" altLang="en-US" sz="2133" b="1" dirty="0" err="1">
                <a:solidFill>
                  <a:srgbClr val="000000"/>
                </a:solidFill>
                <a:latin typeface="Calibri" panose="020F0502020204030204" pitchFamily="34" charset="0"/>
                <a:cs typeface="Calibri" panose="020F0502020204030204" pitchFamily="34" charset="0"/>
                <a:sym typeface="Arial"/>
              </a:rPr>
              <a:t>Moderasi</a:t>
            </a:r>
            <a:r>
              <a:rPr lang="en-US" altLang="en-US" sz="2133" b="1" dirty="0">
                <a:solidFill>
                  <a:srgbClr val="000000"/>
                </a:solidFill>
                <a:latin typeface="Calibri" panose="020F0502020204030204" pitchFamily="34" charset="0"/>
                <a:cs typeface="Calibri" panose="020F0502020204030204" pitchFamily="34" charset="0"/>
                <a:sym typeface="Arial"/>
              </a:rPr>
              <a:t> </a:t>
            </a:r>
            <a:r>
              <a:rPr lang="en-US" altLang="en-US" sz="2133" b="1" dirty="0" err="1">
                <a:solidFill>
                  <a:srgbClr val="000000"/>
                </a:solidFill>
                <a:latin typeface="Calibri" panose="020F0502020204030204" pitchFamily="34" charset="0"/>
                <a:cs typeface="Calibri" panose="020F0502020204030204" pitchFamily="34" charset="0"/>
                <a:sym typeface="Arial"/>
              </a:rPr>
              <a:t>Beragama</a:t>
            </a:r>
            <a:endParaRPr lang="en-US" altLang="en-US" sz="2133" b="1" dirty="0">
              <a:solidFill>
                <a:srgbClr val="000000"/>
              </a:solidFill>
              <a:latin typeface="Calibri" panose="020F0502020204030204" pitchFamily="34" charset="0"/>
              <a:cs typeface="Calibri" panose="020F0502020204030204" pitchFamily="34" charset="0"/>
              <a:sym typeface="Arial"/>
            </a:endParaRPr>
          </a:p>
          <a:p>
            <a:pPr marL="599002" indent="-359824" defTabSz="1216622">
              <a:spcBef>
                <a:spcPts val="0"/>
              </a:spcBef>
              <a:spcAft>
                <a:spcPct val="0"/>
              </a:spcAft>
              <a:buClrTx/>
              <a:buSzTx/>
              <a:buFont typeface="Wingdings" panose="05000000000000000000" pitchFamily="2" charset="2"/>
              <a:buChar char="Ø"/>
              <a:defRPr/>
            </a:pPr>
            <a:r>
              <a:rPr lang="en-US" altLang="en-US" sz="2133" b="1" dirty="0" err="1">
                <a:solidFill>
                  <a:srgbClr val="000000"/>
                </a:solidFill>
                <a:latin typeface="Calibri" panose="020F0502020204030204" pitchFamily="34" charset="0"/>
                <a:cs typeface="Calibri" panose="020F0502020204030204" pitchFamily="34" charset="0"/>
                <a:sym typeface="Arial"/>
              </a:rPr>
              <a:t>Penggerak</a:t>
            </a:r>
            <a:r>
              <a:rPr lang="en-US" altLang="en-US" sz="2133" b="1" dirty="0">
                <a:solidFill>
                  <a:srgbClr val="000000"/>
                </a:solidFill>
                <a:latin typeface="Calibri" panose="020F0502020204030204" pitchFamily="34" charset="0"/>
                <a:cs typeface="Calibri" panose="020F0502020204030204" pitchFamily="34" charset="0"/>
                <a:sym typeface="Arial"/>
              </a:rPr>
              <a:t> </a:t>
            </a:r>
            <a:r>
              <a:rPr lang="en-US" altLang="en-US" sz="2133" b="1" dirty="0" err="1">
                <a:solidFill>
                  <a:srgbClr val="000000"/>
                </a:solidFill>
                <a:latin typeface="Calibri" panose="020F0502020204030204" pitchFamily="34" charset="0"/>
                <a:cs typeface="Calibri" panose="020F0502020204030204" pitchFamily="34" charset="0"/>
                <a:sym typeface="Arial"/>
              </a:rPr>
              <a:t>Agen</a:t>
            </a:r>
            <a:r>
              <a:rPr lang="en-US" altLang="en-US" sz="2133" b="1" dirty="0">
                <a:solidFill>
                  <a:srgbClr val="000000"/>
                </a:solidFill>
                <a:latin typeface="Calibri" panose="020F0502020204030204" pitchFamily="34" charset="0"/>
                <a:cs typeface="Calibri" panose="020F0502020204030204" pitchFamily="34" charset="0"/>
                <a:sym typeface="Arial"/>
              </a:rPr>
              <a:t> </a:t>
            </a:r>
            <a:r>
              <a:rPr lang="en-US" altLang="en-US" sz="2133" b="1" dirty="0" err="1">
                <a:solidFill>
                  <a:srgbClr val="000000"/>
                </a:solidFill>
                <a:latin typeface="Calibri" panose="020F0502020204030204" pitchFamily="34" charset="0"/>
                <a:cs typeface="Calibri" panose="020F0502020204030204" pitchFamily="34" charset="0"/>
                <a:sym typeface="Arial"/>
              </a:rPr>
              <a:t>Moderasi</a:t>
            </a:r>
            <a:r>
              <a:rPr lang="en-US" altLang="en-US" sz="2133" b="1" dirty="0">
                <a:solidFill>
                  <a:srgbClr val="000000"/>
                </a:solidFill>
                <a:latin typeface="Calibri" panose="020F0502020204030204" pitchFamily="34" charset="0"/>
                <a:cs typeface="Calibri" panose="020F0502020204030204" pitchFamily="34" charset="0"/>
                <a:sym typeface="Arial"/>
              </a:rPr>
              <a:t> </a:t>
            </a:r>
            <a:r>
              <a:rPr lang="en-US" altLang="en-US" sz="2133" b="1" dirty="0" err="1">
                <a:solidFill>
                  <a:srgbClr val="000000"/>
                </a:solidFill>
                <a:latin typeface="Calibri" panose="020F0502020204030204" pitchFamily="34" charset="0"/>
                <a:cs typeface="Calibri" panose="020F0502020204030204" pitchFamily="34" charset="0"/>
                <a:sym typeface="Arial"/>
              </a:rPr>
              <a:t>Beragama</a:t>
            </a:r>
            <a:r>
              <a:rPr lang="en-US" altLang="en-US" sz="2133" b="1" dirty="0">
                <a:solidFill>
                  <a:srgbClr val="000000"/>
                </a:solidFill>
                <a:latin typeface="Calibri" panose="020F0502020204030204" pitchFamily="34" charset="0"/>
                <a:cs typeface="Calibri" panose="020F0502020204030204" pitchFamily="34" charset="0"/>
                <a:sym typeface="Arial"/>
              </a:rPr>
              <a:t> Perempuan </a:t>
            </a:r>
            <a:r>
              <a:rPr lang="en-US" altLang="en-US" sz="2133" b="1" dirty="0" err="1">
                <a:solidFill>
                  <a:srgbClr val="000000"/>
                </a:solidFill>
                <a:latin typeface="Calibri" panose="020F0502020204030204" pitchFamily="34" charset="0"/>
                <a:cs typeface="Calibri" panose="020F0502020204030204" pitchFamily="34" charset="0"/>
                <a:sym typeface="Arial"/>
              </a:rPr>
              <a:t>Provinsi</a:t>
            </a:r>
            <a:r>
              <a:rPr lang="en-US" altLang="en-US" sz="2133" b="1" dirty="0">
                <a:solidFill>
                  <a:srgbClr val="000000"/>
                </a:solidFill>
                <a:latin typeface="Calibri" panose="020F0502020204030204" pitchFamily="34" charset="0"/>
                <a:cs typeface="Calibri" panose="020F0502020204030204" pitchFamily="34" charset="0"/>
                <a:sym typeface="Arial"/>
              </a:rPr>
              <a:t> </a:t>
            </a:r>
            <a:r>
              <a:rPr lang="en-US" altLang="en-US" sz="2133" b="1" dirty="0" err="1">
                <a:solidFill>
                  <a:srgbClr val="000000"/>
                </a:solidFill>
                <a:latin typeface="Calibri" panose="020F0502020204030204" pitchFamily="34" charset="0"/>
                <a:cs typeface="Calibri" panose="020F0502020204030204" pitchFamily="34" charset="0"/>
                <a:sym typeface="Arial"/>
              </a:rPr>
              <a:t>Jawa</a:t>
            </a:r>
            <a:r>
              <a:rPr lang="en-US" altLang="en-US" sz="2133" b="1" dirty="0">
                <a:solidFill>
                  <a:srgbClr val="000000"/>
                </a:solidFill>
                <a:latin typeface="Calibri" panose="020F0502020204030204" pitchFamily="34" charset="0"/>
                <a:cs typeface="Calibri" panose="020F0502020204030204" pitchFamily="34" charset="0"/>
                <a:sym typeface="Arial"/>
              </a:rPr>
              <a:t> Timur </a:t>
            </a:r>
          </a:p>
          <a:p>
            <a:pPr marL="599002" indent="-359824" defTabSz="1216622">
              <a:spcBef>
                <a:spcPts val="0"/>
              </a:spcBef>
              <a:spcAft>
                <a:spcPct val="0"/>
              </a:spcAft>
              <a:buClrTx/>
              <a:buSzTx/>
              <a:buFont typeface="Wingdings" panose="05000000000000000000" pitchFamily="2" charset="2"/>
              <a:buChar char="Ø"/>
              <a:defRPr/>
            </a:pPr>
            <a:r>
              <a:rPr lang="en-US" altLang="en-US" sz="2133" b="1" dirty="0" err="1">
                <a:solidFill>
                  <a:srgbClr val="000000"/>
                </a:solidFill>
                <a:latin typeface="Calibri" panose="020F0502020204030204" pitchFamily="34" charset="0"/>
                <a:cs typeface="Calibri" panose="020F0502020204030204" pitchFamily="34" charset="0"/>
                <a:sym typeface="Arial"/>
              </a:rPr>
              <a:t>Juara</a:t>
            </a:r>
            <a:r>
              <a:rPr lang="en-US" altLang="en-US" sz="2133" b="1" dirty="0">
                <a:solidFill>
                  <a:srgbClr val="000000"/>
                </a:solidFill>
                <a:latin typeface="Calibri" panose="020F0502020204030204" pitchFamily="34" charset="0"/>
                <a:cs typeface="Calibri" panose="020F0502020204030204" pitchFamily="34" charset="0"/>
                <a:sym typeface="Arial"/>
              </a:rPr>
              <a:t> 1 Perempuan </a:t>
            </a:r>
            <a:r>
              <a:rPr lang="en-US" altLang="en-US" sz="2133" b="1" dirty="0" err="1">
                <a:solidFill>
                  <a:srgbClr val="000000"/>
                </a:solidFill>
                <a:latin typeface="Calibri" panose="020F0502020204030204" pitchFamily="34" charset="0"/>
                <a:cs typeface="Calibri" panose="020F0502020204030204" pitchFamily="34" charset="0"/>
                <a:sym typeface="Arial"/>
              </a:rPr>
              <a:t>Inspiratif</a:t>
            </a:r>
            <a:r>
              <a:rPr lang="en-US" altLang="en-US" sz="2133" b="1" dirty="0">
                <a:solidFill>
                  <a:srgbClr val="000000"/>
                </a:solidFill>
                <a:latin typeface="Calibri" panose="020F0502020204030204" pitchFamily="34" charset="0"/>
                <a:cs typeface="Calibri" panose="020F0502020204030204" pitchFamily="34" charset="0"/>
                <a:sym typeface="Arial"/>
              </a:rPr>
              <a:t> Pembangunan 2022 Tingkat </a:t>
            </a:r>
            <a:r>
              <a:rPr lang="en-US" altLang="en-US" sz="2133" b="1" dirty="0" err="1">
                <a:solidFill>
                  <a:srgbClr val="000000"/>
                </a:solidFill>
                <a:latin typeface="Calibri" panose="020F0502020204030204" pitchFamily="34" charset="0"/>
                <a:cs typeface="Calibri" panose="020F0502020204030204" pitchFamily="34" charset="0"/>
                <a:sym typeface="Arial"/>
              </a:rPr>
              <a:t>Jawa</a:t>
            </a:r>
            <a:r>
              <a:rPr lang="en-US" altLang="en-US" sz="2133" b="1" dirty="0">
                <a:solidFill>
                  <a:srgbClr val="000000"/>
                </a:solidFill>
                <a:latin typeface="Calibri" panose="020F0502020204030204" pitchFamily="34" charset="0"/>
                <a:cs typeface="Calibri" panose="020F0502020204030204" pitchFamily="34" charset="0"/>
                <a:sym typeface="Arial"/>
              </a:rPr>
              <a:t> Timur</a:t>
            </a:r>
          </a:p>
          <a:p>
            <a:pPr marL="599002" indent="-359824" defTabSz="1216622">
              <a:spcBef>
                <a:spcPts val="0"/>
              </a:spcBef>
              <a:spcAft>
                <a:spcPct val="0"/>
              </a:spcAft>
              <a:buClrTx/>
              <a:buSzTx/>
              <a:buFont typeface="Wingdings" panose="05000000000000000000" pitchFamily="2" charset="2"/>
              <a:buChar char="Ø"/>
              <a:defRPr/>
            </a:pPr>
            <a:r>
              <a:rPr lang="en-US" altLang="en-US" sz="2133" b="1" dirty="0" err="1">
                <a:solidFill>
                  <a:srgbClr val="000000"/>
                </a:solidFill>
                <a:latin typeface="Calibri" panose="020F0502020204030204" pitchFamily="34" charset="0"/>
                <a:cs typeface="Calibri" panose="020F0502020204030204" pitchFamily="34" charset="0"/>
                <a:sym typeface="Arial"/>
              </a:rPr>
              <a:t>Penghargaan</a:t>
            </a:r>
            <a:r>
              <a:rPr lang="en-US" altLang="en-US" sz="2133" b="1" dirty="0">
                <a:solidFill>
                  <a:srgbClr val="000000"/>
                </a:solidFill>
                <a:latin typeface="Calibri" panose="020F0502020204030204" pitchFamily="34" charset="0"/>
                <a:cs typeface="Calibri" panose="020F0502020204030204" pitchFamily="34" charset="0"/>
                <a:sym typeface="Arial"/>
              </a:rPr>
              <a:t> Perempuan </a:t>
            </a:r>
            <a:r>
              <a:rPr lang="en-US" altLang="en-US" sz="2133" b="1" dirty="0" err="1">
                <a:solidFill>
                  <a:srgbClr val="000000"/>
                </a:solidFill>
                <a:latin typeface="Calibri" panose="020F0502020204030204" pitchFamily="34" charset="0"/>
                <a:cs typeface="Calibri" panose="020F0502020204030204" pitchFamily="34" charset="0"/>
                <a:sym typeface="Arial"/>
              </a:rPr>
              <a:t>Inspiratif</a:t>
            </a:r>
            <a:r>
              <a:rPr lang="en-US" altLang="en-US" sz="2133" b="1" dirty="0">
                <a:solidFill>
                  <a:srgbClr val="000000"/>
                </a:solidFill>
                <a:latin typeface="Calibri" panose="020F0502020204030204" pitchFamily="34" charset="0"/>
                <a:cs typeface="Calibri" panose="020F0502020204030204" pitchFamily="34" charset="0"/>
                <a:sym typeface="Arial"/>
              </a:rPr>
              <a:t> Pembangunan 2023 </a:t>
            </a:r>
            <a:r>
              <a:rPr lang="en-US" altLang="en-US" sz="2133" b="1" dirty="0" err="1">
                <a:solidFill>
                  <a:srgbClr val="000000"/>
                </a:solidFill>
                <a:latin typeface="Calibri" panose="020F0502020204030204" pitchFamily="34" charset="0"/>
                <a:cs typeface="Calibri" panose="020F0502020204030204" pitchFamily="34" charset="0"/>
                <a:sym typeface="Arial"/>
              </a:rPr>
              <a:t>dari</a:t>
            </a:r>
            <a:r>
              <a:rPr lang="en-US" altLang="en-US" sz="2133" b="1" dirty="0">
                <a:solidFill>
                  <a:srgbClr val="000000"/>
                </a:solidFill>
                <a:latin typeface="Calibri" panose="020F0502020204030204" pitchFamily="34" charset="0"/>
                <a:cs typeface="Calibri" panose="020F0502020204030204" pitchFamily="34" charset="0"/>
                <a:sym typeface="Arial"/>
              </a:rPr>
              <a:t> </a:t>
            </a:r>
            <a:r>
              <a:rPr lang="en-US" altLang="en-US" sz="2133" b="1" dirty="0" err="1">
                <a:solidFill>
                  <a:srgbClr val="000000"/>
                </a:solidFill>
                <a:latin typeface="Calibri" panose="020F0502020204030204" pitchFamily="34" charset="0"/>
                <a:cs typeface="Calibri" panose="020F0502020204030204" pitchFamily="34" charset="0"/>
                <a:sym typeface="Arial"/>
              </a:rPr>
              <a:t>Gubernur</a:t>
            </a:r>
            <a:r>
              <a:rPr lang="en-US" altLang="en-US" sz="2133" b="1" dirty="0">
                <a:solidFill>
                  <a:srgbClr val="000000"/>
                </a:solidFill>
                <a:latin typeface="Calibri" panose="020F0502020204030204" pitchFamily="34" charset="0"/>
                <a:cs typeface="Calibri" panose="020F0502020204030204" pitchFamily="34" charset="0"/>
                <a:sym typeface="Arial"/>
              </a:rPr>
              <a:t> </a:t>
            </a:r>
            <a:r>
              <a:rPr lang="en-US" altLang="en-US" sz="2133" b="1" dirty="0" err="1">
                <a:solidFill>
                  <a:srgbClr val="000000"/>
                </a:solidFill>
                <a:latin typeface="Calibri" panose="020F0502020204030204" pitchFamily="34" charset="0"/>
                <a:cs typeface="Calibri" panose="020F0502020204030204" pitchFamily="34" charset="0"/>
                <a:sym typeface="Arial"/>
              </a:rPr>
              <a:t>Jatim</a:t>
            </a:r>
            <a:endParaRPr lang="en-US" altLang="en-US" sz="2133" dirty="0">
              <a:solidFill>
                <a:prstClr val="white"/>
              </a:solidFill>
              <a:latin typeface="Calibri" panose="020F0502020204030204" pitchFamily="34" charset="0"/>
              <a:cs typeface="Calibri" panose="020F0502020204030204" pitchFamily="34" charset="0"/>
              <a:sym typeface="Arial"/>
            </a:endParaRPr>
          </a:p>
        </p:txBody>
      </p:sp>
      <p:sp>
        <p:nvSpPr>
          <p:cNvPr id="4" name="Rectangle 3">
            <a:extLst>
              <a:ext uri="{FF2B5EF4-FFF2-40B4-BE49-F238E27FC236}">
                <a16:creationId xmlns:a16="http://schemas.microsoft.com/office/drawing/2014/main" id="{921D6E25-3AA5-4449-B05D-B8D4E7B81781}"/>
              </a:ext>
            </a:extLst>
          </p:cNvPr>
          <p:cNvSpPr/>
          <p:nvPr/>
        </p:nvSpPr>
        <p:spPr>
          <a:xfrm>
            <a:off x="44158" y="-13967"/>
            <a:ext cx="12147841" cy="1548241"/>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6622">
              <a:spcAft>
                <a:spcPct val="0"/>
              </a:spcAft>
              <a:defRPr/>
            </a:pPr>
            <a:r>
              <a:rPr lang="en-US" sz="2133" b="1" dirty="0">
                <a:solidFill>
                  <a:schemeClr val="tx1"/>
                </a:solidFill>
                <a:latin typeface="Calibri"/>
                <a:cs typeface="Arial"/>
                <a:sym typeface="Arial"/>
              </a:rPr>
              <a:t>NAMA</a:t>
            </a:r>
            <a:r>
              <a:rPr lang="en-US" sz="2400" b="1" dirty="0">
                <a:solidFill>
                  <a:schemeClr val="tx1"/>
                </a:solidFill>
                <a:latin typeface="Calibri"/>
                <a:cs typeface="Arial"/>
                <a:sym typeface="Arial"/>
              </a:rPr>
              <a:t>	: Dra. Ida </a:t>
            </a:r>
            <a:r>
              <a:rPr lang="en-US" sz="2400" b="1" dirty="0" err="1">
                <a:solidFill>
                  <a:schemeClr val="tx1"/>
                </a:solidFill>
                <a:latin typeface="Calibri"/>
                <a:cs typeface="Arial"/>
                <a:sym typeface="Arial"/>
              </a:rPr>
              <a:t>Safiaturahma</a:t>
            </a:r>
            <a:r>
              <a:rPr lang="en-US" sz="2400" b="1" dirty="0">
                <a:solidFill>
                  <a:schemeClr val="tx1"/>
                </a:solidFill>
                <a:latin typeface="Calibri"/>
                <a:cs typeface="Arial"/>
                <a:sym typeface="Arial"/>
              </a:rPr>
              <a:t>, </a:t>
            </a:r>
            <a:r>
              <a:rPr lang="en-US" sz="2400" b="1" dirty="0" err="1">
                <a:solidFill>
                  <a:schemeClr val="tx1"/>
                </a:solidFill>
                <a:latin typeface="Calibri"/>
                <a:cs typeface="Arial"/>
                <a:sym typeface="Arial"/>
              </a:rPr>
              <a:t>M.Pd.I</a:t>
            </a:r>
            <a:endParaRPr lang="id-ID" sz="2667" b="1" dirty="0">
              <a:solidFill>
                <a:schemeClr val="tx1"/>
              </a:solidFill>
              <a:latin typeface="Calibri"/>
              <a:cs typeface="Arial"/>
              <a:sym typeface="Arial"/>
            </a:endParaRPr>
          </a:p>
          <a:p>
            <a:pPr defTabSz="1216622">
              <a:spcAft>
                <a:spcPct val="0"/>
              </a:spcAft>
              <a:defRPr/>
            </a:pPr>
            <a:r>
              <a:rPr lang="id-ID" sz="2400" b="1" dirty="0">
                <a:solidFill>
                  <a:schemeClr val="tx1"/>
                </a:solidFill>
                <a:latin typeface="Calibri"/>
                <a:cs typeface="Arial"/>
                <a:sym typeface="Arial"/>
              </a:rPr>
              <a:t>Jabatan 	: Pengawas </a:t>
            </a:r>
            <a:r>
              <a:rPr lang="en-US" sz="2400" b="1" dirty="0">
                <a:solidFill>
                  <a:schemeClr val="tx1"/>
                </a:solidFill>
                <a:latin typeface="Calibri"/>
                <a:cs typeface="Arial"/>
                <a:sym typeface="Arial"/>
              </a:rPr>
              <a:t>Sekolah Madya</a:t>
            </a:r>
          </a:p>
          <a:p>
            <a:pPr defTabSz="1216622">
              <a:spcAft>
                <a:spcPct val="0"/>
              </a:spcAft>
              <a:defRPr/>
            </a:pPr>
            <a:r>
              <a:rPr lang="en-US" sz="2400" b="1" dirty="0">
                <a:solidFill>
                  <a:schemeClr val="tx1"/>
                </a:solidFill>
                <a:latin typeface="Calibri"/>
                <a:cs typeface="Arial"/>
                <a:sym typeface="Arial"/>
              </a:rPr>
              <a:t>Intansi	: Kantor Kementerian Agama </a:t>
            </a:r>
            <a:r>
              <a:rPr lang="en-US" sz="2400" b="1" dirty="0" err="1">
                <a:solidFill>
                  <a:schemeClr val="tx1"/>
                </a:solidFill>
                <a:latin typeface="Calibri"/>
                <a:cs typeface="Arial"/>
                <a:sym typeface="Arial"/>
              </a:rPr>
              <a:t>Kabupaten</a:t>
            </a:r>
            <a:r>
              <a:rPr lang="en-US" sz="2400" b="1" dirty="0">
                <a:solidFill>
                  <a:schemeClr val="tx1"/>
                </a:solidFill>
                <a:latin typeface="Calibri"/>
                <a:cs typeface="Arial"/>
                <a:sym typeface="Arial"/>
              </a:rPr>
              <a:t> </a:t>
            </a:r>
            <a:r>
              <a:rPr lang="en-US" sz="2400" b="1" dirty="0" err="1">
                <a:solidFill>
                  <a:schemeClr val="tx1"/>
                </a:solidFill>
                <a:latin typeface="Calibri"/>
                <a:cs typeface="Arial"/>
                <a:sym typeface="Arial"/>
              </a:rPr>
              <a:t>Lamongan</a:t>
            </a:r>
            <a:endParaRPr lang="en-US" sz="2400" b="1" dirty="0">
              <a:solidFill>
                <a:schemeClr val="tx1"/>
              </a:solidFill>
              <a:latin typeface="Calibri"/>
              <a:cs typeface="Arial"/>
              <a:sym typeface="Arial"/>
            </a:endParaRPr>
          </a:p>
          <a:p>
            <a:pPr defTabSz="1216622">
              <a:spcAft>
                <a:spcPct val="0"/>
              </a:spcAft>
              <a:defRPr/>
            </a:pPr>
            <a:r>
              <a:rPr lang="en-US" sz="2400" b="1" dirty="0">
                <a:solidFill>
                  <a:schemeClr val="tx1"/>
                </a:solidFill>
                <a:latin typeface="Calibri"/>
                <a:cs typeface="Arial"/>
                <a:sym typeface="Arial"/>
              </a:rPr>
              <a:t>No WA	: 082139303035</a:t>
            </a:r>
          </a:p>
        </p:txBody>
      </p:sp>
      <p:pic>
        <p:nvPicPr>
          <p:cNvPr id="7" name="Picture 6">
            <a:extLst>
              <a:ext uri="{FF2B5EF4-FFF2-40B4-BE49-F238E27FC236}">
                <a16:creationId xmlns:a16="http://schemas.microsoft.com/office/drawing/2014/main" id="{6A63BC91-A3B2-4140-9200-043F2BDC7AEF}"/>
              </a:ext>
            </a:extLst>
          </p:cNvPr>
          <p:cNvPicPr>
            <a:picLocks noChangeAspect="1"/>
          </p:cNvPicPr>
          <p:nvPr/>
        </p:nvPicPr>
        <p:blipFill>
          <a:blip r:embed="rId2"/>
          <a:stretch>
            <a:fillRect/>
          </a:stretch>
        </p:blipFill>
        <p:spPr>
          <a:xfrm>
            <a:off x="44158" y="1513589"/>
            <a:ext cx="2508353" cy="5009765"/>
          </a:xfrm>
          <a:prstGeom prst="rect">
            <a:avLst/>
          </a:prstGeom>
        </p:spPr>
      </p:pic>
    </p:spTree>
    <p:extLst>
      <p:ext uri="{BB962C8B-B14F-4D97-AF65-F5344CB8AC3E}">
        <p14:creationId xmlns:p14="http://schemas.microsoft.com/office/powerpoint/2010/main" val="3489521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0" y="-2194560"/>
            <a:ext cx="12192000" cy="11247120"/>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999744" y="1085088"/>
            <a:ext cx="10536936" cy="5565965"/>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1368552" y="711707"/>
            <a:ext cx="10171176" cy="1490472"/>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1126266" y="1187399"/>
            <a:ext cx="6159" cy="18770"/>
          </a:xfrm>
          <a:custGeom>
            <a:avLst/>
            <a:gdLst/>
            <a:ahLst/>
            <a:cxnLst/>
            <a:rect l="l" t="t" r="r" b="b"/>
            <a:pathLst>
              <a:path w="6159" h="18770">
                <a:moveTo>
                  <a:pt x="546" y="18770"/>
                </a:moveTo>
                <a:lnTo>
                  <a:pt x="0" y="7124"/>
                </a:lnTo>
                <a:lnTo>
                  <a:pt x="114" y="6972"/>
                </a:lnTo>
                <a:lnTo>
                  <a:pt x="5080" y="0"/>
                </a:lnTo>
                <a:lnTo>
                  <a:pt x="6159" y="11607"/>
                </a:lnTo>
                <a:lnTo>
                  <a:pt x="546" y="18770"/>
                </a:lnTo>
                <a:close/>
              </a:path>
            </a:pathLst>
          </a:custGeom>
          <a:solidFill>
            <a:srgbClr val="4471C4"/>
          </a:solidFill>
        </p:spPr>
        <p:txBody>
          <a:bodyPr wrap="square" lIns="0" tIns="0" rIns="0" bIns="0" rtlCol="0">
            <a:noAutofit/>
          </a:bodyPr>
          <a:lstStyle/>
          <a:p>
            <a:endParaRPr/>
          </a:p>
        </p:txBody>
      </p:sp>
      <p:sp>
        <p:nvSpPr>
          <p:cNvPr id="19" name="object 19"/>
          <p:cNvSpPr/>
          <p:nvPr/>
        </p:nvSpPr>
        <p:spPr>
          <a:xfrm>
            <a:off x="11131408" y="1172331"/>
            <a:ext cx="9092" cy="14970"/>
          </a:xfrm>
          <a:custGeom>
            <a:avLst/>
            <a:gdLst/>
            <a:ahLst/>
            <a:cxnLst/>
            <a:rect l="l" t="t" r="r" b="b"/>
            <a:pathLst>
              <a:path w="9092" h="14970">
                <a:moveTo>
                  <a:pt x="4698" y="7637"/>
                </a:moveTo>
                <a:lnTo>
                  <a:pt x="9092" y="0"/>
                </a:lnTo>
                <a:lnTo>
                  <a:pt x="4763" y="7536"/>
                </a:lnTo>
                <a:lnTo>
                  <a:pt x="4662" y="7701"/>
                </a:lnTo>
                <a:lnTo>
                  <a:pt x="39" y="14915"/>
                </a:lnTo>
                <a:lnTo>
                  <a:pt x="4698" y="7637"/>
                </a:lnTo>
                <a:close/>
              </a:path>
            </a:pathLst>
          </a:custGeom>
          <a:solidFill>
            <a:srgbClr val="4471C4"/>
          </a:solidFill>
        </p:spPr>
        <p:txBody>
          <a:bodyPr wrap="square" lIns="0" tIns="0" rIns="0" bIns="0" rtlCol="0">
            <a:noAutofit/>
          </a:bodyPr>
          <a:lstStyle/>
          <a:p>
            <a:endParaRPr/>
          </a:p>
        </p:txBody>
      </p:sp>
      <p:sp>
        <p:nvSpPr>
          <p:cNvPr id="20" name="object 20"/>
          <p:cNvSpPr/>
          <p:nvPr/>
        </p:nvSpPr>
        <p:spPr>
          <a:xfrm>
            <a:off x="11137709" y="1164589"/>
            <a:ext cx="9486" cy="27000"/>
          </a:xfrm>
          <a:custGeom>
            <a:avLst/>
            <a:gdLst/>
            <a:ahLst/>
            <a:cxnLst/>
            <a:rect l="l" t="t" r="r" b="b"/>
            <a:pathLst>
              <a:path w="9486" h="27000">
                <a:moveTo>
                  <a:pt x="4927" y="19316"/>
                </a:moveTo>
                <a:lnTo>
                  <a:pt x="0" y="27000"/>
                </a:lnTo>
                <a:lnTo>
                  <a:pt x="2743" y="7835"/>
                </a:lnTo>
                <a:lnTo>
                  <a:pt x="2832" y="7670"/>
                </a:lnTo>
                <a:lnTo>
                  <a:pt x="6756" y="0"/>
                </a:lnTo>
                <a:lnTo>
                  <a:pt x="9486" y="11391"/>
                </a:lnTo>
                <a:lnTo>
                  <a:pt x="4927" y="19316"/>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11144529" y="1148177"/>
            <a:ext cx="6873" cy="16272"/>
          </a:xfrm>
          <a:custGeom>
            <a:avLst/>
            <a:gdLst/>
            <a:ahLst/>
            <a:cxnLst/>
            <a:rect l="l" t="t" r="r" b="b"/>
            <a:pathLst>
              <a:path w="6873" h="16272">
                <a:moveTo>
                  <a:pt x="3609" y="8301"/>
                </a:moveTo>
                <a:lnTo>
                  <a:pt x="6873" y="0"/>
                </a:lnTo>
                <a:lnTo>
                  <a:pt x="3657" y="8195"/>
                </a:lnTo>
                <a:lnTo>
                  <a:pt x="3581" y="8373"/>
                </a:lnTo>
                <a:lnTo>
                  <a:pt x="12" y="16247"/>
                </a:lnTo>
                <a:lnTo>
                  <a:pt x="3609" y="8301"/>
                </a:lnTo>
                <a:close/>
              </a:path>
            </a:pathLst>
          </a:custGeom>
          <a:solidFill>
            <a:srgbClr val="4471C4"/>
          </a:solidFill>
        </p:spPr>
        <p:txBody>
          <a:bodyPr wrap="square" lIns="0" tIns="0" rIns="0" bIns="0" rtlCol="0">
            <a:noAutofit/>
          </a:bodyPr>
          <a:lstStyle/>
          <a:p>
            <a:endParaRPr/>
          </a:p>
        </p:txBody>
      </p:sp>
      <p:sp>
        <p:nvSpPr>
          <p:cNvPr id="22" name="object 22"/>
          <p:cNvSpPr/>
          <p:nvPr/>
        </p:nvSpPr>
        <p:spPr>
          <a:xfrm>
            <a:off x="11151374" y="1139863"/>
            <a:ext cx="3784" cy="27952"/>
          </a:xfrm>
          <a:custGeom>
            <a:avLst/>
            <a:gdLst/>
            <a:ahLst/>
            <a:cxnLst/>
            <a:rect l="l" t="t" r="r" b="b"/>
            <a:pathLst>
              <a:path w="3784" h="27952">
                <a:moveTo>
                  <a:pt x="50" y="8255"/>
                </a:moveTo>
                <a:lnTo>
                  <a:pt x="2857" y="0"/>
                </a:lnTo>
                <a:lnTo>
                  <a:pt x="3784" y="19570"/>
                </a:lnTo>
                <a:lnTo>
                  <a:pt x="0" y="27952"/>
                </a:lnTo>
                <a:lnTo>
                  <a:pt x="50" y="8255"/>
                </a:lnTo>
                <a:close/>
              </a:path>
            </a:pathLst>
          </a:custGeom>
          <a:solidFill>
            <a:srgbClr val="4471C4"/>
          </a:solidFill>
        </p:spPr>
        <p:txBody>
          <a:bodyPr wrap="square" lIns="0" tIns="0" rIns="0" bIns="0" rtlCol="0">
            <a:noAutofit/>
          </a:bodyPr>
          <a:lstStyle/>
          <a:p>
            <a:endParaRPr/>
          </a:p>
        </p:txBody>
      </p:sp>
      <p:sp>
        <p:nvSpPr>
          <p:cNvPr id="23" name="object 23"/>
          <p:cNvSpPr/>
          <p:nvPr/>
        </p:nvSpPr>
        <p:spPr>
          <a:xfrm>
            <a:off x="11158550" y="1113510"/>
            <a:ext cx="2984" cy="37325"/>
          </a:xfrm>
          <a:custGeom>
            <a:avLst/>
            <a:gdLst/>
            <a:ahLst/>
            <a:cxnLst/>
            <a:rect l="l" t="t" r="r" b="b"/>
            <a:pathLst>
              <a:path w="2984" h="37325">
                <a:moveTo>
                  <a:pt x="2984" y="28524"/>
                </a:moveTo>
                <a:lnTo>
                  <a:pt x="0" y="37325"/>
                </a:lnTo>
                <a:lnTo>
                  <a:pt x="165" y="8940"/>
                </a:lnTo>
                <a:lnTo>
                  <a:pt x="203" y="8750"/>
                </a:lnTo>
                <a:lnTo>
                  <a:pt x="1765" y="0"/>
                </a:lnTo>
                <a:lnTo>
                  <a:pt x="2984" y="28524"/>
                </a:lnTo>
                <a:close/>
              </a:path>
            </a:pathLst>
          </a:custGeom>
          <a:solidFill>
            <a:srgbClr val="4471C4"/>
          </a:solidFill>
        </p:spPr>
        <p:txBody>
          <a:bodyPr wrap="square" lIns="0" tIns="0" rIns="0" bIns="0" rtlCol="0">
            <a:noAutofit/>
          </a:bodyPr>
          <a:lstStyle/>
          <a:p>
            <a:endParaRPr/>
          </a:p>
        </p:txBody>
      </p:sp>
      <p:sp>
        <p:nvSpPr>
          <p:cNvPr id="24" name="object 24"/>
          <p:cNvSpPr/>
          <p:nvPr/>
        </p:nvSpPr>
        <p:spPr>
          <a:xfrm>
            <a:off x="11161534" y="1094994"/>
            <a:ext cx="888" cy="47040"/>
          </a:xfrm>
          <a:custGeom>
            <a:avLst/>
            <a:gdLst/>
            <a:ahLst/>
            <a:cxnLst/>
            <a:rect l="l" t="t" r="r" b="b"/>
            <a:pathLst>
              <a:path w="888" h="47040">
                <a:moveTo>
                  <a:pt x="888" y="43909"/>
                </a:moveTo>
                <a:lnTo>
                  <a:pt x="0" y="47040"/>
                </a:lnTo>
                <a:lnTo>
                  <a:pt x="647" y="190"/>
                </a:lnTo>
                <a:lnTo>
                  <a:pt x="660" y="0"/>
                </a:lnTo>
                <a:lnTo>
                  <a:pt x="888" y="43909"/>
                </a:lnTo>
                <a:close/>
              </a:path>
            </a:pathLst>
          </a:custGeom>
          <a:solidFill>
            <a:srgbClr val="4471C4"/>
          </a:solidFill>
        </p:spPr>
        <p:txBody>
          <a:bodyPr wrap="square" lIns="0" tIns="0" rIns="0" bIns="0" rtlCol="0">
            <a:noAutofit/>
          </a:bodyPr>
          <a:lstStyle/>
          <a:p>
            <a:endParaRPr/>
          </a:p>
        </p:txBody>
      </p:sp>
      <p:sp>
        <p:nvSpPr>
          <p:cNvPr id="25" name="object 25"/>
          <p:cNvSpPr/>
          <p:nvPr/>
        </p:nvSpPr>
        <p:spPr>
          <a:xfrm>
            <a:off x="11110252" y="720420"/>
            <a:ext cx="18478" cy="2336"/>
          </a:xfrm>
          <a:custGeom>
            <a:avLst/>
            <a:gdLst/>
            <a:ahLst/>
            <a:cxnLst/>
            <a:rect l="l" t="t" r="r" b="b"/>
            <a:pathLst>
              <a:path w="18478" h="2336">
                <a:moveTo>
                  <a:pt x="9213" y="1060"/>
                </a:moveTo>
                <a:lnTo>
                  <a:pt x="0" y="2336"/>
                </a:lnTo>
                <a:lnTo>
                  <a:pt x="9156" y="1066"/>
                </a:lnTo>
                <a:lnTo>
                  <a:pt x="18478" y="0"/>
                </a:lnTo>
                <a:lnTo>
                  <a:pt x="9213" y="1060"/>
                </a:lnTo>
                <a:close/>
              </a:path>
            </a:pathLst>
          </a:custGeom>
          <a:solidFill>
            <a:srgbClr val="4471C4"/>
          </a:solidFill>
        </p:spPr>
        <p:txBody>
          <a:bodyPr wrap="square" lIns="0" tIns="0" rIns="0" bIns="0" rtlCol="0">
            <a:noAutofit/>
          </a:bodyPr>
          <a:lstStyle/>
          <a:p>
            <a:endParaRPr/>
          </a:p>
        </p:txBody>
      </p:sp>
      <p:sp>
        <p:nvSpPr>
          <p:cNvPr id="26" name="object 26"/>
          <p:cNvSpPr/>
          <p:nvPr/>
        </p:nvSpPr>
        <p:spPr>
          <a:xfrm>
            <a:off x="10901184" y="814412"/>
            <a:ext cx="6438" cy="11696"/>
          </a:xfrm>
          <a:custGeom>
            <a:avLst/>
            <a:gdLst/>
            <a:ahLst/>
            <a:cxnLst/>
            <a:rect l="l" t="t" r="r" b="b"/>
            <a:pathLst>
              <a:path w="6438" h="11696">
                <a:moveTo>
                  <a:pt x="5359" y="11696"/>
                </a:moveTo>
                <a:lnTo>
                  <a:pt x="0" y="6273"/>
                </a:lnTo>
                <a:lnTo>
                  <a:pt x="6438" y="0"/>
                </a:lnTo>
                <a:lnTo>
                  <a:pt x="5422" y="11633"/>
                </a:lnTo>
                <a:close/>
              </a:path>
            </a:pathLst>
          </a:custGeom>
          <a:solidFill>
            <a:srgbClr val="4471C4"/>
          </a:solidFill>
        </p:spPr>
        <p:txBody>
          <a:bodyPr wrap="square" lIns="0" tIns="0" rIns="0" bIns="0" rtlCol="0">
            <a:noAutofit/>
          </a:bodyPr>
          <a:lstStyle/>
          <a:p>
            <a:endParaRPr/>
          </a:p>
        </p:txBody>
      </p:sp>
      <p:sp>
        <p:nvSpPr>
          <p:cNvPr id="27" name="object 27"/>
          <p:cNvSpPr/>
          <p:nvPr/>
        </p:nvSpPr>
        <p:spPr>
          <a:xfrm>
            <a:off x="10811090" y="956856"/>
            <a:ext cx="3060" cy="28397"/>
          </a:xfrm>
          <a:custGeom>
            <a:avLst/>
            <a:gdLst/>
            <a:ahLst/>
            <a:cxnLst/>
            <a:rect l="l" t="t" r="r" b="b"/>
            <a:pathLst>
              <a:path w="3060" h="28397">
                <a:moveTo>
                  <a:pt x="1841" y="28397"/>
                </a:moveTo>
                <a:lnTo>
                  <a:pt x="0" y="8661"/>
                </a:lnTo>
                <a:lnTo>
                  <a:pt x="3060" y="0"/>
                </a:lnTo>
                <a:lnTo>
                  <a:pt x="1866" y="28308"/>
                </a:lnTo>
                <a:close/>
              </a:path>
            </a:pathLst>
          </a:custGeom>
          <a:solidFill>
            <a:srgbClr val="4471C4"/>
          </a:solidFill>
        </p:spPr>
        <p:txBody>
          <a:bodyPr wrap="square" lIns="0" tIns="0" rIns="0" bIns="0" rtlCol="0">
            <a:noAutofit/>
          </a:bodyPr>
          <a:lstStyle/>
          <a:p>
            <a:endParaRPr/>
          </a:p>
        </p:txBody>
      </p:sp>
      <p:sp>
        <p:nvSpPr>
          <p:cNvPr id="28" name="object 28"/>
          <p:cNvSpPr/>
          <p:nvPr/>
        </p:nvSpPr>
        <p:spPr>
          <a:xfrm>
            <a:off x="10803204" y="983119"/>
            <a:ext cx="2413" cy="46735"/>
          </a:xfrm>
          <a:custGeom>
            <a:avLst/>
            <a:gdLst/>
            <a:ahLst/>
            <a:cxnLst/>
            <a:rect l="l" t="t" r="r" b="b"/>
            <a:pathLst>
              <a:path w="2413" h="46735">
                <a:moveTo>
                  <a:pt x="38" y="46735"/>
                </a:moveTo>
                <a:lnTo>
                  <a:pt x="0" y="8940"/>
                </a:lnTo>
                <a:lnTo>
                  <a:pt x="2413" y="0"/>
                </a:lnTo>
                <a:lnTo>
                  <a:pt x="50" y="46647"/>
                </a:lnTo>
                <a:close/>
              </a:path>
            </a:pathLst>
          </a:custGeom>
          <a:solidFill>
            <a:srgbClr val="4471C4"/>
          </a:solidFill>
        </p:spPr>
        <p:txBody>
          <a:bodyPr wrap="square" lIns="0" tIns="0" rIns="0" bIns="0" rtlCol="0">
            <a:noAutofit/>
          </a:bodyPr>
          <a:lstStyle/>
          <a:p>
            <a:endParaRPr/>
          </a:p>
        </p:txBody>
      </p:sp>
      <p:sp>
        <p:nvSpPr>
          <p:cNvPr id="29" name="object 29"/>
          <p:cNvSpPr/>
          <p:nvPr/>
        </p:nvSpPr>
        <p:spPr>
          <a:xfrm>
            <a:off x="10793577" y="1085634"/>
            <a:ext cx="5435" cy="47409"/>
          </a:xfrm>
          <a:custGeom>
            <a:avLst/>
            <a:gdLst/>
            <a:ahLst/>
            <a:cxnLst/>
            <a:rect l="l" t="t" r="r" b="b"/>
            <a:pathLst>
              <a:path w="5435" h="47409">
                <a:moveTo>
                  <a:pt x="1663" y="38252"/>
                </a:moveTo>
                <a:lnTo>
                  <a:pt x="0" y="28930"/>
                </a:lnTo>
                <a:lnTo>
                  <a:pt x="5435" y="0"/>
                </a:lnTo>
                <a:lnTo>
                  <a:pt x="3784" y="47409"/>
                </a:lnTo>
                <a:lnTo>
                  <a:pt x="1663" y="38252"/>
                </a:lnTo>
                <a:close/>
              </a:path>
            </a:pathLst>
          </a:custGeom>
          <a:solidFill>
            <a:srgbClr val="4471C4"/>
          </a:solidFill>
        </p:spPr>
        <p:txBody>
          <a:bodyPr wrap="square" lIns="0" tIns="0" rIns="0" bIns="0" rtlCol="0">
            <a:noAutofit/>
          </a:bodyPr>
          <a:lstStyle/>
          <a:p>
            <a:endParaRPr/>
          </a:p>
        </p:txBody>
      </p:sp>
      <p:sp>
        <p:nvSpPr>
          <p:cNvPr id="30" name="object 30"/>
          <p:cNvSpPr/>
          <p:nvPr/>
        </p:nvSpPr>
        <p:spPr>
          <a:xfrm>
            <a:off x="1005674" y="6326759"/>
            <a:ext cx="2197" cy="46951"/>
          </a:xfrm>
          <a:custGeom>
            <a:avLst/>
            <a:gdLst/>
            <a:ahLst/>
            <a:cxnLst/>
            <a:rect l="l" t="t" r="r" b="b"/>
            <a:pathLst>
              <a:path w="2197" h="46951">
                <a:moveTo>
                  <a:pt x="2197" y="46951"/>
                </a:moveTo>
                <a:lnTo>
                  <a:pt x="0" y="37922"/>
                </a:lnTo>
                <a:lnTo>
                  <a:pt x="965" y="0"/>
                </a:lnTo>
                <a:lnTo>
                  <a:pt x="2197" y="46951"/>
                </a:lnTo>
                <a:close/>
              </a:path>
            </a:pathLst>
          </a:custGeom>
          <a:solidFill>
            <a:srgbClr val="4471C4"/>
          </a:solidFill>
        </p:spPr>
        <p:txBody>
          <a:bodyPr wrap="square" lIns="0" tIns="0" rIns="0" bIns="0" rtlCol="0">
            <a:noAutofit/>
          </a:bodyPr>
          <a:lstStyle/>
          <a:p>
            <a:endParaRPr/>
          </a:p>
        </p:txBody>
      </p:sp>
      <p:sp>
        <p:nvSpPr>
          <p:cNvPr id="31" name="object 31"/>
          <p:cNvSpPr/>
          <p:nvPr/>
        </p:nvSpPr>
        <p:spPr>
          <a:xfrm>
            <a:off x="1009421" y="1892744"/>
            <a:ext cx="8206" cy="55257"/>
          </a:xfrm>
          <a:custGeom>
            <a:avLst/>
            <a:gdLst/>
            <a:ahLst/>
            <a:cxnLst/>
            <a:rect l="l" t="t" r="r" b="b"/>
            <a:pathLst>
              <a:path w="8206" h="55257">
                <a:moveTo>
                  <a:pt x="876" y="37642"/>
                </a:moveTo>
                <a:lnTo>
                  <a:pt x="12" y="88"/>
                </a:lnTo>
                <a:lnTo>
                  <a:pt x="1739" y="9093"/>
                </a:lnTo>
                <a:lnTo>
                  <a:pt x="3657" y="17919"/>
                </a:lnTo>
                <a:lnTo>
                  <a:pt x="5822" y="26780"/>
                </a:lnTo>
                <a:lnTo>
                  <a:pt x="8206" y="35571"/>
                </a:lnTo>
                <a:lnTo>
                  <a:pt x="5841" y="26860"/>
                </a:lnTo>
                <a:lnTo>
                  <a:pt x="6350" y="55257"/>
                </a:lnTo>
                <a:lnTo>
                  <a:pt x="3505" y="46494"/>
                </a:lnTo>
                <a:lnTo>
                  <a:pt x="876" y="37642"/>
                </a:lnTo>
                <a:close/>
              </a:path>
            </a:pathLst>
          </a:custGeom>
          <a:solidFill>
            <a:srgbClr val="4471C4"/>
          </a:solidFill>
        </p:spPr>
        <p:txBody>
          <a:bodyPr wrap="square" lIns="0" tIns="0" rIns="0" bIns="0" rtlCol="0">
            <a:noAutofit/>
          </a:bodyPr>
          <a:lstStyle/>
          <a:p>
            <a:endParaRPr/>
          </a:p>
        </p:txBody>
      </p:sp>
      <p:sp>
        <p:nvSpPr>
          <p:cNvPr id="32" name="object 32"/>
          <p:cNvSpPr/>
          <p:nvPr/>
        </p:nvSpPr>
        <p:spPr>
          <a:xfrm>
            <a:off x="1015263" y="1919604"/>
            <a:ext cx="10731" cy="54076"/>
          </a:xfrm>
          <a:custGeom>
            <a:avLst/>
            <a:gdLst/>
            <a:ahLst/>
            <a:cxnLst/>
            <a:rect l="l" t="t" r="r" b="b"/>
            <a:pathLst>
              <a:path w="10731" h="54076">
                <a:moveTo>
                  <a:pt x="6807" y="45618"/>
                </a:moveTo>
                <a:lnTo>
                  <a:pt x="3556" y="37058"/>
                </a:lnTo>
                <a:lnTo>
                  <a:pt x="2374" y="8750"/>
                </a:lnTo>
                <a:lnTo>
                  <a:pt x="508" y="28397"/>
                </a:lnTo>
                <a:lnTo>
                  <a:pt x="0" y="0"/>
                </a:lnTo>
                <a:lnTo>
                  <a:pt x="2364" y="8711"/>
                </a:lnTo>
                <a:lnTo>
                  <a:pt x="4953" y="17424"/>
                </a:lnTo>
                <a:lnTo>
                  <a:pt x="7734" y="25996"/>
                </a:lnTo>
                <a:lnTo>
                  <a:pt x="10731" y="34480"/>
                </a:lnTo>
                <a:lnTo>
                  <a:pt x="10261" y="54076"/>
                </a:lnTo>
                <a:lnTo>
                  <a:pt x="6807" y="45618"/>
                </a:lnTo>
                <a:close/>
              </a:path>
            </a:pathLst>
          </a:custGeom>
          <a:solidFill>
            <a:srgbClr val="4471C4"/>
          </a:solidFill>
        </p:spPr>
        <p:txBody>
          <a:bodyPr wrap="square" lIns="0" tIns="0" rIns="0" bIns="0" rtlCol="0">
            <a:noAutofit/>
          </a:bodyPr>
          <a:lstStyle/>
          <a:p>
            <a:endParaRPr/>
          </a:p>
        </p:txBody>
      </p:sp>
      <p:sp>
        <p:nvSpPr>
          <p:cNvPr id="33" name="object 33"/>
          <p:cNvSpPr/>
          <p:nvPr/>
        </p:nvSpPr>
        <p:spPr>
          <a:xfrm>
            <a:off x="1015771" y="6380518"/>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4" name="object 34"/>
          <p:cNvSpPr/>
          <p:nvPr/>
        </p:nvSpPr>
        <p:spPr>
          <a:xfrm>
            <a:off x="1015771" y="1698904"/>
            <a:ext cx="3047" cy="28384"/>
          </a:xfrm>
          <a:custGeom>
            <a:avLst/>
            <a:gdLst/>
            <a:ahLst/>
            <a:cxnLst/>
            <a:rect l="l" t="t" r="r" b="b"/>
            <a:pathLst>
              <a:path w="3047" h="28384">
                <a:moveTo>
                  <a:pt x="1841" y="28384"/>
                </a:moveTo>
                <a:lnTo>
                  <a:pt x="0" y="8661"/>
                </a:lnTo>
                <a:lnTo>
                  <a:pt x="3047" y="0"/>
                </a:lnTo>
                <a:lnTo>
                  <a:pt x="1866" y="28295"/>
                </a:lnTo>
                <a:close/>
              </a:path>
            </a:pathLst>
          </a:custGeom>
          <a:solidFill>
            <a:srgbClr val="4471C4"/>
          </a:solidFill>
        </p:spPr>
        <p:txBody>
          <a:bodyPr wrap="square" lIns="0" tIns="0" rIns="0" bIns="0" rtlCol="0">
            <a:noAutofit/>
          </a:bodyPr>
          <a:lstStyle/>
          <a:p>
            <a:endParaRPr/>
          </a:p>
        </p:txBody>
      </p:sp>
      <p:sp>
        <p:nvSpPr>
          <p:cNvPr id="35" name="object 35"/>
          <p:cNvSpPr/>
          <p:nvPr/>
        </p:nvSpPr>
        <p:spPr>
          <a:xfrm>
            <a:off x="1015771" y="1928266"/>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6" name="object 36"/>
          <p:cNvSpPr/>
          <p:nvPr/>
        </p:nvSpPr>
        <p:spPr>
          <a:xfrm>
            <a:off x="1061516" y="2025662"/>
            <a:ext cx="9944" cy="14719"/>
          </a:xfrm>
          <a:custGeom>
            <a:avLst/>
            <a:gdLst/>
            <a:ahLst/>
            <a:cxnLst/>
            <a:rect l="l" t="t" r="r" b="b"/>
            <a:pathLst>
              <a:path w="9944" h="14719">
                <a:moveTo>
                  <a:pt x="4876" y="7409"/>
                </a:moveTo>
                <a:lnTo>
                  <a:pt x="9944" y="14719"/>
                </a:lnTo>
                <a:lnTo>
                  <a:pt x="4914" y="7467"/>
                </a:lnTo>
                <a:lnTo>
                  <a:pt x="0" y="0"/>
                </a:lnTo>
                <a:lnTo>
                  <a:pt x="4876" y="7409"/>
                </a:lnTo>
                <a:close/>
              </a:path>
            </a:pathLst>
          </a:custGeom>
          <a:solidFill>
            <a:srgbClr val="4471C4"/>
          </a:solidFill>
        </p:spPr>
        <p:txBody>
          <a:bodyPr wrap="square" lIns="0" tIns="0" rIns="0" bIns="0" rtlCol="0">
            <a:noAutofit/>
          </a:bodyPr>
          <a:lstStyle/>
          <a:p>
            <a:endParaRPr/>
          </a:p>
        </p:txBody>
      </p:sp>
      <p:sp>
        <p:nvSpPr>
          <p:cNvPr id="37" name="object 37"/>
          <p:cNvSpPr/>
          <p:nvPr/>
        </p:nvSpPr>
        <p:spPr>
          <a:xfrm>
            <a:off x="1076617" y="1594167"/>
            <a:ext cx="10960" cy="13944"/>
          </a:xfrm>
          <a:custGeom>
            <a:avLst/>
            <a:gdLst/>
            <a:ahLst/>
            <a:cxnLst/>
            <a:rect l="l" t="t" r="r" b="b"/>
            <a:pathLst>
              <a:path w="10960" h="13944">
                <a:moveTo>
                  <a:pt x="5415" y="6880"/>
                </a:moveTo>
                <a:lnTo>
                  <a:pt x="0" y="13944"/>
                </a:lnTo>
                <a:lnTo>
                  <a:pt x="5372" y="6934"/>
                </a:lnTo>
                <a:lnTo>
                  <a:pt x="10960" y="0"/>
                </a:lnTo>
                <a:lnTo>
                  <a:pt x="5415" y="6880"/>
                </a:lnTo>
                <a:close/>
              </a:path>
            </a:pathLst>
          </a:custGeom>
          <a:solidFill>
            <a:srgbClr val="4471C4"/>
          </a:solidFill>
        </p:spPr>
        <p:txBody>
          <a:bodyPr wrap="square" lIns="0" tIns="0" rIns="0" bIns="0" rtlCol="0">
            <a:noAutofit/>
          </a:bodyPr>
          <a:lstStyle/>
          <a:p>
            <a:endParaRPr/>
          </a:p>
        </p:txBody>
      </p:sp>
      <p:sp>
        <p:nvSpPr>
          <p:cNvPr id="38" name="object 38"/>
          <p:cNvSpPr/>
          <p:nvPr/>
        </p:nvSpPr>
        <p:spPr>
          <a:xfrm>
            <a:off x="1130554" y="2105418"/>
            <a:ext cx="13677" cy="11277"/>
          </a:xfrm>
          <a:custGeom>
            <a:avLst/>
            <a:gdLst/>
            <a:ahLst/>
            <a:cxnLst/>
            <a:rect l="l" t="t" r="r" b="b"/>
            <a:pathLst>
              <a:path w="13677" h="11277">
                <a:moveTo>
                  <a:pt x="6753" y="5707"/>
                </a:moveTo>
                <a:lnTo>
                  <a:pt x="13677" y="11277"/>
                </a:lnTo>
                <a:lnTo>
                  <a:pt x="6807" y="5753"/>
                </a:lnTo>
                <a:lnTo>
                  <a:pt x="0" y="0"/>
                </a:lnTo>
                <a:lnTo>
                  <a:pt x="6753" y="5707"/>
                </a:lnTo>
                <a:close/>
              </a:path>
            </a:pathLst>
          </a:custGeom>
          <a:solidFill>
            <a:srgbClr val="4471C4"/>
          </a:solidFill>
        </p:spPr>
        <p:txBody>
          <a:bodyPr wrap="square" lIns="0" tIns="0" rIns="0" bIns="0" rtlCol="0">
            <a:noAutofit/>
          </a:bodyPr>
          <a:lstStyle/>
          <a:p>
            <a:endParaRPr/>
          </a:p>
        </p:txBody>
      </p:sp>
      <p:sp>
        <p:nvSpPr>
          <p:cNvPr id="39" name="object 39"/>
          <p:cNvSpPr/>
          <p:nvPr/>
        </p:nvSpPr>
        <p:spPr>
          <a:xfrm>
            <a:off x="1195832" y="1496758"/>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40" name="object 40"/>
          <p:cNvSpPr/>
          <p:nvPr/>
        </p:nvSpPr>
        <p:spPr>
          <a:xfrm>
            <a:off x="1305852" y="2189251"/>
            <a:ext cx="18284" cy="2788"/>
          </a:xfrm>
          <a:custGeom>
            <a:avLst/>
            <a:gdLst/>
            <a:ahLst/>
            <a:cxnLst/>
            <a:rect l="l" t="t" r="r" b="b"/>
            <a:pathLst>
              <a:path w="18284" h="2788">
                <a:moveTo>
                  <a:pt x="9159" y="1509"/>
                </a:moveTo>
                <a:lnTo>
                  <a:pt x="18284" y="2788"/>
                </a:lnTo>
                <a:lnTo>
                  <a:pt x="9169" y="1511"/>
                </a:lnTo>
                <a:lnTo>
                  <a:pt x="0" y="0"/>
                </a:lnTo>
                <a:lnTo>
                  <a:pt x="9159" y="1509"/>
                </a:lnTo>
                <a:close/>
              </a:path>
            </a:pathLst>
          </a:custGeom>
          <a:solidFill>
            <a:srgbClr val="4471C4"/>
          </a:solidFill>
        </p:spPr>
        <p:txBody>
          <a:bodyPr wrap="square" lIns="0" tIns="0" rIns="0" bIns="0" rtlCol="0">
            <a:noAutofit/>
          </a:bodyPr>
          <a:lstStyle/>
          <a:p>
            <a:endParaRPr/>
          </a:p>
        </p:txBody>
      </p:sp>
      <p:sp>
        <p:nvSpPr>
          <p:cNvPr id="41" name="object 41"/>
          <p:cNvSpPr/>
          <p:nvPr/>
        </p:nvSpPr>
        <p:spPr>
          <a:xfrm>
            <a:off x="1305852" y="6641503"/>
            <a:ext cx="18281" cy="2800"/>
          </a:xfrm>
          <a:custGeom>
            <a:avLst/>
            <a:gdLst/>
            <a:ahLst/>
            <a:cxnLst/>
            <a:rect l="l" t="t" r="r" b="b"/>
            <a:pathLst>
              <a:path w="18281" h="2800">
                <a:moveTo>
                  <a:pt x="9160" y="1522"/>
                </a:moveTo>
                <a:lnTo>
                  <a:pt x="18281" y="2800"/>
                </a:lnTo>
                <a:lnTo>
                  <a:pt x="9169" y="1524"/>
                </a:lnTo>
                <a:lnTo>
                  <a:pt x="0" y="0"/>
                </a:lnTo>
                <a:lnTo>
                  <a:pt x="9160" y="1522"/>
                </a:lnTo>
                <a:close/>
              </a:path>
            </a:pathLst>
          </a:custGeom>
          <a:solidFill>
            <a:srgbClr val="4471C4"/>
          </a:solidFill>
        </p:spPr>
        <p:txBody>
          <a:bodyPr wrap="square" lIns="0" tIns="0" rIns="0" bIns="0" rtlCol="0">
            <a:noAutofit/>
          </a:bodyPr>
          <a:lstStyle/>
          <a:p>
            <a:endParaRPr/>
          </a:p>
        </p:txBody>
      </p:sp>
      <p:sp>
        <p:nvSpPr>
          <p:cNvPr id="42" name="object 42"/>
          <p:cNvSpPr/>
          <p:nvPr/>
        </p:nvSpPr>
        <p:spPr>
          <a:xfrm>
            <a:off x="1313827" y="1454886"/>
            <a:ext cx="18757" cy="9918"/>
          </a:xfrm>
          <a:custGeom>
            <a:avLst/>
            <a:gdLst/>
            <a:ahLst/>
            <a:cxnLst/>
            <a:rect l="l" t="t" r="r" b="b"/>
            <a:pathLst>
              <a:path w="18757" h="9918">
                <a:moveTo>
                  <a:pt x="9347" y="1066"/>
                </a:moveTo>
                <a:lnTo>
                  <a:pt x="18757" y="0"/>
                </a:lnTo>
                <a:lnTo>
                  <a:pt x="10248" y="8636"/>
                </a:lnTo>
                <a:lnTo>
                  <a:pt x="1193" y="9906"/>
                </a:lnTo>
                <a:lnTo>
                  <a:pt x="0" y="2374"/>
                </a:lnTo>
                <a:lnTo>
                  <a:pt x="9347" y="1066"/>
                </a:lnTo>
                <a:close/>
              </a:path>
            </a:pathLst>
          </a:custGeom>
          <a:solidFill>
            <a:srgbClr val="4471C4"/>
          </a:solidFill>
        </p:spPr>
        <p:txBody>
          <a:bodyPr wrap="square" lIns="0" tIns="0" rIns="0" bIns="0" rtlCol="0">
            <a:noAutofit/>
          </a:bodyPr>
          <a:lstStyle/>
          <a:p>
            <a:endParaRPr/>
          </a:p>
        </p:txBody>
      </p:sp>
      <p:sp>
        <p:nvSpPr>
          <p:cNvPr id="43" name="object 43"/>
          <p:cNvSpPr/>
          <p:nvPr/>
        </p:nvSpPr>
        <p:spPr>
          <a:xfrm>
            <a:off x="1323174" y="2192032"/>
            <a:ext cx="9410" cy="8648"/>
          </a:xfrm>
          <a:custGeom>
            <a:avLst/>
            <a:gdLst/>
            <a:ahLst/>
            <a:cxnLst/>
            <a:rect l="l" t="t" r="r" b="b"/>
            <a:pathLst>
              <a:path w="9410" h="8648">
                <a:moveTo>
                  <a:pt x="9410" y="8648"/>
                </a:moveTo>
                <a:lnTo>
                  <a:pt x="0" y="7569"/>
                </a:lnTo>
                <a:lnTo>
                  <a:pt x="901" y="0"/>
                </a:lnTo>
                <a:lnTo>
                  <a:pt x="9410" y="8648"/>
                </a:lnTo>
                <a:close/>
              </a:path>
            </a:pathLst>
          </a:custGeom>
          <a:solidFill>
            <a:srgbClr val="4471C4"/>
          </a:solidFill>
        </p:spPr>
        <p:txBody>
          <a:bodyPr wrap="square" lIns="0" tIns="0" rIns="0" bIns="0" rtlCol="0">
            <a:noAutofit/>
          </a:bodyPr>
          <a:lstStyle/>
          <a:p>
            <a:endParaRPr/>
          </a:p>
        </p:txBody>
      </p:sp>
      <p:sp>
        <p:nvSpPr>
          <p:cNvPr id="44" name="object 44"/>
          <p:cNvSpPr/>
          <p:nvPr/>
        </p:nvSpPr>
        <p:spPr>
          <a:xfrm>
            <a:off x="1374711" y="1762683"/>
            <a:ext cx="3873" cy="65189"/>
          </a:xfrm>
          <a:custGeom>
            <a:avLst/>
            <a:gdLst/>
            <a:ahLst/>
            <a:cxnLst/>
            <a:rect l="l" t="t" r="r" b="b"/>
            <a:pathLst>
              <a:path w="3873" h="65189">
                <a:moveTo>
                  <a:pt x="3698" y="28440"/>
                </a:moveTo>
                <a:lnTo>
                  <a:pt x="2086" y="37492"/>
                </a:lnTo>
                <a:lnTo>
                  <a:pt x="927" y="46609"/>
                </a:lnTo>
                <a:lnTo>
                  <a:pt x="952" y="46418"/>
                </a:lnTo>
                <a:lnTo>
                  <a:pt x="240" y="55688"/>
                </a:lnTo>
                <a:lnTo>
                  <a:pt x="0" y="65189"/>
                </a:lnTo>
                <a:lnTo>
                  <a:pt x="228" y="55841"/>
                </a:lnTo>
                <a:lnTo>
                  <a:pt x="888" y="8801"/>
                </a:lnTo>
                <a:lnTo>
                  <a:pt x="3873" y="0"/>
                </a:lnTo>
                <a:lnTo>
                  <a:pt x="2108" y="37325"/>
                </a:lnTo>
                <a:lnTo>
                  <a:pt x="3698" y="28440"/>
                </a:lnTo>
                <a:close/>
              </a:path>
            </a:pathLst>
          </a:custGeom>
          <a:solidFill>
            <a:srgbClr val="4471C4"/>
          </a:solidFill>
        </p:spPr>
        <p:txBody>
          <a:bodyPr wrap="square" lIns="0" tIns="0" rIns="0" bIns="0" rtlCol="0">
            <a:noAutofit/>
          </a:bodyPr>
          <a:lstStyle/>
          <a:p>
            <a:endParaRPr/>
          </a:p>
        </p:txBody>
      </p:sp>
      <p:sp>
        <p:nvSpPr>
          <p:cNvPr id="45" name="object 45"/>
          <p:cNvSpPr/>
          <p:nvPr/>
        </p:nvSpPr>
        <p:spPr>
          <a:xfrm>
            <a:off x="1392593" y="1733619"/>
            <a:ext cx="8394" cy="15475"/>
          </a:xfrm>
          <a:custGeom>
            <a:avLst/>
            <a:gdLst/>
            <a:ahLst/>
            <a:cxnLst/>
            <a:rect l="l" t="t" r="r" b="b"/>
            <a:pathLst>
              <a:path w="8394" h="15475">
                <a:moveTo>
                  <a:pt x="4041" y="7568"/>
                </a:moveTo>
                <a:lnTo>
                  <a:pt x="0" y="15475"/>
                </a:lnTo>
                <a:lnTo>
                  <a:pt x="76" y="15297"/>
                </a:lnTo>
                <a:lnTo>
                  <a:pt x="4000" y="7639"/>
                </a:lnTo>
                <a:lnTo>
                  <a:pt x="4089" y="7474"/>
                </a:lnTo>
                <a:lnTo>
                  <a:pt x="8394" y="0"/>
                </a:lnTo>
                <a:lnTo>
                  <a:pt x="4041" y="7568"/>
                </a:lnTo>
                <a:close/>
              </a:path>
            </a:pathLst>
          </a:custGeom>
          <a:solidFill>
            <a:srgbClr val="4471C4"/>
          </a:solidFill>
        </p:spPr>
        <p:txBody>
          <a:bodyPr wrap="square" lIns="0" tIns="0" rIns="0" bIns="0" rtlCol="0">
            <a:noAutofit/>
          </a:bodyPr>
          <a:lstStyle/>
          <a:p>
            <a:endParaRPr/>
          </a:p>
        </p:txBody>
      </p:sp>
      <p:sp>
        <p:nvSpPr>
          <p:cNvPr id="46" name="object 46"/>
          <p:cNvSpPr/>
          <p:nvPr/>
        </p:nvSpPr>
        <p:spPr>
          <a:xfrm>
            <a:off x="1421853" y="1693279"/>
            <a:ext cx="12390" cy="12393"/>
          </a:xfrm>
          <a:custGeom>
            <a:avLst/>
            <a:gdLst/>
            <a:ahLst/>
            <a:cxnLst/>
            <a:rect l="l" t="t" r="r" b="b"/>
            <a:pathLst>
              <a:path w="12390" h="12393">
                <a:moveTo>
                  <a:pt x="6084" y="6019"/>
                </a:moveTo>
                <a:lnTo>
                  <a:pt x="0" y="12393"/>
                </a:lnTo>
                <a:lnTo>
                  <a:pt x="6019" y="6081"/>
                </a:lnTo>
                <a:lnTo>
                  <a:pt x="6146" y="5954"/>
                </a:lnTo>
                <a:lnTo>
                  <a:pt x="12390" y="0"/>
                </a:lnTo>
                <a:lnTo>
                  <a:pt x="6084" y="6019"/>
                </a:lnTo>
                <a:close/>
              </a:path>
            </a:pathLst>
          </a:custGeom>
          <a:solidFill>
            <a:srgbClr val="4471C4"/>
          </a:solidFill>
        </p:spPr>
        <p:txBody>
          <a:bodyPr wrap="square" lIns="0" tIns="0" rIns="0" bIns="0" rtlCol="0">
            <a:noAutofit/>
          </a:bodyPr>
          <a:lstStyle/>
          <a:p>
            <a:endParaRPr/>
          </a:p>
        </p:txBody>
      </p:sp>
      <p:sp>
        <p:nvSpPr>
          <p:cNvPr id="47" name="object 47"/>
          <p:cNvSpPr/>
          <p:nvPr/>
        </p:nvSpPr>
        <p:spPr>
          <a:xfrm>
            <a:off x="1429118" y="1676069"/>
            <a:ext cx="14020" cy="17272"/>
          </a:xfrm>
          <a:custGeom>
            <a:avLst/>
            <a:gdLst/>
            <a:ahLst/>
            <a:cxnLst/>
            <a:rect l="l" t="t" r="r" b="b"/>
            <a:pathLst>
              <a:path w="14020" h="17272">
                <a:moveTo>
                  <a:pt x="6870" y="5626"/>
                </a:moveTo>
                <a:lnTo>
                  <a:pt x="14020" y="0"/>
                </a:lnTo>
                <a:lnTo>
                  <a:pt x="11645" y="11556"/>
                </a:lnTo>
                <a:lnTo>
                  <a:pt x="5194" y="17145"/>
                </a:lnTo>
                <a:lnTo>
                  <a:pt x="5054" y="17272"/>
                </a:lnTo>
                <a:lnTo>
                  <a:pt x="0" y="11569"/>
                </a:lnTo>
                <a:lnTo>
                  <a:pt x="6870" y="5626"/>
                </a:lnTo>
                <a:close/>
              </a:path>
            </a:pathLst>
          </a:custGeom>
          <a:solidFill>
            <a:srgbClr val="4471C4"/>
          </a:solidFill>
        </p:spPr>
        <p:txBody>
          <a:bodyPr wrap="square" lIns="0" tIns="0" rIns="0" bIns="0" rtlCol="0">
            <a:noAutofit/>
          </a:bodyPr>
          <a:lstStyle/>
          <a:p>
            <a:endParaRPr/>
          </a:p>
        </p:txBody>
      </p:sp>
      <p:sp>
        <p:nvSpPr>
          <p:cNvPr id="48" name="object 48"/>
          <p:cNvSpPr/>
          <p:nvPr/>
        </p:nvSpPr>
        <p:spPr>
          <a:xfrm>
            <a:off x="1447634" y="1672349"/>
            <a:ext cx="14622" cy="9880"/>
          </a:xfrm>
          <a:custGeom>
            <a:avLst/>
            <a:gdLst/>
            <a:ahLst/>
            <a:cxnLst/>
            <a:rect l="l" t="t" r="r" b="b"/>
            <a:pathLst>
              <a:path w="14622" h="9880">
                <a:moveTo>
                  <a:pt x="7208" y="4750"/>
                </a:moveTo>
                <a:lnTo>
                  <a:pt x="0" y="9880"/>
                </a:lnTo>
                <a:lnTo>
                  <a:pt x="139" y="9765"/>
                </a:lnTo>
                <a:lnTo>
                  <a:pt x="7112" y="4812"/>
                </a:lnTo>
                <a:lnTo>
                  <a:pt x="7264" y="4711"/>
                </a:lnTo>
                <a:lnTo>
                  <a:pt x="14622" y="0"/>
                </a:lnTo>
                <a:lnTo>
                  <a:pt x="7208" y="4750"/>
                </a:lnTo>
                <a:close/>
              </a:path>
            </a:pathLst>
          </a:custGeom>
          <a:solidFill>
            <a:srgbClr val="4471C4"/>
          </a:solidFill>
        </p:spPr>
        <p:txBody>
          <a:bodyPr wrap="square" lIns="0" tIns="0" rIns="0" bIns="0" rtlCol="0">
            <a:noAutofit/>
          </a:bodyPr>
          <a:lstStyle/>
          <a:p>
            <a:endParaRPr/>
          </a:p>
        </p:txBody>
      </p:sp>
      <p:sp>
        <p:nvSpPr>
          <p:cNvPr id="49" name="object 49"/>
          <p:cNvSpPr/>
          <p:nvPr/>
        </p:nvSpPr>
        <p:spPr>
          <a:xfrm>
            <a:off x="1469720" y="1660321"/>
            <a:ext cx="16052" cy="7721"/>
          </a:xfrm>
          <a:custGeom>
            <a:avLst/>
            <a:gdLst/>
            <a:ahLst/>
            <a:cxnLst/>
            <a:rect l="l" t="t" r="r" b="b"/>
            <a:pathLst>
              <a:path w="16052" h="7721">
                <a:moveTo>
                  <a:pt x="7972" y="3646"/>
                </a:moveTo>
                <a:lnTo>
                  <a:pt x="0" y="7721"/>
                </a:lnTo>
                <a:lnTo>
                  <a:pt x="7835" y="3708"/>
                </a:lnTo>
                <a:lnTo>
                  <a:pt x="8000" y="3632"/>
                </a:lnTo>
                <a:lnTo>
                  <a:pt x="16052" y="0"/>
                </a:lnTo>
                <a:lnTo>
                  <a:pt x="7972" y="3646"/>
                </a:lnTo>
                <a:close/>
              </a:path>
            </a:pathLst>
          </a:custGeom>
          <a:solidFill>
            <a:srgbClr val="4471C4"/>
          </a:solidFill>
        </p:spPr>
        <p:txBody>
          <a:bodyPr wrap="square" lIns="0" tIns="0" rIns="0" bIns="0" rtlCol="0">
            <a:noAutofit/>
          </a:bodyPr>
          <a:lstStyle/>
          <a:p>
            <a:endParaRPr/>
          </a:p>
        </p:txBody>
      </p:sp>
      <p:sp>
        <p:nvSpPr>
          <p:cNvPr id="50" name="object 50"/>
          <p:cNvSpPr/>
          <p:nvPr/>
        </p:nvSpPr>
        <p:spPr>
          <a:xfrm>
            <a:off x="1376819" y="1646974"/>
            <a:ext cx="123304" cy="153035"/>
          </a:xfrm>
          <a:custGeom>
            <a:avLst/>
            <a:gdLst/>
            <a:ahLst/>
            <a:cxnLst/>
            <a:rect l="l" t="t" r="r" b="b"/>
            <a:pathLst>
              <a:path w="123304" h="153035">
                <a:moveTo>
                  <a:pt x="114503" y="2971"/>
                </a:moveTo>
                <a:lnTo>
                  <a:pt x="123304" y="0"/>
                </a:lnTo>
                <a:lnTo>
                  <a:pt x="117030" y="10160"/>
                </a:lnTo>
                <a:lnTo>
                  <a:pt x="108788" y="13411"/>
                </a:lnTo>
                <a:lnTo>
                  <a:pt x="108953" y="13347"/>
                </a:lnTo>
                <a:lnTo>
                  <a:pt x="100901" y="16979"/>
                </a:lnTo>
                <a:lnTo>
                  <a:pt x="100736" y="17056"/>
                </a:lnTo>
                <a:lnTo>
                  <a:pt x="92900" y="21069"/>
                </a:lnTo>
                <a:lnTo>
                  <a:pt x="93065" y="20993"/>
                </a:lnTo>
                <a:lnTo>
                  <a:pt x="85437" y="25374"/>
                </a:lnTo>
                <a:lnTo>
                  <a:pt x="78079" y="30086"/>
                </a:lnTo>
                <a:lnTo>
                  <a:pt x="70954" y="35140"/>
                </a:lnTo>
                <a:lnTo>
                  <a:pt x="64084" y="40538"/>
                </a:lnTo>
                <a:lnTo>
                  <a:pt x="57425" y="46305"/>
                </a:lnTo>
                <a:lnTo>
                  <a:pt x="51181" y="52260"/>
                </a:lnTo>
                <a:lnTo>
                  <a:pt x="45034" y="58699"/>
                </a:lnTo>
                <a:lnTo>
                  <a:pt x="45161" y="58572"/>
                </a:lnTo>
                <a:lnTo>
                  <a:pt x="39331" y="65303"/>
                </a:lnTo>
                <a:lnTo>
                  <a:pt x="39446" y="65150"/>
                </a:lnTo>
                <a:lnTo>
                  <a:pt x="33934" y="72161"/>
                </a:lnTo>
                <a:lnTo>
                  <a:pt x="34048" y="72021"/>
                </a:lnTo>
                <a:lnTo>
                  <a:pt x="28867" y="79286"/>
                </a:lnTo>
                <a:lnTo>
                  <a:pt x="24167" y="86645"/>
                </a:lnTo>
                <a:lnTo>
                  <a:pt x="19862" y="94119"/>
                </a:lnTo>
                <a:lnTo>
                  <a:pt x="15849" y="101942"/>
                </a:lnTo>
                <a:lnTo>
                  <a:pt x="12204" y="109994"/>
                </a:lnTo>
                <a:lnTo>
                  <a:pt x="8953" y="118237"/>
                </a:lnTo>
                <a:lnTo>
                  <a:pt x="8940" y="98729"/>
                </a:lnTo>
                <a:lnTo>
                  <a:pt x="5156" y="107111"/>
                </a:lnTo>
                <a:lnTo>
                  <a:pt x="1765" y="115709"/>
                </a:lnTo>
                <a:lnTo>
                  <a:pt x="1562" y="144272"/>
                </a:lnTo>
                <a:lnTo>
                  <a:pt x="0" y="153035"/>
                </a:lnTo>
                <a:lnTo>
                  <a:pt x="1590" y="144149"/>
                </a:lnTo>
                <a:lnTo>
                  <a:pt x="3632" y="135305"/>
                </a:lnTo>
                <a:lnTo>
                  <a:pt x="3594" y="135483"/>
                </a:lnTo>
                <a:lnTo>
                  <a:pt x="6096" y="126682"/>
                </a:lnTo>
                <a:lnTo>
                  <a:pt x="6032" y="126860"/>
                </a:lnTo>
                <a:lnTo>
                  <a:pt x="8890" y="118414"/>
                </a:lnTo>
                <a:lnTo>
                  <a:pt x="13131" y="90563"/>
                </a:lnTo>
                <a:lnTo>
                  <a:pt x="17678" y="82626"/>
                </a:lnTo>
                <a:lnTo>
                  <a:pt x="22606" y="74955"/>
                </a:lnTo>
                <a:lnTo>
                  <a:pt x="24155" y="86664"/>
                </a:lnTo>
                <a:lnTo>
                  <a:pt x="24244" y="86512"/>
                </a:lnTo>
                <a:lnTo>
                  <a:pt x="27889" y="67525"/>
                </a:lnTo>
                <a:lnTo>
                  <a:pt x="33502" y="60375"/>
                </a:lnTo>
                <a:lnTo>
                  <a:pt x="39458" y="53505"/>
                </a:lnTo>
                <a:lnTo>
                  <a:pt x="45719" y="46939"/>
                </a:lnTo>
                <a:lnTo>
                  <a:pt x="52298" y="40665"/>
                </a:lnTo>
                <a:lnTo>
                  <a:pt x="57353" y="46367"/>
                </a:lnTo>
                <a:lnTo>
                  <a:pt x="57492" y="46240"/>
                </a:lnTo>
                <a:lnTo>
                  <a:pt x="63944" y="40652"/>
                </a:lnTo>
                <a:lnTo>
                  <a:pt x="66319" y="29095"/>
                </a:lnTo>
                <a:lnTo>
                  <a:pt x="73736" y="23812"/>
                </a:lnTo>
                <a:lnTo>
                  <a:pt x="81419" y="18897"/>
                </a:lnTo>
                <a:lnTo>
                  <a:pt x="85305" y="25450"/>
                </a:lnTo>
                <a:lnTo>
                  <a:pt x="85458" y="25361"/>
                </a:lnTo>
                <a:lnTo>
                  <a:pt x="89357" y="14338"/>
                </a:lnTo>
                <a:lnTo>
                  <a:pt x="97510" y="10160"/>
                </a:lnTo>
                <a:lnTo>
                  <a:pt x="105905" y="6362"/>
                </a:lnTo>
                <a:lnTo>
                  <a:pt x="114503" y="2971"/>
                </a:lnTo>
                <a:close/>
              </a:path>
            </a:pathLst>
          </a:custGeom>
          <a:solidFill>
            <a:srgbClr val="4471C4"/>
          </a:solidFill>
        </p:spPr>
        <p:txBody>
          <a:bodyPr wrap="square" lIns="0" tIns="0" rIns="0" bIns="0" rtlCol="0">
            <a:noAutofit/>
          </a:bodyPr>
          <a:lstStyle/>
          <a:p>
            <a:endParaRPr/>
          </a:p>
        </p:txBody>
      </p:sp>
      <p:sp>
        <p:nvSpPr>
          <p:cNvPr id="51" name="object 51"/>
          <p:cNvSpPr/>
          <p:nvPr/>
        </p:nvSpPr>
        <p:spPr>
          <a:xfrm>
            <a:off x="1502295" y="1649773"/>
            <a:ext cx="17512" cy="4503"/>
          </a:xfrm>
          <a:custGeom>
            <a:avLst/>
            <a:gdLst/>
            <a:ahLst/>
            <a:cxnLst/>
            <a:rect l="l" t="t" r="r" b="b"/>
            <a:pathLst>
              <a:path w="17512" h="4503">
                <a:moveTo>
                  <a:pt x="8673" y="2037"/>
                </a:moveTo>
                <a:lnTo>
                  <a:pt x="0" y="4503"/>
                </a:lnTo>
                <a:lnTo>
                  <a:pt x="177" y="4439"/>
                </a:lnTo>
                <a:lnTo>
                  <a:pt x="8610" y="2052"/>
                </a:lnTo>
                <a:lnTo>
                  <a:pt x="8801" y="2001"/>
                </a:lnTo>
                <a:lnTo>
                  <a:pt x="17512" y="0"/>
                </a:lnTo>
                <a:lnTo>
                  <a:pt x="8673" y="2037"/>
                </a:lnTo>
                <a:close/>
              </a:path>
            </a:pathLst>
          </a:custGeom>
          <a:solidFill>
            <a:srgbClr val="4471C4"/>
          </a:solidFill>
        </p:spPr>
        <p:txBody>
          <a:bodyPr wrap="square" lIns="0" tIns="0" rIns="0" bIns="0" rtlCol="0">
            <a:noAutofit/>
          </a:bodyPr>
          <a:lstStyle/>
          <a:p>
            <a:endParaRPr/>
          </a:p>
        </p:txBody>
      </p:sp>
      <p:sp>
        <p:nvSpPr>
          <p:cNvPr id="52" name="object 52"/>
          <p:cNvSpPr/>
          <p:nvPr/>
        </p:nvSpPr>
        <p:spPr>
          <a:xfrm>
            <a:off x="1518259" y="1639430"/>
            <a:ext cx="18808" cy="10363"/>
          </a:xfrm>
          <a:custGeom>
            <a:avLst/>
            <a:gdLst/>
            <a:ahLst/>
            <a:cxnLst/>
            <a:rect l="l" t="t" r="r" b="b"/>
            <a:pathLst>
              <a:path w="18808" h="10363">
                <a:moveTo>
                  <a:pt x="9334" y="1206"/>
                </a:moveTo>
                <a:lnTo>
                  <a:pt x="18808" y="0"/>
                </a:lnTo>
                <a:lnTo>
                  <a:pt x="10388" y="8750"/>
                </a:lnTo>
                <a:lnTo>
                  <a:pt x="1625" y="10325"/>
                </a:lnTo>
                <a:lnTo>
                  <a:pt x="1435" y="10363"/>
                </a:lnTo>
                <a:lnTo>
                  <a:pt x="0" y="2870"/>
                </a:lnTo>
                <a:lnTo>
                  <a:pt x="9334" y="1206"/>
                </a:lnTo>
                <a:close/>
              </a:path>
            </a:pathLst>
          </a:custGeom>
          <a:solidFill>
            <a:srgbClr val="4471C4"/>
          </a:solidFill>
        </p:spPr>
        <p:txBody>
          <a:bodyPr wrap="square" lIns="0" tIns="0" rIns="0" bIns="0" rtlCol="0">
            <a:noAutofit/>
          </a:bodyPr>
          <a:lstStyle/>
          <a:p>
            <a:endParaRPr/>
          </a:p>
        </p:txBody>
      </p:sp>
      <p:sp>
        <p:nvSpPr>
          <p:cNvPr id="53" name="object 53"/>
          <p:cNvSpPr/>
          <p:nvPr/>
        </p:nvSpPr>
        <p:spPr>
          <a:xfrm>
            <a:off x="1568780" y="2127211"/>
            <a:ext cx="14732" cy="9956"/>
          </a:xfrm>
          <a:custGeom>
            <a:avLst/>
            <a:gdLst/>
            <a:ahLst/>
            <a:cxnLst/>
            <a:rect l="l" t="t" r="r" b="b"/>
            <a:pathLst>
              <a:path w="14732" h="9956">
                <a:moveTo>
                  <a:pt x="7409" y="5080"/>
                </a:moveTo>
                <a:lnTo>
                  <a:pt x="14732" y="0"/>
                </a:lnTo>
                <a:lnTo>
                  <a:pt x="7467" y="5041"/>
                </a:lnTo>
                <a:lnTo>
                  <a:pt x="88" y="9905"/>
                </a:lnTo>
                <a:lnTo>
                  <a:pt x="7409" y="5080"/>
                </a:lnTo>
                <a:close/>
              </a:path>
            </a:pathLst>
          </a:custGeom>
          <a:solidFill>
            <a:srgbClr val="4471C4"/>
          </a:solidFill>
        </p:spPr>
        <p:txBody>
          <a:bodyPr wrap="square" lIns="0" tIns="0" rIns="0" bIns="0" rtlCol="0">
            <a:noAutofit/>
          </a:bodyPr>
          <a:lstStyle/>
          <a:p>
            <a:endParaRPr/>
          </a:p>
        </p:txBody>
      </p:sp>
      <p:sp>
        <p:nvSpPr>
          <p:cNvPr id="54" name="object 54"/>
          <p:cNvSpPr/>
          <p:nvPr/>
        </p:nvSpPr>
        <p:spPr>
          <a:xfrm>
            <a:off x="1575765" y="1639430"/>
            <a:ext cx="18796" cy="10325"/>
          </a:xfrm>
          <a:custGeom>
            <a:avLst/>
            <a:gdLst/>
            <a:ahLst/>
            <a:cxnLst/>
            <a:rect l="l" t="t" r="r" b="b"/>
            <a:pathLst>
              <a:path w="18796" h="10325">
                <a:moveTo>
                  <a:pt x="9474" y="1206"/>
                </a:moveTo>
                <a:lnTo>
                  <a:pt x="18796" y="2870"/>
                </a:lnTo>
                <a:lnTo>
                  <a:pt x="17183" y="10325"/>
                </a:lnTo>
                <a:lnTo>
                  <a:pt x="8420" y="8750"/>
                </a:lnTo>
                <a:lnTo>
                  <a:pt x="8229" y="8724"/>
                </a:lnTo>
                <a:lnTo>
                  <a:pt x="0" y="0"/>
                </a:lnTo>
                <a:lnTo>
                  <a:pt x="9474" y="1206"/>
                </a:lnTo>
                <a:close/>
              </a:path>
            </a:pathLst>
          </a:custGeom>
          <a:solidFill>
            <a:srgbClr val="4471C4"/>
          </a:solidFill>
        </p:spPr>
        <p:txBody>
          <a:bodyPr wrap="square" lIns="0" tIns="0" rIns="0" bIns="0" rtlCol="0">
            <a:noAutofit/>
          </a:bodyPr>
          <a:lstStyle/>
          <a:p>
            <a:endParaRPr/>
          </a:p>
        </p:txBody>
      </p:sp>
      <p:sp>
        <p:nvSpPr>
          <p:cNvPr id="55" name="object 55"/>
          <p:cNvSpPr/>
          <p:nvPr/>
        </p:nvSpPr>
        <p:spPr>
          <a:xfrm>
            <a:off x="1590573" y="2111108"/>
            <a:ext cx="13944" cy="10960"/>
          </a:xfrm>
          <a:custGeom>
            <a:avLst/>
            <a:gdLst/>
            <a:ahLst/>
            <a:cxnLst/>
            <a:rect l="l" t="t" r="r" b="b"/>
            <a:pathLst>
              <a:path w="13944" h="10960">
                <a:moveTo>
                  <a:pt x="7064" y="5544"/>
                </a:moveTo>
                <a:lnTo>
                  <a:pt x="13944" y="0"/>
                </a:lnTo>
                <a:lnTo>
                  <a:pt x="7073" y="5537"/>
                </a:lnTo>
                <a:lnTo>
                  <a:pt x="76" y="10909"/>
                </a:lnTo>
                <a:lnTo>
                  <a:pt x="7064" y="5544"/>
                </a:lnTo>
                <a:close/>
              </a:path>
            </a:pathLst>
          </a:custGeom>
          <a:solidFill>
            <a:srgbClr val="4471C4"/>
          </a:solidFill>
        </p:spPr>
        <p:txBody>
          <a:bodyPr wrap="square" lIns="0" tIns="0" rIns="0" bIns="0" rtlCol="0">
            <a:noAutofit/>
          </a:bodyPr>
          <a:lstStyle/>
          <a:p>
            <a:endParaRPr/>
          </a:p>
        </p:txBody>
      </p:sp>
      <p:sp>
        <p:nvSpPr>
          <p:cNvPr id="56" name="object 56"/>
          <p:cNvSpPr/>
          <p:nvPr/>
        </p:nvSpPr>
        <p:spPr>
          <a:xfrm>
            <a:off x="1642935" y="1667967"/>
            <a:ext cx="15138" cy="9194"/>
          </a:xfrm>
          <a:custGeom>
            <a:avLst/>
            <a:gdLst/>
            <a:ahLst/>
            <a:cxnLst/>
            <a:rect l="l" t="t" r="r" b="b"/>
            <a:pathLst>
              <a:path w="15138" h="9194">
                <a:moveTo>
                  <a:pt x="7641" y="4382"/>
                </a:moveTo>
                <a:lnTo>
                  <a:pt x="0" y="0"/>
                </a:lnTo>
                <a:lnTo>
                  <a:pt x="165" y="76"/>
                </a:lnTo>
                <a:lnTo>
                  <a:pt x="7619" y="4368"/>
                </a:lnTo>
                <a:lnTo>
                  <a:pt x="7772" y="4457"/>
                </a:lnTo>
                <a:lnTo>
                  <a:pt x="14998" y="9093"/>
                </a:lnTo>
                <a:lnTo>
                  <a:pt x="15138" y="9194"/>
                </a:lnTo>
                <a:lnTo>
                  <a:pt x="7641" y="4382"/>
                </a:lnTo>
                <a:close/>
              </a:path>
            </a:pathLst>
          </a:custGeom>
          <a:solidFill>
            <a:srgbClr val="4471C4"/>
          </a:solidFill>
        </p:spPr>
        <p:txBody>
          <a:bodyPr wrap="square" lIns="0" tIns="0" rIns="0" bIns="0" rtlCol="0">
            <a:noAutofit/>
          </a:bodyPr>
          <a:lstStyle/>
          <a:p>
            <a:endParaRPr/>
          </a:p>
        </p:txBody>
      </p:sp>
      <p:sp>
        <p:nvSpPr>
          <p:cNvPr id="57" name="object 57"/>
          <p:cNvSpPr/>
          <p:nvPr/>
        </p:nvSpPr>
        <p:spPr>
          <a:xfrm>
            <a:off x="1670342" y="2025662"/>
            <a:ext cx="9944" cy="14719"/>
          </a:xfrm>
          <a:custGeom>
            <a:avLst/>
            <a:gdLst/>
            <a:ahLst/>
            <a:cxnLst/>
            <a:rect l="l" t="t" r="r" b="b"/>
            <a:pathLst>
              <a:path w="9944" h="14719">
                <a:moveTo>
                  <a:pt x="5078" y="7411"/>
                </a:moveTo>
                <a:lnTo>
                  <a:pt x="9944" y="0"/>
                </a:lnTo>
                <a:lnTo>
                  <a:pt x="5092" y="7391"/>
                </a:lnTo>
                <a:lnTo>
                  <a:pt x="50" y="14655"/>
                </a:lnTo>
                <a:lnTo>
                  <a:pt x="5078" y="7411"/>
                </a:lnTo>
                <a:close/>
              </a:path>
            </a:pathLst>
          </a:custGeom>
          <a:solidFill>
            <a:srgbClr val="4471C4"/>
          </a:solidFill>
        </p:spPr>
        <p:txBody>
          <a:bodyPr wrap="square" lIns="0" tIns="0" rIns="0" bIns="0" rtlCol="0">
            <a:noAutofit/>
          </a:bodyPr>
          <a:lstStyle/>
          <a:p>
            <a:endParaRPr/>
          </a:p>
        </p:txBody>
      </p:sp>
      <p:sp>
        <p:nvSpPr>
          <p:cNvPr id="58" name="object 58"/>
          <p:cNvSpPr/>
          <p:nvPr/>
        </p:nvSpPr>
        <p:spPr>
          <a:xfrm>
            <a:off x="1654594" y="1665871"/>
            <a:ext cx="36385" cy="39801"/>
          </a:xfrm>
          <a:custGeom>
            <a:avLst/>
            <a:gdLst/>
            <a:ahLst/>
            <a:cxnLst/>
            <a:rect l="l" t="t" r="r" b="b"/>
            <a:pathLst>
              <a:path w="36385" h="39801">
                <a:moveTo>
                  <a:pt x="24053" y="27470"/>
                </a:moveTo>
                <a:lnTo>
                  <a:pt x="17322" y="21640"/>
                </a:lnTo>
                <a:lnTo>
                  <a:pt x="17475" y="21755"/>
                </a:lnTo>
                <a:lnTo>
                  <a:pt x="10464" y="16243"/>
                </a:lnTo>
                <a:lnTo>
                  <a:pt x="10604" y="16357"/>
                </a:lnTo>
                <a:lnTo>
                  <a:pt x="3340" y="11188"/>
                </a:lnTo>
                <a:lnTo>
                  <a:pt x="0" y="0"/>
                </a:lnTo>
                <a:lnTo>
                  <a:pt x="7670" y="4914"/>
                </a:lnTo>
                <a:lnTo>
                  <a:pt x="15100" y="10198"/>
                </a:lnTo>
                <a:lnTo>
                  <a:pt x="22250" y="15824"/>
                </a:lnTo>
                <a:lnTo>
                  <a:pt x="29121" y="21767"/>
                </a:lnTo>
                <a:lnTo>
                  <a:pt x="35687" y="28041"/>
                </a:lnTo>
                <a:lnTo>
                  <a:pt x="36385" y="39801"/>
                </a:lnTo>
                <a:lnTo>
                  <a:pt x="30365" y="33489"/>
                </a:lnTo>
                <a:lnTo>
                  <a:pt x="30238" y="33362"/>
                </a:lnTo>
                <a:lnTo>
                  <a:pt x="23926" y="27343"/>
                </a:lnTo>
                <a:close/>
              </a:path>
            </a:pathLst>
          </a:custGeom>
          <a:solidFill>
            <a:srgbClr val="4471C4"/>
          </a:solidFill>
        </p:spPr>
        <p:txBody>
          <a:bodyPr wrap="square" lIns="0" tIns="0" rIns="0" bIns="0" rtlCol="0">
            <a:noAutofit/>
          </a:bodyPr>
          <a:lstStyle/>
          <a:p>
            <a:endParaRPr/>
          </a:p>
        </p:txBody>
      </p:sp>
      <p:sp>
        <p:nvSpPr>
          <p:cNvPr id="59" name="object 59"/>
          <p:cNvSpPr/>
          <p:nvPr/>
        </p:nvSpPr>
        <p:spPr>
          <a:xfrm>
            <a:off x="1678520" y="1693214"/>
            <a:ext cx="12458" cy="12458"/>
          </a:xfrm>
          <a:custGeom>
            <a:avLst/>
            <a:gdLst/>
            <a:ahLst/>
            <a:cxnLst/>
            <a:rect l="l" t="t" r="r" b="b"/>
            <a:pathLst>
              <a:path w="12458" h="12458">
                <a:moveTo>
                  <a:pt x="6373" y="6084"/>
                </a:moveTo>
                <a:lnTo>
                  <a:pt x="0" y="0"/>
                </a:lnTo>
                <a:lnTo>
                  <a:pt x="6311" y="6019"/>
                </a:lnTo>
                <a:lnTo>
                  <a:pt x="6438" y="6146"/>
                </a:lnTo>
                <a:lnTo>
                  <a:pt x="12458" y="12458"/>
                </a:lnTo>
                <a:lnTo>
                  <a:pt x="6373" y="6084"/>
                </a:lnTo>
                <a:close/>
              </a:path>
            </a:pathLst>
          </a:custGeom>
          <a:solidFill>
            <a:srgbClr val="4471C4"/>
          </a:solidFill>
        </p:spPr>
        <p:txBody>
          <a:bodyPr wrap="square" lIns="0" tIns="0" rIns="0" bIns="0" rtlCol="0">
            <a:noAutofit/>
          </a:bodyPr>
          <a:lstStyle/>
          <a:p>
            <a:endParaRPr/>
          </a:p>
        </p:txBody>
      </p:sp>
      <p:sp>
        <p:nvSpPr>
          <p:cNvPr id="60" name="object 60"/>
          <p:cNvSpPr/>
          <p:nvPr/>
        </p:nvSpPr>
        <p:spPr>
          <a:xfrm>
            <a:off x="1705660" y="1962378"/>
            <a:ext cx="6997" cy="16560"/>
          </a:xfrm>
          <a:custGeom>
            <a:avLst/>
            <a:gdLst/>
            <a:ahLst/>
            <a:cxnLst/>
            <a:rect l="l" t="t" r="r" b="b"/>
            <a:pathLst>
              <a:path w="6997" h="16560">
                <a:moveTo>
                  <a:pt x="3592" y="8354"/>
                </a:moveTo>
                <a:lnTo>
                  <a:pt x="6997" y="0"/>
                </a:lnTo>
                <a:lnTo>
                  <a:pt x="3619" y="8293"/>
                </a:lnTo>
                <a:lnTo>
                  <a:pt x="0" y="16560"/>
                </a:lnTo>
                <a:lnTo>
                  <a:pt x="3592" y="8354"/>
                </a:lnTo>
                <a:close/>
              </a:path>
            </a:pathLst>
          </a:custGeom>
          <a:solidFill>
            <a:srgbClr val="4471C4"/>
          </a:solidFill>
        </p:spPr>
        <p:txBody>
          <a:bodyPr wrap="square" lIns="0" tIns="0" rIns="0" bIns="0" rtlCol="0">
            <a:noAutofit/>
          </a:bodyPr>
          <a:lstStyle/>
          <a:p>
            <a:endParaRPr/>
          </a:p>
        </p:txBody>
      </p:sp>
      <p:sp>
        <p:nvSpPr>
          <p:cNvPr id="61" name="object 61"/>
          <p:cNvSpPr/>
          <p:nvPr/>
        </p:nvSpPr>
        <p:spPr>
          <a:xfrm>
            <a:off x="1708124" y="1714500"/>
            <a:ext cx="10198" cy="26593"/>
          </a:xfrm>
          <a:custGeom>
            <a:avLst/>
            <a:gdLst/>
            <a:ahLst/>
            <a:cxnLst/>
            <a:rect l="l" t="t" r="r" b="b"/>
            <a:pathLst>
              <a:path w="10198" h="26593">
                <a:moveTo>
                  <a:pt x="5283" y="7429"/>
                </a:moveTo>
                <a:lnTo>
                  <a:pt x="10198" y="15100"/>
                </a:lnTo>
                <a:lnTo>
                  <a:pt x="8013" y="26593"/>
                </a:lnTo>
                <a:lnTo>
                  <a:pt x="3733" y="19138"/>
                </a:lnTo>
                <a:lnTo>
                  <a:pt x="3644" y="18986"/>
                </a:lnTo>
                <a:lnTo>
                  <a:pt x="0" y="0"/>
                </a:lnTo>
                <a:lnTo>
                  <a:pt x="5283" y="7429"/>
                </a:lnTo>
                <a:close/>
              </a:path>
            </a:pathLst>
          </a:custGeom>
          <a:solidFill>
            <a:srgbClr val="4471C4"/>
          </a:solidFill>
        </p:spPr>
        <p:txBody>
          <a:bodyPr wrap="square" lIns="0" tIns="0" rIns="0" bIns="0" rtlCol="0">
            <a:noAutofit/>
          </a:bodyPr>
          <a:lstStyle/>
          <a:p>
            <a:endParaRPr/>
          </a:p>
        </p:txBody>
      </p:sp>
      <p:sp>
        <p:nvSpPr>
          <p:cNvPr id="62" name="object 62"/>
          <p:cNvSpPr/>
          <p:nvPr/>
        </p:nvSpPr>
        <p:spPr>
          <a:xfrm>
            <a:off x="1722996" y="1919604"/>
            <a:ext cx="5892" cy="37058"/>
          </a:xfrm>
          <a:custGeom>
            <a:avLst/>
            <a:gdLst/>
            <a:ahLst/>
            <a:cxnLst/>
            <a:rect l="l" t="t" r="r" b="b"/>
            <a:pathLst>
              <a:path w="5892" h="37058">
                <a:moveTo>
                  <a:pt x="3047" y="28397"/>
                </a:moveTo>
                <a:lnTo>
                  <a:pt x="0" y="37058"/>
                </a:lnTo>
                <a:lnTo>
                  <a:pt x="1181" y="8750"/>
                </a:lnTo>
                <a:lnTo>
                  <a:pt x="3543" y="0"/>
                </a:lnTo>
                <a:lnTo>
                  <a:pt x="5892" y="19634"/>
                </a:lnTo>
                <a:lnTo>
                  <a:pt x="3047" y="28397"/>
                </a:lnTo>
                <a:close/>
              </a:path>
            </a:pathLst>
          </a:custGeom>
          <a:solidFill>
            <a:srgbClr val="4471C4"/>
          </a:solidFill>
        </p:spPr>
        <p:txBody>
          <a:bodyPr wrap="square" lIns="0" tIns="0" rIns="0" bIns="0" rtlCol="0">
            <a:noAutofit/>
          </a:bodyPr>
          <a:lstStyle/>
          <a:p>
            <a:endParaRPr/>
          </a:p>
        </p:txBody>
      </p:sp>
      <p:sp>
        <p:nvSpPr>
          <p:cNvPr id="63" name="object 63"/>
          <p:cNvSpPr/>
          <p:nvPr/>
        </p:nvSpPr>
        <p:spPr>
          <a:xfrm>
            <a:off x="1723809" y="1756968"/>
            <a:ext cx="3291" cy="8360"/>
          </a:xfrm>
          <a:custGeom>
            <a:avLst/>
            <a:gdLst/>
            <a:ahLst/>
            <a:cxnLst/>
            <a:rect l="l" t="t" r="r" b="b"/>
            <a:pathLst>
              <a:path w="3291" h="8360">
                <a:moveTo>
                  <a:pt x="3251" y="8242"/>
                </a:moveTo>
                <a:lnTo>
                  <a:pt x="0" y="0"/>
                </a:lnTo>
                <a:lnTo>
                  <a:pt x="3251" y="8242"/>
                </a:lnTo>
                <a:close/>
              </a:path>
            </a:pathLst>
          </a:custGeom>
          <a:solidFill>
            <a:srgbClr val="4471C4"/>
          </a:solidFill>
        </p:spPr>
        <p:txBody>
          <a:bodyPr wrap="square" lIns="0" tIns="0" rIns="0" bIns="0" rtlCol="0">
            <a:noAutofit/>
          </a:bodyPr>
          <a:lstStyle/>
          <a:p>
            <a:endParaRPr/>
          </a:p>
        </p:txBody>
      </p:sp>
      <p:sp>
        <p:nvSpPr>
          <p:cNvPr id="64" name="object 64"/>
          <p:cNvSpPr/>
          <p:nvPr/>
        </p:nvSpPr>
        <p:spPr>
          <a:xfrm>
            <a:off x="1715820" y="1874507"/>
            <a:ext cx="19354" cy="99174"/>
          </a:xfrm>
          <a:custGeom>
            <a:avLst/>
            <a:gdLst/>
            <a:ahLst/>
            <a:cxnLst/>
            <a:rect l="l" t="t" r="r" b="b"/>
            <a:pathLst>
              <a:path w="19354" h="99174">
                <a:moveTo>
                  <a:pt x="16573" y="18237"/>
                </a:moveTo>
                <a:lnTo>
                  <a:pt x="12877" y="36245"/>
                </a:lnTo>
                <a:lnTo>
                  <a:pt x="10738" y="45018"/>
                </a:lnTo>
                <a:lnTo>
                  <a:pt x="8366" y="53810"/>
                </a:lnTo>
                <a:lnTo>
                  <a:pt x="5778" y="62522"/>
                </a:lnTo>
                <a:lnTo>
                  <a:pt x="2984" y="71094"/>
                </a:lnTo>
                <a:lnTo>
                  <a:pt x="0" y="79578"/>
                </a:lnTo>
                <a:lnTo>
                  <a:pt x="457" y="99174"/>
                </a:lnTo>
                <a:lnTo>
                  <a:pt x="3911" y="90716"/>
                </a:lnTo>
                <a:lnTo>
                  <a:pt x="7175" y="82156"/>
                </a:lnTo>
                <a:lnTo>
                  <a:pt x="8356" y="53848"/>
                </a:lnTo>
                <a:lnTo>
                  <a:pt x="10718" y="45097"/>
                </a:lnTo>
                <a:lnTo>
                  <a:pt x="13068" y="64731"/>
                </a:lnTo>
                <a:lnTo>
                  <a:pt x="15697" y="55880"/>
                </a:lnTo>
                <a:lnTo>
                  <a:pt x="18110" y="46939"/>
                </a:lnTo>
                <a:lnTo>
                  <a:pt x="18072" y="9156"/>
                </a:lnTo>
                <a:lnTo>
                  <a:pt x="19354" y="0"/>
                </a:lnTo>
                <a:lnTo>
                  <a:pt x="18070" y="9166"/>
                </a:lnTo>
                <a:lnTo>
                  <a:pt x="16573" y="18237"/>
                </a:lnTo>
                <a:close/>
              </a:path>
            </a:pathLst>
          </a:custGeom>
          <a:solidFill>
            <a:srgbClr val="4471C4"/>
          </a:solidFill>
        </p:spPr>
        <p:txBody>
          <a:bodyPr wrap="square" lIns="0" tIns="0" rIns="0" bIns="0" rtlCol="0">
            <a:noAutofit/>
          </a:bodyPr>
          <a:lstStyle/>
          <a:p>
            <a:endParaRPr/>
          </a:p>
        </p:txBody>
      </p:sp>
      <p:sp>
        <p:nvSpPr>
          <p:cNvPr id="65" name="object 65"/>
          <p:cNvSpPr/>
          <p:nvPr/>
        </p:nvSpPr>
        <p:spPr>
          <a:xfrm>
            <a:off x="1734248" y="1762683"/>
            <a:ext cx="2971" cy="37325"/>
          </a:xfrm>
          <a:custGeom>
            <a:avLst/>
            <a:gdLst/>
            <a:ahLst/>
            <a:cxnLst/>
            <a:rect l="l" t="t" r="r" b="b"/>
            <a:pathLst>
              <a:path w="2971" h="37325">
                <a:moveTo>
                  <a:pt x="2971" y="8801"/>
                </a:moveTo>
                <a:lnTo>
                  <a:pt x="1765" y="37325"/>
                </a:lnTo>
                <a:lnTo>
                  <a:pt x="190" y="28562"/>
                </a:lnTo>
                <a:lnTo>
                  <a:pt x="152" y="28384"/>
                </a:lnTo>
                <a:lnTo>
                  <a:pt x="0" y="0"/>
                </a:lnTo>
                <a:lnTo>
                  <a:pt x="2971" y="8801"/>
                </a:lnTo>
                <a:close/>
              </a:path>
            </a:pathLst>
          </a:custGeom>
          <a:solidFill>
            <a:srgbClr val="4471C4"/>
          </a:solidFill>
        </p:spPr>
        <p:txBody>
          <a:bodyPr wrap="square" lIns="0" tIns="0" rIns="0" bIns="0" rtlCol="0">
            <a:noAutofit/>
          </a:bodyPr>
          <a:lstStyle/>
          <a:p>
            <a:endParaRPr/>
          </a:p>
        </p:txBody>
      </p:sp>
      <p:sp>
        <p:nvSpPr>
          <p:cNvPr id="66" name="object 66"/>
          <p:cNvSpPr/>
          <p:nvPr/>
        </p:nvSpPr>
        <p:spPr>
          <a:xfrm>
            <a:off x="1716187" y="1741188"/>
            <a:ext cx="4053" cy="7905"/>
          </a:xfrm>
          <a:custGeom>
            <a:avLst/>
            <a:gdLst/>
            <a:ahLst/>
            <a:cxnLst/>
            <a:rect l="l" t="t" r="r" b="b"/>
            <a:pathLst>
              <a:path w="4053" h="7905">
                <a:moveTo>
                  <a:pt x="4053" y="7905"/>
                </a:moveTo>
                <a:lnTo>
                  <a:pt x="0" y="0"/>
                </a:lnTo>
                <a:lnTo>
                  <a:pt x="3977" y="7728"/>
                </a:lnTo>
                <a:lnTo>
                  <a:pt x="4053" y="7905"/>
                </a:lnTo>
                <a:close/>
              </a:path>
            </a:pathLst>
          </a:custGeom>
          <a:solidFill>
            <a:srgbClr val="4471C4"/>
          </a:solidFill>
        </p:spPr>
        <p:txBody>
          <a:bodyPr wrap="square" lIns="0" tIns="0" rIns="0" bIns="0" rtlCol="0">
            <a:noAutofit/>
          </a:bodyPr>
          <a:lstStyle/>
          <a:p>
            <a:endParaRPr/>
          </a:p>
        </p:txBody>
      </p:sp>
      <p:sp>
        <p:nvSpPr>
          <p:cNvPr id="67" name="object 67"/>
          <p:cNvSpPr/>
          <p:nvPr/>
        </p:nvSpPr>
        <p:spPr>
          <a:xfrm>
            <a:off x="1530057" y="2154796"/>
            <a:ext cx="8064" cy="4000"/>
          </a:xfrm>
          <a:custGeom>
            <a:avLst/>
            <a:gdLst/>
            <a:ahLst/>
            <a:cxnLst/>
            <a:rect l="l" t="t" r="r" b="b"/>
            <a:pathLst>
              <a:path w="8064" h="4000">
                <a:moveTo>
                  <a:pt x="88" y="3962"/>
                </a:moveTo>
                <a:lnTo>
                  <a:pt x="8064" y="0"/>
                </a:lnTo>
                <a:lnTo>
                  <a:pt x="88" y="3962"/>
                </a:lnTo>
                <a:close/>
              </a:path>
            </a:pathLst>
          </a:custGeom>
          <a:solidFill>
            <a:srgbClr val="4471C4"/>
          </a:solidFill>
        </p:spPr>
        <p:txBody>
          <a:bodyPr wrap="square" lIns="0" tIns="0" rIns="0" bIns="0" rtlCol="0">
            <a:noAutofit/>
          </a:bodyPr>
          <a:lstStyle/>
          <a:p>
            <a:endParaRPr/>
          </a:p>
        </p:txBody>
      </p:sp>
      <p:sp>
        <p:nvSpPr>
          <p:cNvPr id="68" name="object 68"/>
          <p:cNvSpPr/>
          <p:nvPr/>
        </p:nvSpPr>
        <p:spPr>
          <a:xfrm>
            <a:off x="1458239" y="1661312"/>
            <a:ext cx="7937" cy="11112"/>
          </a:xfrm>
          <a:custGeom>
            <a:avLst/>
            <a:gdLst/>
            <a:ahLst/>
            <a:cxnLst/>
            <a:rect l="l" t="t" r="r" b="b"/>
            <a:pathLst>
              <a:path w="7937" h="11112">
                <a:moveTo>
                  <a:pt x="3886" y="11112"/>
                </a:moveTo>
                <a:lnTo>
                  <a:pt x="0" y="4559"/>
                </a:lnTo>
                <a:lnTo>
                  <a:pt x="7937" y="0"/>
                </a:lnTo>
                <a:lnTo>
                  <a:pt x="4038" y="11023"/>
                </a:lnTo>
                <a:lnTo>
                  <a:pt x="3886" y="11112"/>
                </a:lnTo>
                <a:close/>
              </a:path>
            </a:pathLst>
          </a:custGeom>
          <a:solidFill>
            <a:srgbClr val="4471C4"/>
          </a:solidFill>
        </p:spPr>
        <p:txBody>
          <a:bodyPr wrap="square" lIns="0" tIns="0" rIns="0" bIns="0" rtlCol="0">
            <a:noAutofit/>
          </a:bodyPr>
          <a:lstStyle/>
          <a:p>
            <a:endParaRPr/>
          </a:p>
        </p:txBody>
      </p:sp>
      <p:sp>
        <p:nvSpPr>
          <p:cNvPr id="69" name="object 69"/>
          <p:cNvSpPr/>
          <p:nvPr/>
        </p:nvSpPr>
        <p:spPr>
          <a:xfrm>
            <a:off x="1399425" y="1714500"/>
            <a:ext cx="5283" cy="19138"/>
          </a:xfrm>
          <a:custGeom>
            <a:avLst/>
            <a:gdLst/>
            <a:ahLst/>
            <a:cxnLst/>
            <a:rect l="l" t="t" r="r" b="b"/>
            <a:pathLst>
              <a:path w="5283" h="19138">
                <a:moveTo>
                  <a:pt x="1549" y="19138"/>
                </a:moveTo>
                <a:lnTo>
                  <a:pt x="0" y="7429"/>
                </a:lnTo>
                <a:lnTo>
                  <a:pt x="5283" y="0"/>
                </a:lnTo>
                <a:lnTo>
                  <a:pt x="1638" y="18986"/>
                </a:lnTo>
                <a:lnTo>
                  <a:pt x="1549" y="19138"/>
                </a:lnTo>
                <a:close/>
              </a:path>
            </a:pathLst>
          </a:custGeom>
          <a:solidFill>
            <a:srgbClr val="4471C4"/>
          </a:solidFill>
        </p:spPr>
        <p:txBody>
          <a:bodyPr wrap="square" lIns="0" tIns="0" rIns="0" bIns="0" rtlCol="0">
            <a:noAutofit/>
          </a:bodyPr>
          <a:lstStyle/>
          <a:p>
            <a:endParaRPr/>
          </a:p>
        </p:txBody>
      </p:sp>
      <p:sp>
        <p:nvSpPr>
          <p:cNvPr id="70" name="object 70"/>
          <p:cNvSpPr/>
          <p:nvPr/>
        </p:nvSpPr>
        <p:spPr>
          <a:xfrm>
            <a:off x="1670342" y="6477914"/>
            <a:ext cx="9944" cy="14732"/>
          </a:xfrm>
          <a:custGeom>
            <a:avLst/>
            <a:gdLst/>
            <a:ahLst/>
            <a:cxnLst/>
            <a:rect l="l" t="t" r="r" b="b"/>
            <a:pathLst>
              <a:path w="9944" h="14732">
                <a:moveTo>
                  <a:pt x="5078" y="7412"/>
                </a:moveTo>
                <a:lnTo>
                  <a:pt x="9944" y="0"/>
                </a:lnTo>
                <a:lnTo>
                  <a:pt x="5092" y="7391"/>
                </a:lnTo>
                <a:lnTo>
                  <a:pt x="0" y="14732"/>
                </a:lnTo>
                <a:lnTo>
                  <a:pt x="5078" y="7412"/>
                </a:lnTo>
                <a:close/>
              </a:path>
            </a:pathLst>
          </a:custGeom>
          <a:solidFill>
            <a:srgbClr val="4471C4"/>
          </a:solidFill>
        </p:spPr>
        <p:txBody>
          <a:bodyPr wrap="square" lIns="0" tIns="0" rIns="0" bIns="0" rtlCol="0">
            <a:noAutofit/>
          </a:bodyPr>
          <a:lstStyle/>
          <a:p>
            <a:endParaRPr/>
          </a:p>
        </p:txBody>
      </p:sp>
      <p:sp>
        <p:nvSpPr>
          <p:cNvPr id="71" name="object 71"/>
          <p:cNvSpPr/>
          <p:nvPr/>
        </p:nvSpPr>
        <p:spPr>
          <a:xfrm>
            <a:off x="1693773" y="6439192"/>
            <a:ext cx="8153" cy="15913"/>
          </a:xfrm>
          <a:custGeom>
            <a:avLst/>
            <a:gdLst/>
            <a:ahLst/>
            <a:cxnLst/>
            <a:rect l="l" t="t" r="r" b="b"/>
            <a:pathLst>
              <a:path w="8153" h="15913">
                <a:moveTo>
                  <a:pt x="4186" y="7983"/>
                </a:moveTo>
                <a:lnTo>
                  <a:pt x="8153" y="0"/>
                </a:lnTo>
                <a:lnTo>
                  <a:pt x="4191" y="7975"/>
                </a:lnTo>
                <a:lnTo>
                  <a:pt x="50" y="15836"/>
                </a:lnTo>
                <a:lnTo>
                  <a:pt x="4186" y="7983"/>
                </a:lnTo>
                <a:close/>
              </a:path>
            </a:pathLst>
          </a:custGeom>
          <a:solidFill>
            <a:srgbClr val="4471C4"/>
          </a:solidFill>
        </p:spPr>
        <p:txBody>
          <a:bodyPr wrap="square" lIns="0" tIns="0" rIns="0" bIns="0" rtlCol="0">
            <a:noAutofit/>
          </a:bodyPr>
          <a:lstStyle/>
          <a:p>
            <a:endParaRPr/>
          </a:p>
        </p:txBody>
      </p:sp>
      <p:sp>
        <p:nvSpPr>
          <p:cNvPr id="72" name="object 72"/>
          <p:cNvSpPr/>
          <p:nvPr/>
        </p:nvSpPr>
        <p:spPr>
          <a:xfrm>
            <a:off x="1733931" y="6326759"/>
            <a:ext cx="2209" cy="46951"/>
          </a:xfrm>
          <a:custGeom>
            <a:avLst/>
            <a:gdLst/>
            <a:ahLst/>
            <a:cxnLst/>
            <a:rect l="l" t="t" r="r" b="b"/>
            <a:pathLst>
              <a:path w="2209" h="46951">
                <a:moveTo>
                  <a:pt x="2209" y="37922"/>
                </a:moveTo>
                <a:lnTo>
                  <a:pt x="0" y="46951"/>
                </a:lnTo>
                <a:lnTo>
                  <a:pt x="1231" y="101"/>
                </a:lnTo>
                <a:lnTo>
                  <a:pt x="2209" y="37922"/>
                </a:lnTo>
                <a:close/>
              </a:path>
            </a:pathLst>
          </a:custGeom>
          <a:solidFill>
            <a:srgbClr val="4471C4"/>
          </a:solidFill>
        </p:spPr>
        <p:txBody>
          <a:bodyPr wrap="square" lIns="0" tIns="0" rIns="0" bIns="0" rtlCol="0">
            <a:noAutofit/>
          </a:bodyPr>
          <a:lstStyle/>
          <a:p>
            <a:endParaRPr/>
          </a:p>
        </p:txBody>
      </p:sp>
      <p:sp>
        <p:nvSpPr>
          <p:cNvPr id="73" name="object 73"/>
          <p:cNvSpPr/>
          <p:nvPr/>
        </p:nvSpPr>
        <p:spPr>
          <a:xfrm>
            <a:off x="1705660" y="6371767"/>
            <a:ext cx="20904" cy="62522"/>
          </a:xfrm>
          <a:custGeom>
            <a:avLst/>
            <a:gdLst/>
            <a:ahLst/>
            <a:cxnLst/>
            <a:rect l="l" t="t" r="r" b="b"/>
            <a:pathLst>
              <a:path w="20904" h="62522">
                <a:moveTo>
                  <a:pt x="13182" y="25996"/>
                </a:moveTo>
                <a:lnTo>
                  <a:pt x="10185" y="34480"/>
                </a:lnTo>
                <a:lnTo>
                  <a:pt x="6972" y="42964"/>
                </a:lnTo>
                <a:lnTo>
                  <a:pt x="3619" y="51155"/>
                </a:lnTo>
                <a:lnTo>
                  <a:pt x="0" y="59436"/>
                </a:lnTo>
                <a:lnTo>
                  <a:pt x="3581" y="51244"/>
                </a:lnTo>
                <a:lnTo>
                  <a:pt x="6959" y="62522"/>
                </a:lnTo>
                <a:lnTo>
                  <a:pt x="10617" y="54165"/>
                </a:lnTo>
                <a:lnTo>
                  <a:pt x="14071" y="45707"/>
                </a:lnTo>
                <a:lnTo>
                  <a:pt x="17335" y="37147"/>
                </a:lnTo>
                <a:lnTo>
                  <a:pt x="20383" y="28486"/>
                </a:lnTo>
                <a:lnTo>
                  <a:pt x="20904" y="0"/>
                </a:lnTo>
                <a:lnTo>
                  <a:pt x="18526" y="8801"/>
                </a:lnTo>
                <a:lnTo>
                  <a:pt x="15963" y="17424"/>
                </a:lnTo>
                <a:lnTo>
                  <a:pt x="13182" y="25996"/>
                </a:lnTo>
                <a:close/>
              </a:path>
            </a:pathLst>
          </a:custGeom>
          <a:solidFill>
            <a:srgbClr val="4471C4"/>
          </a:solidFill>
        </p:spPr>
        <p:txBody>
          <a:bodyPr wrap="square" lIns="0" tIns="0" rIns="0" bIns="0" rtlCol="0">
            <a:noAutofit/>
          </a:bodyPr>
          <a:lstStyle/>
          <a:p>
            <a:endParaRPr/>
          </a:p>
        </p:txBody>
      </p:sp>
      <p:sp>
        <p:nvSpPr>
          <p:cNvPr id="74" name="object 74"/>
          <p:cNvSpPr/>
          <p:nvPr/>
        </p:nvSpPr>
        <p:spPr>
          <a:xfrm>
            <a:off x="1225003" y="1478953"/>
            <a:ext cx="8458" cy="10490"/>
          </a:xfrm>
          <a:custGeom>
            <a:avLst/>
            <a:gdLst/>
            <a:ahLst/>
            <a:cxnLst/>
            <a:rect l="l" t="t" r="r" b="b"/>
            <a:pathLst>
              <a:path w="8458" h="10490">
                <a:moveTo>
                  <a:pt x="2921" y="10490"/>
                </a:moveTo>
                <a:lnTo>
                  <a:pt x="0" y="3454"/>
                </a:lnTo>
                <a:lnTo>
                  <a:pt x="8458" y="0"/>
                </a:lnTo>
                <a:lnTo>
                  <a:pt x="3009" y="10452"/>
                </a:lnTo>
                <a:close/>
              </a:path>
            </a:pathLst>
          </a:custGeom>
          <a:solidFill>
            <a:srgbClr val="4471C4"/>
          </a:solidFill>
        </p:spPr>
        <p:txBody>
          <a:bodyPr wrap="square" lIns="0" tIns="0" rIns="0" bIns="0" rtlCol="0">
            <a:noAutofit/>
          </a:bodyPr>
          <a:lstStyle/>
          <a:p>
            <a:endParaRPr/>
          </a:p>
        </p:txBody>
      </p:sp>
      <p:sp>
        <p:nvSpPr>
          <p:cNvPr id="75" name="object 75"/>
          <p:cNvSpPr/>
          <p:nvPr/>
        </p:nvSpPr>
        <p:spPr>
          <a:xfrm>
            <a:off x="1729917" y="1754085"/>
            <a:ext cx="15824" cy="4151121"/>
          </a:xfrm>
          <a:custGeom>
            <a:avLst/>
            <a:gdLst/>
            <a:ahLst/>
            <a:cxnLst/>
            <a:rect l="l" t="t" r="r" b="b"/>
            <a:pathLst>
              <a:path w="15824" h="4151121">
                <a:moveTo>
                  <a:pt x="8077" y="83223"/>
                </a:moveTo>
                <a:lnTo>
                  <a:pt x="8202" y="73738"/>
                </a:lnTo>
                <a:lnTo>
                  <a:pt x="7962" y="64249"/>
                </a:lnTo>
                <a:lnTo>
                  <a:pt x="7962" y="64439"/>
                </a:lnTo>
                <a:lnTo>
                  <a:pt x="7251" y="55016"/>
                </a:lnTo>
                <a:lnTo>
                  <a:pt x="7264" y="55206"/>
                </a:lnTo>
                <a:lnTo>
                  <a:pt x="6116" y="46087"/>
                </a:lnTo>
                <a:lnTo>
                  <a:pt x="4493" y="37039"/>
                </a:lnTo>
                <a:lnTo>
                  <a:pt x="2451" y="28194"/>
                </a:lnTo>
                <a:lnTo>
                  <a:pt x="2501" y="28371"/>
                </a:lnTo>
                <a:lnTo>
                  <a:pt x="0" y="19570"/>
                </a:lnTo>
                <a:lnTo>
                  <a:pt x="63" y="19748"/>
                </a:lnTo>
                <a:lnTo>
                  <a:pt x="939" y="0"/>
                </a:lnTo>
                <a:lnTo>
                  <a:pt x="4330" y="8597"/>
                </a:lnTo>
                <a:lnTo>
                  <a:pt x="4483" y="36982"/>
                </a:lnTo>
                <a:lnTo>
                  <a:pt x="4521" y="37160"/>
                </a:lnTo>
                <a:lnTo>
                  <a:pt x="6095" y="45923"/>
                </a:lnTo>
                <a:lnTo>
                  <a:pt x="7302" y="17399"/>
                </a:lnTo>
                <a:lnTo>
                  <a:pt x="9855" y="26377"/>
                </a:lnTo>
                <a:lnTo>
                  <a:pt x="8204" y="73647"/>
                </a:lnTo>
                <a:lnTo>
                  <a:pt x="8204" y="73787"/>
                </a:lnTo>
                <a:lnTo>
                  <a:pt x="15823" y="73698"/>
                </a:lnTo>
                <a:lnTo>
                  <a:pt x="11493" y="130771"/>
                </a:lnTo>
                <a:lnTo>
                  <a:pt x="12801" y="121424"/>
                </a:lnTo>
                <a:lnTo>
                  <a:pt x="15823" y="73698"/>
                </a:lnTo>
                <a:lnTo>
                  <a:pt x="15328" y="92976"/>
                </a:lnTo>
                <a:lnTo>
                  <a:pt x="15697" y="83362"/>
                </a:lnTo>
                <a:lnTo>
                  <a:pt x="15328" y="92976"/>
                </a:lnTo>
                <a:lnTo>
                  <a:pt x="15823" y="73698"/>
                </a:lnTo>
                <a:lnTo>
                  <a:pt x="15824" y="4151121"/>
                </a:lnTo>
                <a:lnTo>
                  <a:pt x="14719" y="102527"/>
                </a:lnTo>
                <a:lnTo>
                  <a:pt x="13881" y="112014"/>
                </a:lnTo>
                <a:lnTo>
                  <a:pt x="15824" y="4151121"/>
                </a:lnTo>
                <a:lnTo>
                  <a:pt x="9969" y="140042"/>
                </a:lnTo>
                <a:lnTo>
                  <a:pt x="8204" y="149225"/>
                </a:lnTo>
                <a:lnTo>
                  <a:pt x="6223" y="158343"/>
                </a:lnTo>
                <a:lnTo>
                  <a:pt x="4013" y="167360"/>
                </a:lnTo>
                <a:lnTo>
                  <a:pt x="3975" y="129578"/>
                </a:lnTo>
                <a:lnTo>
                  <a:pt x="5257" y="120421"/>
                </a:lnTo>
                <a:lnTo>
                  <a:pt x="6311" y="111201"/>
                </a:lnTo>
                <a:lnTo>
                  <a:pt x="7124" y="101904"/>
                </a:lnTo>
                <a:lnTo>
                  <a:pt x="7721" y="92646"/>
                </a:lnTo>
                <a:lnTo>
                  <a:pt x="8077" y="83121"/>
                </a:lnTo>
                <a:close/>
              </a:path>
            </a:pathLst>
          </a:custGeom>
          <a:solidFill>
            <a:srgbClr val="4471C4"/>
          </a:solidFill>
        </p:spPr>
        <p:txBody>
          <a:bodyPr wrap="square" lIns="0" tIns="0" rIns="0" bIns="0" rtlCol="0">
            <a:noAutofit/>
          </a:bodyPr>
          <a:lstStyle/>
          <a:p>
            <a:endParaRPr/>
          </a:p>
        </p:txBody>
      </p:sp>
      <p:sp>
        <p:nvSpPr>
          <p:cNvPr id="76" name="object 76"/>
          <p:cNvSpPr/>
          <p:nvPr/>
        </p:nvSpPr>
        <p:spPr>
          <a:xfrm>
            <a:off x="996073" y="1681873"/>
            <a:ext cx="29921" cy="202984"/>
          </a:xfrm>
          <a:custGeom>
            <a:avLst/>
            <a:gdLst/>
            <a:ahLst/>
            <a:cxnLst/>
            <a:rect l="l" t="t" r="r" b="b"/>
            <a:pathLst>
              <a:path w="29921" h="202984">
                <a:moveTo>
                  <a:pt x="9512" y="108407"/>
                </a:moveTo>
                <a:lnTo>
                  <a:pt x="8686" y="117690"/>
                </a:lnTo>
                <a:lnTo>
                  <a:pt x="8102" y="126961"/>
                </a:lnTo>
                <a:lnTo>
                  <a:pt x="7734" y="136474"/>
                </a:lnTo>
                <a:lnTo>
                  <a:pt x="7620" y="145859"/>
                </a:lnTo>
                <a:lnTo>
                  <a:pt x="4318" y="202984"/>
                </a:lnTo>
                <a:lnTo>
                  <a:pt x="3009" y="193636"/>
                </a:lnTo>
                <a:lnTo>
                  <a:pt x="1930" y="184226"/>
                </a:lnTo>
                <a:lnTo>
                  <a:pt x="1092" y="174739"/>
                </a:lnTo>
                <a:lnTo>
                  <a:pt x="482" y="165188"/>
                </a:lnTo>
                <a:lnTo>
                  <a:pt x="127" y="155574"/>
                </a:lnTo>
                <a:lnTo>
                  <a:pt x="0" y="145948"/>
                </a:lnTo>
                <a:lnTo>
                  <a:pt x="127" y="136232"/>
                </a:lnTo>
                <a:lnTo>
                  <a:pt x="482" y="126618"/>
                </a:lnTo>
                <a:lnTo>
                  <a:pt x="1092" y="117068"/>
                </a:lnTo>
                <a:lnTo>
                  <a:pt x="1930" y="107581"/>
                </a:lnTo>
                <a:lnTo>
                  <a:pt x="3009" y="98170"/>
                </a:lnTo>
                <a:lnTo>
                  <a:pt x="4318" y="88823"/>
                </a:lnTo>
                <a:lnTo>
                  <a:pt x="5854" y="79552"/>
                </a:lnTo>
                <a:lnTo>
                  <a:pt x="7620" y="70370"/>
                </a:lnTo>
                <a:lnTo>
                  <a:pt x="9601" y="61252"/>
                </a:lnTo>
                <a:lnTo>
                  <a:pt x="11798" y="52235"/>
                </a:lnTo>
                <a:lnTo>
                  <a:pt x="14224" y="43294"/>
                </a:lnTo>
                <a:lnTo>
                  <a:pt x="16852" y="34442"/>
                </a:lnTo>
                <a:lnTo>
                  <a:pt x="19697" y="25692"/>
                </a:lnTo>
                <a:lnTo>
                  <a:pt x="21539" y="45415"/>
                </a:lnTo>
                <a:lnTo>
                  <a:pt x="22745" y="17030"/>
                </a:lnTo>
                <a:lnTo>
                  <a:pt x="25996" y="8458"/>
                </a:lnTo>
                <a:lnTo>
                  <a:pt x="29451" y="0"/>
                </a:lnTo>
                <a:lnTo>
                  <a:pt x="29883" y="19684"/>
                </a:lnTo>
                <a:lnTo>
                  <a:pt x="26924" y="28079"/>
                </a:lnTo>
                <a:lnTo>
                  <a:pt x="24117" y="36753"/>
                </a:lnTo>
                <a:lnTo>
                  <a:pt x="21553" y="45366"/>
                </a:lnTo>
                <a:lnTo>
                  <a:pt x="19164" y="54178"/>
                </a:lnTo>
                <a:lnTo>
                  <a:pt x="17005" y="63017"/>
                </a:lnTo>
                <a:lnTo>
                  <a:pt x="15087" y="71843"/>
                </a:lnTo>
                <a:lnTo>
                  <a:pt x="13360" y="80848"/>
                </a:lnTo>
                <a:lnTo>
                  <a:pt x="11849" y="90030"/>
                </a:lnTo>
                <a:lnTo>
                  <a:pt x="10566" y="99174"/>
                </a:lnTo>
                <a:lnTo>
                  <a:pt x="9512" y="108407"/>
                </a:lnTo>
                <a:close/>
              </a:path>
            </a:pathLst>
          </a:custGeom>
          <a:solidFill>
            <a:srgbClr val="4471C4"/>
          </a:solidFill>
        </p:spPr>
        <p:txBody>
          <a:bodyPr wrap="square" lIns="0" tIns="0" rIns="0" bIns="0" rtlCol="0">
            <a:noAutofit/>
          </a:bodyPr>
          <a:lstStyle/>
          <a:p>
            <a:endParaRPr/>
          </a:p>
        </p:txBody>
      </p:sp>
      <p:sp>
        <p:nvSpPr>
          <p:cNvPr id="77" name="object 77"/>
          <p:cNvSpPr/>
          <p:nvPr/>
        </p:nvSpPr>
        <p:spPr>
          <a:xfrm>
            <a:off x="996073" y="1827733"/>
            <a:ext cx="14224" cy="4509376"/>
          </a:xfrm>
          <a:custGeom>
            <a:avLst/>
            <a:gdLst/>
            <a:ahLst/>
            <a:cxnLst/>
            <a:rect l="l" t="t" r="r" b="b"/>
            <a:pathLst>
              <a:path w="14224" h="4509376">
                <a:moveTo>
                  <a:pt x="10566" y="46774"/>
                </a:moveTo>
                <a:lnTo>
                  <a:pt x="11850" y="55940"/>
                </a:lnTo>
                <a:lnTo>
                  <a:pt x="13360" y="65100"/>
                </a:lnTo>
                <a:lnTo>
                  <a:pt x="14224" y="102654"/>
                </a:lnTo>
                <a:lnTo>
                  <a:pt x="11798" y="93713"/>
                </a:lnTo>
                <a:lnTo>
                  <a:pt x="9601" y="84696"/>
                </a:lnTo>
                <a:lnTo>
                  <a:pt x="7620" y="75577"/>
                </a:lnTo>
                <a:lnTo>
                  <a:pt x="7620" y="88"/>
                </a:lnTo>
                <a:lnTo>
                  <a:pt x="7620" y="75577"/>
                </a:lnTo>
                <a:lnTo>
                  <a:pt x="5854" y="66395"/>
                </a:lnTo>
                <a:lnTo>
                  <a:pt x="4318" y="4509376"/>
                </a:lnTo>
                <a:lnTo>
                  <a:pt x="3009" y="4500041"/>
                </a:lnTo>
                <a:lnTo>
                  <a:pt x="127" y="4461979"/>
                </a:lnTo>
                <a:lnTo>
                  <a:pt x="0" y="4452327"/>
                </a:lnTo>
                <a:lnTo>
                  <a:pt x="0" y="88"/>
                </a:lnTo>
                <a:lnTo>
                  <a:pt x="127" y="9715"/>
                </a:lnTo>
                <a:lnTo>
                  <a:pt x="482" y="19329"/>
                </a:lnTo>
                <a:lnTo>
                  <a:pt x="1092" y="28879"/>
                </a:lnTo>
                <a:lnTo>
                  <a:pt x="1930" y="38366"/>
                </a:lnTo>
                <a:lnTo>
                  <a:pt x="3009" y="47777"/>
                </a:lnTo>
                <a:lnTo>
                  <a:pt x="4318" y="57124"/>
                </a:lnTo>
                <a:lnTo>
                  <a:pt x="7620" y="0"/>
                </a:lnTo>
                <a:lnTo>
                  <a:pt x="7734" y="9575"/>
                </a:lnTo>
                <a:lnTo>
                  <a:pt x="8089" y="18897"/>
                </a:lnTo>
                <a:lnTo>
                  <a:pt x="8699" y="28346"/>
                </a:lnTo>
                <a:lnTo>
                  <a:pt x="9525" y="37642"/>
                </a:lnTo>
                <a:lnTo>
                  <a:pt x="10579" y="46862"/>
                </a:lnTo>
                <a:close/>
              </a:path>
            </a:pathLst>
          </a:custGeom>
          <a:solidFill>
            <a:srgbClr val="4471C4"/>
          </a:solidFill>
        </p:spPr>
        <p:txBody>
          <a:bodyPr wrap="square" lIns="0" tIns="0" rIns="0" bIns="0" rtlCol="0">
            <a:noAutofit/>
          </a:bodyPr>
          <a:lstStyle/>
          <a:p>
            <a:endParaRPr/>
          </a:p>
        </p:txBody>
      </p:sp>
      <p:sp>
        <p:nvSpPr>
          <p:cNvPr id="78" name="object 78"/>
          <p:cNvSpPr/>
          <p:nvPr/>
        </p:nvSpPr>
        <p:spPr>
          <a:xfrm>
            <a:off x="1105065" y="6533362"/>
            <a:ext cx="103327" cy="84543"/>
          </a:xfrm>
          <a:custGeom>
            <a:avLst/>
            <a:gdLst/>
            <a:ahLst/>
            <a:cxnLst/>
            <a:rect l="l" t="t" r="r" b="b"/>
            <a:pathLst>
              <a:path w="103327" h="84543">
                <a:moveTo>
                  <a:pt x="83019" y="65214"/>
                </a:moveTo>
                <a:lnTo>
                  <a:pt x="98628" y="73698"/>
                </a:lnTo>
                <a:lnTo>
                  <a:pt x="103327" y="84543"/>
                </a:lnTo>
                <a:lnTo>
                  <a:pt x="95199" y="80492"/>
                </a:lnTo>
                <a:lnTo>
                  <a:pt x="87172" y="76263"/>
                </a:lnTo>
                <a:lnTo>
                  <a:pt x="79260" y="71843"/>
                </a:lnTo>
                <a:lnTo>
                  <a:pt x="71475" y="67233"/>
                </a:lnTo>
                <a:lnTo>
                  <a:pt x="63804" y="62445"/>
                </a:lnTo>
                <a:lnTo>
                  <a:pt x="56260" y="57492"/>
                </a:lnTo>
                <a:lnTo>
                  <a:pt x="48856" y="52349"/>
                </a:lnTo>
                <a:lnTo>
                  <a:pt x="41567" y="47040"/>
                </a:lnTo>
                <a:lnTo>
                  <a:pt x="34416" y="41554"/>
                </a:lnTo>
                <a:lnTo>
                  <a:pt x="27406" y="35915"/>
                </a:lnTo>
                <a:lnTo>
                  <a:pt x="20535" y="30099"/>
                </a:lnTo>
                <a:lnTo>
                  <a:pt x="13804" y="24129"/>
                </a:lnTo>
                <a:lnTo>
                  <a:pt x="7226" y="18008"/>
                </a:lnTo>
                <a:lnTo>
                  <a:pt x="787" y="11722"/>
                </a:lnTo>
                <a:lnTo>
                  <a:pt x="6146" y="6299"/>
                </a:lnTo>
                <a:lnTo>
                  <a:pt x="0" y="0"/>
                </a:lnTo>
                <a:lnTo>
                  <a:pt x="6178" y="6330"/>
                </a:lnTo>
                <a:lnTo>
                  <a:pt x="12522" y="12522"/>
                </a:lnTo>
                <a:lnTo>
                  <a:pt x="18897" y="18465"/>
                </a:lnTo>
                <a:lnTo>
                  <a:pt x="25488" y="24307"/>
                </a:lnTo>
                <a:lnTo>
                  <a:pt x="32219" y="30010"/>
                </a:lnTo>
                <a:lnTo>
                  <a:pt x="39166" y="35598"/>
                </a:lnTo>
                <a:lnTo>
                  <a:pt x="46164" y="40957"/>
                </a:lnTo>
                <a:lnTo>
                  <a:pt x="53225" y="46113"/>
                </a:lnTo>
                <a:lnTo>
                  <a:pt x="60547" y="51180"/>
                </a:lnTo>
                <a:lnTo>
                  <a:pt x="67881" y="56006"/>
                </a:lnTo>
                <a:lnTo>
                  <a:pt x="75387" y="60705"/>
                </a:lnTo>
                <a:lnTo>
                  <a:pt x="83096" y="65252"/>
                </a:lnTo>
                <a:close/>
              </a:path>
            </a:pathLst>
          </a:custGeom>
          <a:solidFill>
            <a:srgbClr val="4471C4"/>
          </a:solidFill>
        </p:spPr>
        <p:txBody>
          <a:bodyPr wrap="square" lIns="0" tIns="0" rIns="0" bIns="0" rtlCol="0">
            <a:noAutofit/>
          </a:bodyPr>
          <a:lstStyle/>
          <a:p>
            <a:endParaRPr/>
          </a:p>
        </p:txBody>
      </p:sp>
      <p:sp>
        <p:nvSpPr>
          <p:cNvPr id="79" name="object 79"/>
          <p:cNvSpPr/>
          <p:nvPr/>
        </p:nvSpPr>
        <p:spPr>
          <a:xfrm>
            <a:off x="1188085" y="6598577"/>
            <a:ext cx="7823" cy="4368"/>
          </a:xfrm>
          <a:custGeom>
            <a:avLst/>
            <a:gdLst/>
            <a:ahLst/>
            <a:cxnLst/>
            <a:rect l="l" t="t" r="r" b="b"/>
            <a:pathLst>
              <a:path w="7823" h="4368">
                <a:moveTo>
                  <a:pt x="7746" y="4330"/>
                </a:moveTo>
                <a:lnTo>
                  <a:pt x="0" y="0"/>
                </a:lnTo>
                <a:lnTo>
                  <a:pt x="7823" y="4368"/>
                </a:lnTo>
                <a:close/>
              </a:path>
            </a:pathLst>
          </a:custGeom>
          <a:solidFill>
            <a:srgbClr val="4471C4"/>
          </a:solidFill>
        </p:spPr>
        <p:txBody>
          <a:bodyPr wrap="square" lIns="0" tIns="0" rIns="0" bIns="0" rtlCol="0">
            <a:noAutofit/>
          </a:bodyPr>
          <a:lstStyle/>
          <a:p>
            <a:endParaRPr/>
          </a:p>
        </p:txBody>
      </p:sp>
      <p:sp>
        <p:nvSpPr>
          <p:cNvPr id="80" name="object 80"/>
          <p:cNvSpPr/>
          <p:nvPr/>
        </p:nvSpPr>
        <p:spPr>
          <a:xfrm>
            <a:off x="1261656" y="6630720"/>
            <a:ext cx="8762" cy="2616"/>
          </a:xfrm>
          <a:custGeom>
            <a:avLst/>
            <a:gdLst/>
            <a:ahLst/>
            <a:cxnLst/>
            <a:rect l="l" t="t" r="r" b="b"/>
            <a:pathLst>
              <a:path w="8762" h="2616">
                <a:moveTo>
                  <a:pt x="8762" y="2616"/>
                </a:moveTo>
                <a:lnTo>
                  <a:pt x="88" y="38"/>
                </a:lnTo>
                <a:lnTo>
                  <a:pt x="8762" y="2616"/>
                </a:lnTo>
                <a:close/>
              </a:path>
            </a:pathLst>
          </a:custGeom>
          <a:solidFill>
            <a:srgbClr val="4471C4"/>
          </a:solidFill>
        </p:spPr>
        <p:txBody>
          <a:bodyPr wrap="square" lIns="0" tIns="0" rIns="0" bIns="0" rtlCol="0">
            <a:noAutofit/>
          </a:bodyPr>
          <a:lstStyle/>
          <a:p>
            <a:endParaRPr/>
          </a:p>
        </p:txBody>
      </p:sp>
      <p:sp>
        <p:nvSpPr>
          <p:cNvPr id="81" name="object 81"/>
          <p:cNvSpPr/>
          <p:nvPr/>
        </p:nvSpPr>
        <p:spPr>
          <a:xfrm>
            <a:off x="1323174" y="6644297"/>
            <a:ext cx="9410" cy="8635"/>
          </a:xfrm>
          <a:custGeom>
            <a:avLst/>
            <a:gdLst/>
            <a:ahLst/>
            <a:cxnLst/>
            <a:rect l="l" t="t" r="r" b="b"/>
            <a:pathLst>
              <a:path w="9410" h="8635">
                <a:moveTo>
                  <a:pt x="901" y="0"/>
                </a:moveTo>
                <a:lnTo>
                  <a:pt x="9410" y="8635"/>
                </a:lnTo>
                <a:lnTo>
                  <a:pt x="0" y="7556"/>
                </a:lnTo>
                <a:lnTo>
                  <a:pt x="901" y="0"/>
                </a:lnTo>
                <a:close/>
              </a:path>
            </a:pathLst>
          </a:custGeom>
          <a:solidFill>
            <a:srgbClr val="4471C4"/>
          </a:solidFill>
        </p:spPr>
        <p:txBody>
          <a:bodyPr wrap="square" lIns="0" tIns="0" rIns="0" bIns="0" rtlCol="0">
            <a:noAutofit/>
          </a:bodyPr>
          <a:lstStyle/>
          <a:p>
            <a:endParaRPr/>
          </a:p>
        </p:txBody>
      </p:sp>
      <p:sp>
        <p:nvSpPr>
          <p:cNvPr id="82" name="object 82"/>
          <p:cNvSpPr/>
          <p:nvPr/>
        </p:nvSpPr>
        <p:spPr>
          <a:xfrm>
            <a:off x="1726044" y="1894128"/>
            <a:ext cx="19697" cy="4506125"/>
          </a:xfrm>
          <a:custGeom>
            <a:avLst/>
            <a:gdLst/>
            <a:ahLst/>
            <a:cxnLst/>
            <a:rect l="l" t="t" r="r" b="b"/>
            <a:pathLst>
              <a:path w="19697" h="4506125">
                <a:moveTo>
                  <a:pt x="11595" y="4404855"/>
                </a:moveTo>
                <a:lnTo>
                  <a:pt x="12077" y="4385856"/>
                </a:lnTo>
                <a:lnTo>
                  <a:pt x="12077" y="9182"/>
                </a:lnTo>
                <a:lnTo>
                  <a:pt x="13843" y="0"/>
                </a:lnTo>
                <a:lnTo>
                  <a:pt x="19697" y="4011079"/>
                </a:lnTo>
                <a:lnTo>
                  <a:pt x="19697" y="4385932"/>
                </a:lnTo>
                <a:lnTo>
                  <a:pt x="19570" y="4395584"/>
                </a:lnTo>
                <a:lnTo>
                  <a:pt x="16675" y="4433646"/>
                </a:lnTo>
                <a:lnTo>
                  <a:pt x="15367" y="4442980"/>
                </a:lnTo>
                <a:lnTo>
                  <a:pt x="15887" y="4018699"/>
                </a:lnTo>
                <a:lnTo>
                  <a:pt x="15367" y="4442980"/>
                </a:lnTo>
                <a:lnTo>
                  <a:pt x="13843" y="4452251"/>
                </a:lnTo>
                <a:lnTo>
                  <a:pt x="12077" y="4461446"/>
                </a:lnTo>
                <a:lnTo>
                  <a:pt x="10096" y="4470552"/>
                </a:lnTo>
                <a:lnTo>
                  <a:pt x="9131" y="4432630"/>
                </a:lnTo>
                <a:lnTo>
                  <a:pt x="7886" y="4479582"/>
                </a:lnTo>
                <a:lnTo>
                  <a:pt x="5473" y="4488522"/>
                </a:lnTo>
                <a:lnTo>
                  <a:pt x="2844" y="4497374"/>
                </a:lnTo>
                <a:lnTo>
                  <a:pt x="0" y="4506125"/>
                </a:lnTo>
                <a:lnTo>
                  <a:pt x="520" y="4477639"/>
                </a:lnTo>
                <a:lnTo>
                  <a:pt x="2679" y="4468799"/>
                </a:lnTo>
                <a:lnTo>
                  <a:pt x="4622" y="4459871"/>
                </a:lnTo>
                <a:lnTo>
                  <a:pt x="6350" y="4450867"/>
                </a:lnTo>
                <a:lnTo>
                  <a:pt x="7835" y="4441888"/>
                </a:lnTo>
                <a:lnTo>
                  <a:pt x="10172" y="4423511"/>
                </a:lnTo>
                <a:lnTo>
                  <a:pt x="10998" y="4414215"/>
                </a:lnTo>
                <a:lnTo>
                  <a:pt x="11595" y="4404753"/>
                </a:lnTo>
                <a:close/>
              </a:path>
            </a:pathLst>
          </a:custGeom>
          <a:solidFill>
            <a:srgbClr val="4471C4"/>
          </a:solidFill>
        </p:spPr>
        <p:txBody>
          <a:bodyPr wrap="square" lIns="0" tIns="0" rIns="0" bIns="0" rtlCol="0">
            <a:noAutofit/>
          </a:bodyPr>
          <a:lstStyle/>
          <a:p>
            <a:endParaRPr/>
          </a:p>
        </p:txBody>
      </p:sp>
      <p:sp>
        <p:nvSpPr>
          <p:cNvPr id="83" name="object 83"/>
          <p:cNvSpPr/>
          <p:nvPr/>
        </p:nvSpPr>
        <p:spPr>
          <a:xfrm>
            <a:off x="1737639" y="6289471"/>
            <a:ext cx="355" cy="9512"/>
          </a:xfrm>
          <a:custGeom>
            <a:avLst/>
            <a:gdLst/>
            <a:ahLst/>
            <a:cxnLst/>
            <a:rect l="l" t="t" r="r" b="b"/>
            <a:pathLst>
              <a:path w="355" h="9512">
                <a:moveTo>
                  <a:pt x="355" y="88"/>
                </a:moveTo>
                <a:lnTo>
                  <a:pt x="0" y="9512"/>
                </a:lnTo>
                <a:lnTo>
                  <a:pt x="355" y="0"/>
                </a:lnTo>
                <a:close/>
              </a:path>
            </a:pathLst>
          </a:custGeom>
          <a:solidFill>
            <a:srgbClr val="4471C4"/>
          </a:solidFill>
        </p:spPr>
        <p:txBody>
          <a:bodyPr wrap="square" lIns="0" tIns="0" rIns="0" bIns="0" rtlCol="0">
            <a:noAutofit/>
          </a:bodyPr>
          <a:lstStyle/>
          <a:p>
            <a:endParaRPr/>
          </a:p>
        </p:txBody>
      </p:sp>
      <p:sp>
        <p:nvSpPr>
          <p:cNvPr id="84" name="object 84"/>
          <p:cNvSpPr/>
          <p:nvPr/>
        </p:nvSpPr>
        <p:spPr>
          <a:xfrm>
            <a:off x="1659763" y="6499707"/>
            <a:ext cx="5435" cy="7073"/>
          </a:xfrm>
          <a:custGeom>
            <a:avLst/>
            <a:gdLst/>
            <a:ahLst/>
            <a:cxnLst/>
            <a:rect l="l" t="t" r="r" b="b"/>
            <a:pathLst>
              <a:path w="5435" h="7073">
                <a:moveTo>
                  <a:pt x="5435" y="0"/>
                </a:moveTo>
                <a:lnTo>
                  <a:pt x="63" y="6997"/>
                </a:lnTo>
                <a:lnTo>
                  <a:pt x="5435" y="0"/>
                </a:lnTo>
                <a:close/>
              </a:path>
            </a:pathLst>
          </a:custGeom>
          <a:solidFill>
            <a:srgbClr val="4471C4"/>
          </a:solidFill>
        </p:spPr>
        <p:txBody>
          <a:bodyPr wrap="square" lIns="0" tIns="0" rIns="0" bIns="0" rtlCol="0">
            <a:noAutofit/>
          </a:bodyPr>
          <a:lstStyle/>
          <a:p>
            <a:endParaRPr/>
          </a:p>
        </p:txBody>
      </p:sp>
      <p:sp>
        <p:nvSpPr>
          <p:cNvPr id="85" name="object 85"/>
          <p:cNvSpPr/>
          <p:nvPr/>
        </p:nvSpPr>
        <p:spPr>
          <a:xfrm>
            <a:off x="1195832" y="6423012"/>
            <a:ext cx="516788" cy="231736"/>
          </a:xfrm>
          <a:custGeom>
            <a:avLst/>
            <a:gdLst/>
            <a:ahLst/>
            <a:cxnLst/>
            <a:rect l="l" t="t" r="r" b="b"/>
            <a:pathLst>
              <a:path w="516788" h="231736">
                <a:moveTo>
                  <a:pt x="212674" y="222338"/>
                </a:moveTo>
                <a:lnTo>
                  <a:pt x="221837" y="221291"/>
                </a:lnTo>
                <a:lnTo>
                  <a:pt x="231051" y="220002"/>
                </a:lnTo>
                <a:lnTo>
                  <a:pt x="240131" y="218490"/>
                </a:lnTo>
                <a:lnTo>
                  <a:pt x="249034" y="216788"/>
                </a:lnTo>
                <a:lnTo>
                  <a:pt x="257962" y="214845"/>
                </a:lnTo>
                <a:lnTo>
                  <a:pt x="266801" y="212686"/>
                </a:lnTo>
                <a:lnTo>
                  <a:pt x="275551" y="210324"/>
                </a:lnTo>
                <a:lnTo>
                  <a:pt x="284226" y="207746"/>
                </a:lnTo>
                <a:lnTo>
                  <a:pt x="292887" y="204927"/>
                </a:lnTo>
                <a:lnTo>
                  <a:pt x="301371" y="201942"/>
                </a:lnTo>
                <a:lnTo>
                  <a:pt x="309676" y="198780"/>
                </a:lnTo>
                <a:lnTo>
                  <a:pt x="317969" y="195402"/>
                </a:lnTo>
                <a:lnTo>
                  <a:pt x="326237" y="191782"/>
                </a:lnTo>
                <a:lnTo>
                  <a:pt x="334314" y="188010"/>
                </a:lnTo>
                <a:lnTo>
                  <a:pt x="342290" y="184048"/>
                </a:lnTo>
                <a:lnTo>
                  <a:pt x="350139" y="179895"/>
                </a:lnTo>
                <a:lnTo>
                  <a:pt x="357886" y="175564"/>
                </a:lnTo>
                <a:lnTo>
                  <a:pt x="365518" y="171056"/>
                </a:lnTo>
                <a:lnTo>
                  <a:pt x="373037" y="166357"/>
                </a:lnTo>
                <a:lnTo>
                  <a:pt x="380358" y="161530"/>
                </a:lnTo>
                <a:lnTo>
                  <a:pt x="387680" y="156463"/>
                </a:lnTo>
                <a:lnTo>
                  <a:pt x="394817" y="151256"/>
                </a:lnTo>
                <a:lnTo>
                  <a:pt x="401751" y="145948"/>
                </a:lnTo>
                <a:lnTo>
                  <a:pt x="408622" y="140411"/>
                </a:lnTo>
                <a:lnTo>
                  <a:pt x="415353" y="134721"/>
                </a:lnTo>
                <a:lnTo>
                  <a:pt x="421944" y="128866"/>
                </a:lnTo>
                <a:lnTo>
                  <a:pt x="428396" y="122872"/>
                </a:lnTo>
                <a:lnTo>
                  <a:pt x="434726" y="116680"/>
                </a:lnTo>
                <a:lnTo>
                  <a:pt x="440918" y="110350"/>
                </a:lnTo>
                <a:lnTo>
                  <a:pt x="446925" y="103898"/>
                </a:lnTo>
                <a:lnTo>
                  <a:pt x="452704" y="97370"/>
                </a:lnTo>
                <a:lnTo>
                  <a:pt x="458457" y="90563"/>
                </a:lnTo>
                <a:lnTo>
                  <a:pt x="469303" y="76771"/>
                </a:lnTo>
                <a:lnTo>
                  <a:pt x="474510" y="69634"/>
                </a:lnTo>
                <a:lnTo>
                  <a:pt x="479551" y="62369"/>
                </a:lnTo>
                <a:lnTo>
                  <a:pt x="484454" y="54902"/>
                </a:lnTo>
                <a:lnTo>
                  <a:pt x="489153" y="47396"/>
                </a:lnTo>
                <a:lnTo>
                  <a:pt x="493661" y="39763"/>
                </a:lnTo>
                <a:lnTo>
                  <a:pt x="497992" y="32016"/>
                </a:lnTo>
                <a:lnTo>
                  <a:pt x="502094" y="24231"/>
                </a:lnTo>
                <a:lnTo>
                  <a:pt x="506094" y="16179"/>
                </a:lnTo>
                <a:lnTo>
                  <a:pt x="509828" y="8191"/>
                </a:lnTo>
                <a:lnTo>
                  <a:pt x="513410" y="0"/>
                </a:lnTo>
                <a:lnTo>
                  <a:pt x="516788" y="11277"/>
                </a:lnTo>
                <a:lnTo>
                  <a:pt x="508901" y="27673"/>
                </a:lnTo>
                <a:lnTo>
                  <a:pt x="500240" y="43599"/>
                </a:lnTo>
                <a:lnTo>
                  <a:pt x="490855" y="59054"/>
                </a:lnTo>
                <a:lnTo>
                  <a:pt x="480745" y="74015"/>
                </a:lnTo>
                <a:lnTo>
                  <a:pt x="469950" y="88442"/>
                </a:lnTo>
                <a:lnTo>
                  <a:pt x="458495" y="102323"/>
                </a:lnTo>
                <a:lnTo>
                  <a:pt x="446405" y="115633"/>
                </a:lnTo>
                <a:lnTo>
                  <a:pt x="433679" y="128358"/>
                </a:lnTo>
                <a:lnTo>
                  <a:pt x="420370" y="140449"/>
                </a:lnTo>
                <a:lnTo>
                  <a:pt x="406488" y="151904"/>
                </a:lnTo>
                <a:lnTo>
                  <a:pt x="392061" y="162699"/>
                </a:lnTo>
                <a:lnTo>
                  <a:pt x="377101" y="172796"/>
                </a:lnTo>
                <a:lnTo>
                  <a:pt x="361645" y="182194"/>
                </a:lnTo>
                <a:lnTo>
                  <a:pt x="345719" y="190842"/>
                </a:lnTo>
                <a:lnTo>
                  <a:pt x="329336" y="198742"/>
                </a:lnTo>
                <a:lnTo>
                  <a:pt x="312508" y="205854"/>
                </a:lnTo>
                <a:lnTo>
                  <a:pt x="295287" y="212166"/>
                </a:lnTo>
                <a:lnTo>
                  <a:pt x="277685" y="217639"/>
                </a:lnTo>
                <a:lnTo>
                  <a:pt x="259715" y="222262"/>
                </a:lnTo>
                <a:lnTo>
                  <a:pt x="241414" y="225996"/>
                </a:lnTo>
                <a:lnTo>
                  <a:pt x="222808" y="228841"/>
                </a:lnTo>
                <a:lnTo>
                  <a:pt x="203911" y="230758"/>
                </a:lnTo>
                <a:lnTo>
                  <a:pt x="194360" y="231368"/>
                </a:lnTo>
                <a:lnTo>
                  <a:pt x="175069" y="224230"/>
                </a:lnTo>
                <a:lnTo>
                  <a:pt x="165544" y="224116"/>
                </a:lnTo>
                <a:lnTo>
                  <a:pt x="156222" y="223761"/>
                </a:lnTo>
                <a:lnTo>
                  <a:pt x="146761" y="223164"/>
                </a:lnTo>
                <a:lnTo>
                  <a:pt x="137477" y="222338"/>
                </a:lnTo>
                <a:lnTo>
                  <a:pt x="128346" y="221297"/>
                </a:lnTo>
                <a:lnTo>
                  <a:pt x="127342" y="228841"/>
                </a:lnTo>
                <a:lnTo>
                  <a:pt x="117995" y="227533"/>
                </a:lnTo>
                <a:lnTo>
                  <a:pt x="108724" y="225996"/>
                </a:lnTo>
                <a:lnTo>
                  <a:pt x="99529" y="224243"/>
                </a:lnTo>
                <a:lnTo>
                  <a:pt x="90424" y="222262"/>
                </a:lnTo>
                <a:lnTo>
                  <a:pt x="81394" y="220052"/>
                </a:lnTo>
                <a:lnTo>
                  <a:pt x="72453" y="217639"/>
                </a:lnTo>
                <a:lnTo>
                  <a:pt x="63614" y="214998"/>
                </a:lnTo>
                <a:lnTo>
                  <a:pt x="54851" y="212166"/>
                </a:lnTo>
                <a:lnTo>
                  <a:pt x="46189" y="209105"/>
                </a:lnTo>
                <a:lnTo>
                  <a:pt x="37630" y="205854"/>
                </a:lnTo>
                <a:lnTo>
                  <a:pt x="29171" y="202399"/>
                </a:lnTo>
                <a:lnTo>
                  <a:pt x="20815" y="198742"/>
                </a:lnTo>
                <a:lnTo>
                  <a:pt x="12560" y="194894"/>
                </a:lnTo>
                <a:lnTo>
                  <a:pt x="7861" y="184048"/>
                </a:lnTo>
                <a:lnTo>
                  <a:pt x="0" y="179895"/>
                </a:lnTo>
                <a:lnTo>
                  <a:pt x="7929" y="184082"/>
                </a:lnTo>
                <a:lnTo>
                  <a:pt x="15913" y="188048"/>
                </a:lnTo>
                <a:lnTo>
                  <a:pt x="23990" y="191820"/>
                </a:lnTo>
                <a:lnTo>
                  <a:pt x="32120" y="195375"/>
                </a:lnTo>
                <a:lnTo>
                  <a:pt x="40386" y="198742"/>
                </a:lnTo>
                <a:lnTo>
                  <a:pt x="48768" y="201942"/>
                </a:lnTo>
                <a:lnTo>
                  <a:pt x="57251" y="204927"/>
                </a:lnTo>
                <a:lnTo>
                  <a:pt x="74587" y="210324"/>
                </a:lnTo>
                <a:lnTo>
                  <a:pt x="83337" y="212686"/>
                </a:lnTo>
                <a:lnTo>
                  <a:pt x="92189" y="214845"/>
                </a:lnTo>
                <a:lnTo>
                  <a:pt x="101104" y="216788"/>
                </a:lnTo>
                <a:lnTo>
                  <a:pt x="110020" y="218490"/>
                </a:lnTo>
                <a:lnTo>
                  <a:pt x="119100" y="220002"/>
                </a:lnTo>
                <a:lnTo>
                  <a:pt x="128346" y="221297"/>
                </a:lnTo>
                <a:lnTo>
                  <a:pt x="136753" y="229920"/>
                </a:lnTo>
                <a:lnTo>
                  <a:pt x="146240" y="230758"/>
                </a:lnTo>
                <a:lnTo>
                  <a:pt x="155790" y="231368"/>
                </a:lnTo>
                <a:lnTo>
                  <a:pt x="165404" y="231736"/>
                </a:lnTo>
                <a:lnTo>
                  <a:pt x="184746" y="231736"/>
                </a:lnTo>
                <a:lnTo>
                  <a:pt x="175120" y="224231"/>
                </a:lnTo>
                <a:lnTo>
                  <a:pt x="184594" y="224116"/>
                </a:lnTo>
                <a:lnTo>
                  <a:pt x="193929" y="223761"/>
                </a:lnTo>
                <a:lnTo>
                  <a:pt x="203377" y="223164"/>
                </a:lnTo>
                <a:lnTo>
                  <a:pt x="212674" y="222338"/>
                </a:lnTo>
                <a:close/>
              </a:path>
            </a:pathLst>
          </a:custGeom>
          <a:solidFill>
            <a:srgbClr val="4471C4"/>
          </a:solidFill>
        </p:spPr>
        <p:txBody>
          <a:bodyPr wrap="square" lIns="0" tIns="0" rIns="0" bIns="0" rtlCol="0">
            <a:noAutofit/>
          </a:bodyPr>
          <a:lstStyle/>
          <a:p>
            <a:endParaRPr/>
          </a:p>
        </p:txBody>
      </p:sp>
      <p:sp>
        <p:nvSpPr>
          <p:cNvPr id="86" name="object 86"/>
          <p:cNvSpPr/>
          <p:nvPr/>
        </p:nvSpPr>
        <p:spPr>
          <a:xfrm>
            <a:off x="1333309" y="1771484"/>
            <a:ext cx="47269" cy="430999"/>
          </a:xfrm>
          <a:custGeom>
            <a:avLst/>
            <a:gdLst/>
            <a:ahLst/>
            <a:cxnLst/>
            <a:rect l="l" t="t" r="r" b="b"/>
            <a:pathLst>
              <a:path w="47269" h="430999">
                <a:moveTo>
                  <a:pt x="41402" y="423455"/>
                </a:moveTo>
                <a:lnTo>
                  <a:pt x="37642" y="423506"/>
                </a:lnTo>
                <a:lnTo>
                  <a:pt x="41402" y="427316"/>
                </a:lnTo>
                <a:lnTo>
                  <a:pt x="47269" y="430999"/>
                </a:lnTo>
                <a:lnTo>
                  <a:pt x="27927" y="430999"/>
                </a:lnTo>
                <a:lnTo>
                  <a:pt x="18313" y="430644"/>
                </a:lnTo>
                <a:lnTo>
                  <a:pt x="8762" y="430034"/>
                </a:lnTo>
                <a:lnTo>
                  <a:pt x="88" y="421614"/>
                </a:lnTo>
                <a:lnTo>
                  <a:pt x="9385" y="422440"/>
                </a:lnTo>
                <a:lnTo>
                  <a:pt x="18643" y="423024"/>
                </a:lnTo>
                <a:lnTo>
                  <a:pt x="28168" y="423392"/>
                </a:lnTo>
                <a:lnTo>
                  <a:pt x="33781" y="427316"/>
                </a:lnTo>
                <a:lnTo>
                  <a:pt x="37541" y="423506"/>
                </a:lnTo>
                <a:lnTo>
                  <a:pt x="34036" y="46558"/>
                </a:lnTo>
                <a:lnTo>
                  <a:pt x="34759" y="36944"/>
                </a:lnTo>
                <a:lnTo>
                  <a:pt x="35966" y="27470"/>
                </a:lnTo>
                <a:lnTo>
                  <a:pt x="37630" y="18148"/>
                </a:lnTo>
                <a:lnTo>
                  <a:pt x="39738" y="8978"/>
                </a:lnTo>
                <a:lnTo>
                  <a:pt x="42290" y="0"/>
                </a:lnTo>
                <a:lnTo>
                  <a:pt x="41630" y="47040"/>
                </a:lnTo>
                <a:lnTo>
                  <a:pt x="41402" y="56388"/>
                </a:lnTo>
                <a:lnTo>
                  <a:pt x="41402" y="423455"/>
                </a:lnTo>
                <a:close/>
              </a:path>
            </a:pathLst>
          </a:custGeom>
          <a:solidFill>
            <a:srgbClr val="4471C4"/>
          </a:solidFill>
        </p:spPr>
        <p:txBody>
          <a:bodyPr wrap="square" lIns="0" tIns="0" rIns="0" bIns="0" rtlCol="0">
            <a:noAutofit/>
          </a:bodyPr>
          <a:lstStyle/>
          <a:p>
            <a:endParaRPr/>
          </a:p>
        </p:txBody>
      </p:sp>
      <p:sp>
        <p:nvSpPr>
          <p:cNvPr id="87" name="object 87"/>
          <p:cNvSpPr/>
          <p:nvPr/>
        </p:nvSpPr>
        <p:spPr>
          <a:xfrm>
            <a:off x="1376819" y="1762683"/>
            <a:ext cx="1765" cy="37325"/>
          </a:xfrm>
          <a:custGeom>
            <a:avLst/>
            <a:gdLst/>
            <a:ahLst/>
            <a:cxnLst/>
            <a:rect l="l" t="t" r="r" b="b"/>
            <a:pathLst>
              <a:path w="1765" h="37325">
                <a:moveTo>
                  <a:pt x="0" y="37325"/>
                </a:moveTo>
                <a:lnTo>
                  <a:pt x="1765" y="0"/>
                </a:lnTo>
                <a:lnTo>
                  <a:pt x="1562" y="28562"/>
                </a:lnTo>
                <a:lnTo>
                  <a:pt x="0" y="37325"/>
                </a:lnTo>
                <a:close/>
              </a:path>
            </a:pathLst>
          </a:custGeom>
          <a:solidFill>
            <a:srgbClr val="4471C4"/>
          </a:solidFill>
        </p:spPr>
        <p:txBody>
          <a:bodyPr wrap="square" lIns="0" tIns="0" rIns="0" bIns="0" rtlCol="0">
            <a:noAutofit/>
          </a:bodyPr>
          <a:lstStyle/>
          <a:p>
            <a:endParaRPr/>
          </a:p>
        </p:txBody>
      </p:sp>
      <p:sp>
        <p:nvSpPr>
          <p:cNvPr id="88" name="object 88"/>
          <p:cNvSpPr/>
          <p:nvPr/>
        </p:nvSpPr>
        <p:spPr>
          <a:xfrm>
            <a:off x="1385760" y="1737537"/>
            <a:ext cx="4190" cy="27673"/>
          </a:xfrm>
          <a:custGeom>
            <a:avLst/>
            <a:gdLst/>
            <a:ahLst/>
            <a:cxnLst/>
            <a:rect l="l" t="t" r="r" b="b"/>
            <a:pathLst>
              <a:path w="4190" h="27673">
                <a:moveTo>
                  <a:pt x="12" y="27673"/>
                </a:moveTo>
                <a:lnTo>
                  <a:pt x="0" y="8166"/>
                </a:lnTo>
                <a:lnTo>
                  <a:pt x="4190" y="0"/>
                </a:lnTo>
                <a:lnTo>
                  <a:pt x="12" y="27673"/>
                </a:lnTo>
                <a:close/>
              </a:path>
            </a:pathLst>
          </a:custGeom>
          <a:solidFill>
            <a:srgbClr val="4471C4"/>
          </a:solidFill>
        </p:spPr>
        <p:txBody>
          <a:bodyPr wrap="square" lIns="0" tIns="0" rIns="0" bIns="0" rtlCol="0">
            <a:noAutofit/>
          </a:bodyPr>
          <a:lstStyle/>
          <a:p>
            <a:endParaRPr/>
          </a:p>
        </p:txBody>
      </p:sp>
      <p:sp>
        <p:nvSpPr>
          <p:cNvPr id="89" name="object 89"/>
          <p:cNvSpPr/>
          <p:nvPr/>
        </p:nvSpPr>
        <p:spPr>
          <a:xfrm>
            <a:off x="1730641" y="1892744"/>
            <a:ext cx="1752" cy="9093"/>
          </a:xfrm>
          <a:custGeom>
            <a:avLst/>
            <a:gdLst/>
            <a:ahLst/>
            <a:cxnLst/>
            <a:rect l="l" t="t" r="r" b="b"/>
            <a:pathLst>
              <a:path w="1752" h="9093">
                <a:moveTo>
                  <a:pt x="1752" y="0"/>
                </a:moveTo>
                <a:lnTo>
                  <a:pt x="25" y="8991"/>
                </a:lnTo>
                <a:lnTo>
                  <a:pt x="1752" y="0"/>
                </a:lnTo>
                <a:close/>
              </a:path>
            </a:pathLst>
          </a:custGeom>
          <a:solidFill>
            <a:srgbClr val="4471C4"/>
          </a:solidFill>
        </p:spPr>
        <p:txBody>
          <a:bodyPr wrap="square" lIns="0" tIns="0" rIns="0" bIns="0" rtlCol="0">
            <a:noAutofit/>
          </a:bodyPr>
          <a:lstStyle/>
          <a:p>
            <a:endParaRPr/>
          </a:p>
        </p:txBody>
      </p:sp>
      <p:sp>
        <p:nvSpPr>
          <p:cNvPr id="90" name="object 90"/>
          <p:cNvSpPr/>
          <p:nvPr/>
        </p:nvSpPr>
        <p:spPr>
          <a:xfrm>
            <a:off x="1690281" y="1693913"/>
            <a:ext cx="40576" cy="79921"/>
          </a:xfrm>
          <a:custGeom>
            <a:avLst/>
            <a:gdLst/>
            <a:ahLst/>
            <a:cxnLst/>
            <a:rect l="l" t="t" r="r" b="b"/>
            <a:pathLst>
              <a:path w="40576" h="79921">
                <a:moveTo>
                  <a:pt x="16852" y="32346"/>
                </a:moveTo>
                <a:lnTo>
                  <a:pt x="11684" y="25082"/>
                </a:lnTo>
                <a:lnTo>
                  <a:pt x="11798" y="25222"/>
                </a:lnTo>
                <a:lnTo>
                  <a:pt x="6286" y="18211"/>
                </a:lnTo>
                <a:lnTo>
                  <a:pt x="6400" y="18364"/>
                </a:lnTo>
                <a:lnTo>
                  <a:pt x="571" y="11633"/>
                </a:lnTo>
                <a:lnTo>
                  <a:pt x="698" y="11760"/>
                </a:lnTo>
                <a:lnTo>
                  <a:pt x="0" y="0"/>
                </a:lnTo>
                <a:lnTo>
                  <a:pt x="6273" y="6565"/>
                </a:lnTo>
                <a:lnTo>
                  <a:pt x="12217" y="13436"/>
                </a:lnTo>
                <a:lnTo>
                  <a:pt x="17843" y="20586"/>
                </a:lnTo>
                <a:lnTo>
                  <a:pt x="21488" y="39573"/>
                </a:lnTo>
                <a:lnTo>
                  <a:pt x="21577" y="39725"/>
                </a:lnTo>
                <a:lnTo>
                  <a:pt x="25857" y="47180"/>
                </a:lnTo>
                <a:lnTo>
                  <a:pt x="28041" y="35686"/>
                </a:lnTo>
                <a:lnTo>
                  <a:pt x="32600" y="43624"/>
                </a:lnTo>
                <a:lnTo>
                  <a:pt x="36779" y="51790"/>
                </a:lnTo>
                <a:lnTo>
                  <a:pt x="40576" y="60172"/>
                </a:lnTo>
                <a:lnTo>
                  <a:pt x="39700" y="79921"/>
                </a:lnTo>
                <a:lnTo>
                  <a:pt x="36819" y="71415"/>
                </a:lnTo>
                <a:lnTo>
                  <a:pt x="33528" y="63055"/>
                </a:lnTo>
                <a:lnTo>
                  <a:pt x="33591" y="63220"/>
                </a:lnTo>
                <a:lnTo>
                  <a:pt x="29883" y="55003"/>
                </a:lnTo>
                <a:lnTo>
                  <a:pt x="25946" y="47345"/>
                </a:lnTo>
                <a:lnTo>
                  <a:pt x="21563" y="39703"/>
                </a:lnTo>
                <a:lnTo>
                  <a:pt x="16751" y="32207"/>
                </a:lnTo>
                <a:lnTo>
                  <a:pt x="16852" y="32346"/>
                </a:lnTo>
                <a:close/>
              </a:path>
            </a:pathLst>
          </a:custGeom>
          <a:solidFill>
            <a:srgbClr val="4471C4"/>
          </a:solidFill>
        </p:spPr>
        <p:txBody>
          <a:bodyPr wrap="square" lIns="0" tIns="0" rIns="0" bIns="0" rtlCol="0">
            <a:noAutofit/>
          </a:bodyPr>
          <a:lstStyle/>
          <a:p>
            <a:endParaRPr/>
          </a:p>
        </p:txBody>
      </p:sp>
      <p:sp>
        <p:nvSpPr>
          <p:cNvPr id="91" name="object 91"/>
          <p:cNvSpPr/>
          <p:nvPr/>
        </p:nvSpPr>
        <p:spPr>
          <a:xfrm>
            <a:off x="1624228" y="1953996"/>
            <a:ext cx="92049" cy="139623"/>
          </a:xfrm>
          <a:custGeom>
            <a:avLst/>
            <a:gdLst/>
            <a:ahLst/>
            <a:cxnLst/>
            <a:rect l="l" t="t" r="r" b="b"/>
            <a:pathLst>
              <a:path w="92049" h="139623">
                <a:moveTo>
                  <a:pt x="40970" y="93446"/>
                </a:moveTo>
                <a:lnTo>
                  <a:pt x="46164" y="86321"/>
                </a:lnTo>
                <a:lnTo>
                  <a:pt x="51155" y="79133"/>
                </a:lnTo>
                <a:lnTo>
                  <a:pt x="56057" y="71666"/>
                </a:lnTo>
                <a:lnTo>
                  <a:pt x="60706" y="64236"/>
                </a:lnTo>
                <a:lnTo>
                  <a:pt x="65265" y="56527"/>
                </a:lnTo>
                <a:lnTo>
                  <a:pt x="69596" y="48780"/>
                </a:lnTo>
                <a:lnTo>
                  <a:pt x="73698" y="40995"/>
                </a:lnTo>
                <a:lnTo>
                  <a:pt x="77698" y="32943"/>
                </a:lnTo>
                <a:lnTo>
                  <a:pt x="81432" y="24942"/>
                </a:lnTo>
                <a:lnTo>
                  <a:pt x="85013" y="16763"/>
                </a:lnTo>
                <a:lnTo>
                  <a:pt x="88430" y="8381"/>
                </a:lnTo>
                <a:lnTo>
                  <a:pt x="91617" y="0"/>
                </a:lnTo>
                <a:lnTo>
                  <a:pt x="92049" y="19684"/>
                </a:lnTo>
                <a:lnTo>
                  <a:pt x="88392" y="28041"/>
                </a:lnTo>
                <a:lnTo>
                  <a:pt x="84543" y="36283"/>
                </a:lnTo>
                <a:lnTo>
                  <a:pt x="80505" y="44424"/>
                </a:lnTo>
                <a:lnTo>
                  <a:pt x="76263" y="52450"/>
                </a:lnTo>
                <a:lnTo>
                  <a:pt x="71843" y="60363"/>
                </a:lnTo>
                <a:lnTo>
                  <a:pt x="67233" y="68148"/>
                </a:lnTo>
                <a:lnTo>
                  <a:pt x="62458" y="75818"/>
                </a:lnTo>
                <a:lnTo>
                  <a:pt x="57492" y="83362"/>
                </a:lnTo>
                <a:lnTo>
                  <a:pt x="52349" y="90766"/>
                </a:lnTo>
                <a:lnTo>
                  <a:pt x="47040" y="98056"/>
                </a:lnTo>
                <a:lnTo>
                  <a:pt x="41554" y="105206"/>
                </a:lnTo>
                <a:lnTo>
                  <a:pt x="35915" y="112217"/>
                </a:lnTo>
                <a:lnTo>
                  <a:pt x="30099" y="119087"/>
                </a:lnTo>
                <a:lnTo>
                  <a:pt x="24130" y="125806"/>
                </a:lnTo>
                <a:lnTo>
                  <a:pt x="18008" y="132397"/>
                </a:lnTo>
                <a:lnTo>
                  <a:pt x="11722" y="138823"/>
                </a:lnTo>
                <a:lnTo>
                  <a:pt x="6299" y="133476"/>
                </a:lnTo>
                <a:lnTo>
                  <a:pt x="0" y="139623"/>
                </a:lnTo>
                <a:lnTo>
                  <a:pt x="6330" y="133444"/>
                </a:lnTo>
                <a:lnTo>
                  <a:pt x="12522" y="127101"/>
                </a:lnTo>
                <a:lnTo>
                  <a:pt x="18465" y="120726"/>
                </a:lnTo>
                <a:lnTo>
                  <a:pt x="24371" y="114058"/>
                </a:lnTo>
                <a:lnTo>
                  <a:pt x="30010" y="107391"/>
                </a:lnTo>
                <a:lnTo>
                  <a:pt x="35598" y="100456"/>
                </a:lnTo>
                <a:lnTo>
                  <a:pt x="40970" y="93446"/>
                </a:lnTo>
                <a:close/>
              </a:path>
            </a:pathLst>
          </a:custGeom>
          <a:solidFill>
            <a:srgbClr val="4471C4"/>
          </a:solidFill>
        </p:spPr>
        <p:txBody>
          <a:bodyPr wrap="square" lIns="0" tIns="0" rIns="0" bIns="0" rtlCol="0">
            <a:noAutofit/>
          </a:bodyPr>
          <a:lstStyle/>
          <a:p>
            <a:endParaRPr/>
          </a:p>
        </p:txBody>
      </p:sp>
      <p:sp>
        <p:nvSpPr>
          <p:cNvPr id="92" name="object 92"/>
          <p:cNvSpPr/>
          <p:nvPr/>
        </p:nvSpPr>
        <p:spPr>
          <a:xfrm>
            <a:off x="1485607" y="1638452"/>
            <a:ext cx="172326" cy="38607"/>
          </a:xfrm>
          <a:custGeom>
            <a:avLst/>
            <a:gdLst/>
            <a:ahLst/>
            <a:cxnLst/>
            <a:rect l="l" t="t" r="r" b="b"/>
            <a:pathLst>
              <a:path w="172326" h="38607">
                <a:moveTo>
                  <a:pt x="141617" y="21932"/>
                </a:moveTo>
                <a:lnTo>
                  <a:pt x="133257" y="18641"/>
                </a:lnTo>
                <a:lnTo>
                  <a:pt x="124752" y="15760"/>
                </a:lnTo>
                <a:lnTo>
                  <a:pt x="124929" y="15824"/>
                </a:lnTo>
                <a:lnTo>
                  <a:pt x="116128" y="13322"/>
                </a:lnTo>
                <a:lnTo>
                  <a:pt x="116306" y="13373"/>
                </a:lnTo>
                <a:lnTo>
                  <a:pt x="107460" y="11330"/>
                </a:lnTo>
                <a:lnTo>
                  <a:pt x="98413" y="9707"/>
                </a:lnTo>
                <a:lnTo>
                  <a:pt x="89293" y="8559"/>
                </a:lnTo>
                <a:lnTo>
                  <a:pt x="89484" y="8572"/>
                </a:lnTo>
                <a:lnTo>
                  <a:pt x="80251" y="7861"/>
                </a:lnTo>
                <a:lnTo>
                  <a:pt x="70904" y="7619"/>
                </a:lnTo>
                <a:lnTo>
                  <a:pt x="70802" y="0"/>
                </a:lnTo>
                <a:lnTo>
                  <a:pt x="61074" y="254"/>
                </a:lnTo>
                <a:lnTo>
                  <a:pt x="51460" y="977"/>
                </a:lnTo>
                <a:lnTo>
                  <a:pt x="43040" y="9728"/>
                </a:lnTo>
                <a:lnTo>
                  <a:pt x="34277" y="11302"/>
                </a:lnTo>
                <a:lnTo>
                  <a:pt x="34086" y="11341"/>
                </a:lnTo>
                <a:lnTo>
                  <a:pt x="32651" y="3848"/>
                </a:lnTo>
                <a:lnTo>
                  <a:pt x="23494" y="5968"/>
                </a:lnTo>
                <a:lnTo>
                  <a:pt x="14516" y="8521"/>
                </a:lnTo>
                <a:lnTo>
                  <a:pt x="8242" y="18681"/>
                </a:lnTo>
                <a:lnTo>
                  <a:pt x="0" y="21932"/>
                </a:lnTo>
                <a:lnTo>
                  <a:pt x="8360" y="18641"/>
                </a:lnTo>
                <a:lnTo>
                  <a:pt x="16865" y="15760"/>
                </a:lnTo>
                <a:lnTo>
                  <a:pt x="25298" y="13373"/>
                </a:lnTo>
                <a:lnTo>
                  <a:pt x="34200" y="11320"/>
                </a:lnTo>
                <a:lnTo>
                  <a:pt x="43204" y="9707"/>
                </a:lnTo>
                <a:lnTo>
                  <a:pt x="52323" y="8559"/>
                </a:lnTo>
                <a:lnTo>
                  <a:pt x="52133" y="8572"/>
                </a:lnTo>
                <a:lnTo>
                  <a:pt x="61544" y="7861"/>
                </a:lnTo>
                <a:lnTo>
                  <a:pt x="61353" y="7861"/>
                </a:lnTo>
                <a:lnTo>
                  <a:pt x="70713" y="7619"/>
                </a:lnTo>
                <a:lnTo>
                  <a:pt x="80543" y="254"/>
                </a:lnTo>
                <a:lnTo>
                  <a:pt x="90157" y="977"/>
                </a:lnTo>
                <a:lnTo>
                  <a:pt x="98386" y="9702"/>
                </a:lnTo>
                <a:lnTo>
                  <a:pt x="98577" y="9728"/>
                </a:lnTo>
                <a:lnTo>
                  <a:pt x="107340" y="11302"/>
                </a:lnTo>
                <a:lnTo>
                  <a:pt x="108953" y="3848"/>
                </a:lnTo>
                <a:lnTo>
                  <a:pt x="118122" y="5968"/>
                </a:lnTo>
                <a:lnTo>
                  <a:pt x="127101" y="8521"/>
                </a:lnTo>
                <a:lnTo>
                  <a:pt x="135902" y="11493"/>
                </a:lnTo>
                <a:lnTo>
                  <a:pt x="144500" y="14884"/>
                </a:lnTo>
                <a:lnTo>
                  <a:pt x="152882" y="18681"/>
                </a:lnTo>
                <a:lnTo>
                  <a:pt x="161048" y="22860"/>
                </a:lnTo>
                <a:lnTo>
                  <a:pt x="168986" y="27419"/>
                </a:lnTo>
                <a:lnTo>
                  <a:pt x="172326" y="38607"/>
                </a:lnTo>
                <a:lnTo>
                  <a:pt x="165100" y="33972"/>
                </a:lnTo>
                <a:lnTo>
                  <a:pt x="164947" y="33883"/>
                </a:lnTo>
                <a:lnTo>
                  <a:pt x="157492" y="29591"/>
                </a:lnTo>
                <a:lnTo>
                  <a:pt x="149491" y="25501"/>
                </a:lnTo>
                <a:lnTo>
                  <a:pt x="149669" y="25577"/>
                </a:lnTo>
                <a:lnTo>
                  <a:pt x="141452" y="21869"/>
                </a:lnTo>
                <a:lnTo>
                  <a:pt x="141617" y="21932"/>
                </a:lnTo>
                <a:close/>
              </a:path>
            </a:pathLst>
          </a:custGeom>
          <a:solidFill>
            <a:srgbClr val="4471C4"/>
          </a:solidFill>
        </p:spPr>
        <p:txBody>
          <a:bodyPr wrap="square" lIns="0" tIns="0" rIns="0" bIns="0" rtlCol="0">
            <a:noAutofit/>
          </a:bodyPr>
          <a:lstStyle/>
          <a:p>
            <a:endParaRPr/>
          </a:p>
        </p:txBody>
      </p:sp>
      <p:sp>
        <p:nvSpPr>
          <p:cNvPr id="93" name="object 93"/>
          <p:cNvSpPr/>
          <p:nvPr/>
        </p:nvSpPr>
        <p:spPr>
          <a:xfrm>
            <a:off x="1556410" y="1638452"/>
            <a:ext cx="9740" cy="7619"/>
          </a:xfrm>
          <a:custGeom>
            <a:avLst/>
            <a:gdLst/>
            <a:ahLst/>
            <a:cxnLst/>
            <a:rect l="l" t="t" r="r" b="b"/>
            <a:pathLst>
              <a:path w="9740" h="7619">
                <a:moveTo>
                  <a:pt x="101" y="7619"/>
                </a:moveTo>
                <a:lnTo>
                  <a:pt x="0" y="0"/>
                </a:lnTo>
                <a:lnTo>
                  <a:pt x="9740" y="254"/>
                </a:lnTo>
                <a:lnTo>
                  <a:pt x="101" y="7619"/>
                </a:lnTo>
                <a:close/>
              </a:path>
            </a:pathLst>
          </a:custGeom>
          <a:solidFill>
            <a:srgbClr val="4471C4"/>
          </a:solidFill>
        </p:spPr>
        <p:txBody>
          <a:bodyPr wrap="square" lIns="0" tIns="0" rIns="0" bIns="0" rtlCol="0">
            <a:noAutofit/>
          </a:bodyPr>
          <a:lstStyle/>
          <a:p>
            <a:endParaRPr/>
          </a:p>
        </p:txBody>
      </p:sp>
      <p:sp>
        <p:nvSpPr>
          <p:cNvPr id="94" name="object 94"/>
          <p:cNvSpPr/>
          <p:nvPr/>
        </p:nvSpPr>
        <p:spPr>
          <a:xfrm>
            <a:off x="1370952" y="2087473"/>
            <a:ext cx="264998" cy="115011"/>
          </a:xfrm>
          <a:custGeom>
            <a:avLst/>
            <a:gdLst/>
            <a:ahLst/>
            <a:cxnLst/>
            <a:rect l="l" t="t" r="r" b="b"/>
            <a:pathLst>
              <a:path w="264998" h="115011">
                <a:moveTo>
                  <a:pt x="65011" y="101777"/>
                </a:moveTo>
                <a:lnTo>
                  <a:pt x="74002" y="100050"/>
                </a:lnTo>
                <a:lnTo>
                  <a:pt x="82931" y="98107"/>
                </a:lnTo>
                <a:lnTo>
                  <a:pt x="91681" y="95973"/>
                </a:lnTo>
                <a:lnTo>
                  <a:pt x="100533" y="93573"/>
                </a:lnTo>
                <a:lnTo>
                  <a:pt x="109194" y="90995"/>
                </a:lnTo>
                <a:lnTo>
                  <a:pt x="117767" y="88214"/>
                </a:lnTo>
                <a:lnTo>
                  <a:pt x="126161" y="85255"/>
                </a:lnTo>
                <a:lnTo>
                  <a:pt x="134556" y="82067"/>
                </a:lnTo>
                <a:lnTo>
                  <a:pt x="142849" y="78676"/>
                </a:lnTo>
                <a:lnTo>
                  <a:pt x="151117" y="75056"/>
                </a:lnTo>
                <a:lnTo>
                  <a:pt x="159194" y="71285"/>
                </a:lnTo>
                <a:lnTo>
                  <a:pt x="174942" y="63220"/>
                </a:lnTo>
                <a:lnTo>
                  <a:pt x="182689" y="58889"/>
                </a:lnTo>
                <a:lnTo>
                  <a:pt x="190322" y="54381"/>
                </a:lnTo>
                <a:lnTo>
                  <a:pt x="197916" y="49644"/>
                </a:lnTo>
                <a:lnTo>
                  <a:pt x="205219" y="44831"/>
                </a:lnTo>
                <a:lnTo>
                  <a:pt x="212559" y="39738"/>
                </a:lnTo>
                <a:lnTo>
                  <a:pt x="219697" y="34543"/>
                </a:lnTo>
                <a:lnTo>
                  <a:pt x="226631" y="29222"/>
                </a:lnTo>
                <a:lnTo>
                  <a:pt x="233565" y="23634"/>
                </a:lnTo>
                <a:lnTo>
                  <a:pt x="240233" y="18008"/>
                </a:lnTo>
                <a:lnTo>
                  <a:pt x="246824" y="12153"/>
                </a:lnTo>
                <a:lnTo>
                  <a:pt x="253276" y="6146"/>
                </a:lnTo>
                <a:lnTo>
                  <a:pt x="259575" y="0"/>
                </a:lnTo>
                <a:lnTo>
                  <a:pt x="264998" y="5346"/>
                </a:lnTo>
                <a:lnTo>
                  <a:pt x="258559" y="11633"/>
                </a:lnTo>
                <a:lnTo>
                  <a:pt x="251980" y="17767"/>
                </a:lnTo>
                <a:lnTo>
                  <a:pt x="245249" y="23736"/>
                </a:lnTo>
                <a:lnTo>
                  <a:pt x="238378" y="29540"/>
                </a:lnTo>
                <a:lnTo>
                  <a:pt x="231368" y="35191"/>
                </a:lnTo>
                <a:lnTo>
                  <a:pt x="224218" y="40665"/>
                </a:lnTo>
                <a:lnTo>
                  <a:pt x="216941" y="45986"/>
                </a:lnTo>
                <a:lnTo>
                  <a:pt x="209524" y="51117"/>
                </a:lnTo>
                <a:lnTo>
                  <a:pt x="201980" y="56083"/>
                </a:lnTo>
                <a:lnTo>
                  <a:pt x="194322" y="60871"/>
                </a:lnTo>
                <a:lnTo>
                  <a:pt x="186524" y="65468"/>
                </a:lnTo>
                <a:lnTo>
                  <a:pt x="178625" y="69900"/>
                </a:lnTo>
                <a:lnTo>
                  <a:pt x="170599" y="74129"/>
                </a:lnTo>
                <a:lnTo>
                  <a:pt x="162458" y="78168"/>
                </a:lnTo>
                <a:lnTo>
                  <a:pt x="154216" y="82029"/>
                </a:lnTo>
                <a:lnTo>
                  <a:pt x="145859" y="85674"/>
                </a:lnTo>
                <a:lnTo>
                  <a:pt x="137388" y="89141"/>
                </a:lnTo>
                <a:lnTo>
                  <a:pt x="128828" y="92392"/>
                </a:lnTo>
                <a:lnTo>
                  <a:pt x="120167" y="95440"/>
                </a:lnTo>
                <a:lnTo>
                  <a:pt x="111417" y="98285"/>
                </a:lnTo>
                <a:lnTo>
                  <a:pt x="102565" y="100914"/>
                </a:lnTo>
                <a:lnTo>
                  <a:pt x="93624" y="103339"/>
                </a:lnTo>
                <a:lnTo>
                  <a:pt x="84594" y="105537"/>
                </a:lnTo>
                <a:lnTo>
                  <a:pt x="75488" y="107518"/>
                </a:lnTo>
                <a:lnTo>
                  <a:pt x="66293" y="109283"/>
                </a:lnTo>
                <a:lnTo>
                  <a:pt x="57035" y="110820"/>
                </a:lnTo>
                <a:lnTo>
                  <a:pt x="47688" y="112128"/>
                </a:lnTo>
                <a:lnTo>
                  <a:pt x="38277" y="113207"/>
                </a:lnTo>
                <a:lnTo>
                  <a:pt x="28790" y="114046"/>
                </a:lnTo>
                <a:lnTo>
                  <a:pt x="19240" y="114655"/>
                </a:lnTo>
                <a:lnTo>
                  <a:pt x="9626" y="115011"/>
                </a:lnTo>
                <a:lnTo>
                  <a:pt x="3759" y="111328"/>
                </a:lnTo>
                <a:lnTo>
                  <a:pt x="0" y="107518"/>
                </a:lnTo>
                <a:lnTo>
                  <a:pt x="9385" y="107403"/>
                </a:lnTo>
                <a:lnTo>
                  <a:pt x="18897" y="107035"/>
                </a:lnTo>
                <a:lnTo>
                  <a:pt x="28155" y="106451"/>
                </a:lnTo>
                <a:lnTo>
                  <a:pt x="37452" y="105625"/>
                </a:lnTo>
                <a:lnTo>
                  <a:pt x="46714" y="104565"/>
                </a:lnTo>
                <a:lnTo>
                  <a:pt x="55930" y="103276"/>
                </a:lnTo>
                <a:lnTo>
                  <a:pt x="65011" y="101777"/>
                </a:lnTo>
                <a:close/>
              </a:path>
            </a:pathLst>
          </a:custGeom>
          <a:solidFill>
            <a:srgbClr val="4471C4"/>
          </a:solidFill>
        </p:spPr>
        <p:txBody>
          <a:bodyPr wrap="square" lIns="0" tIns="0" rIns="0" bIns="0" rtlCol="0">
            <a:noAutofit/>
          </a:bodyPr>
          <a:lstStyle/>
          <a:p>
            <a:endParaRPr/>
          </a:p>
        </p:txBody>
      </p:sp>
      <p:sp>
        <p:nvSpPr>
          <p:cNvPr id="95" name="object 95"/>
          <p:cNvSpPr/>
          <p:nvPr/>
        </p:nvSpPr>
        <p:spPr>
          <a:xfrm>
            <a:off x="1351953" y="1460690"/>
            <a:ext cx="9525" cy="355"/>
          </a:xfrm>
          <a:custGeom>
            <a:avLst/>
            <a:gdLst/>
            <a:ahLst/>
            <a:cxnLst/>
            <a:rect l="l" t="t" r="r" b="b"/>
            <a:pathLst>
              <a:path w="9525" h="355">
                <a:moveTo>
                  <a:pt x="0" y="355"/>
                </a:moveTo>
                <a:lnTo>
                  <a:pt x="9423" y="0"/>
                </a:lnTo>
                <a:lnTo>
                  <a:pt x="0" y="355"/>
                </a:lnTo>
                <a:close/>
              </a:path>
            </a:pathLst>
          </a:custGeom>
          <a:solidFill>
            <a:srgbClr val="4471C4"/>
          </a:solidFill>
        </p:spPr>
        <p:txBody>
          <a:bodyPr wrap="square" lIns="0" tIns="0" rIns="0" bIns="0" rtlCol="0">
            <a:noAutofit/>
          </a:bodyPr>
          <a:lstStyle/>
          <a:p>
            <a:endParaRPr/>
          </a:p>
        </p:txBody>
      </p:sp>
      <p:sp>
        <p:nvSpPr>
          <p:cNvPr id="96" name="object 96"/>
          <p:cNvSpPr/>
          <p:nvPr/>
        </p:nvSpPr>
        <p:spPr>
          <a:xfrm>
            <a:off x="1236218" y="1482826"/>
            <a:ext cx="8470" cy="3225"/>
          </a:xfrm>
          <a:custGeom>
            <a:avLst/>
            <a:gdLst/>
            <a:ahLst/>
            <a:cxnLst/>
            <a:rect l="l" t="t" r="r" b="b"/>
            <a:pathLst>
              <a:path w="8470" h="3225">
                <a:moveTo>
                  <a:pt x="88" y="3187"/>
                </a:moveTo>
                <a:lnTo>
                  <a:pt x="8470" y="0"/>
                </a:lnTo>
                <a:lnTo>
                  <a:pt x="0" y="3225"/>
                </a:lnTo>
                <a:close/>
              </a:path>
            </a:pathLst>
          </a:custGeom>
          <a:solidFill>
            <a:srgbClr val="4471C4"/>
          </a:solidFill>
        </p:spPr>
        <p:txBody>
          <a:bodyPr wrap="square" lIns="0" tIns="0" rIns="0" bIns="0" rtlCol="0">
            <a:noAutofit/>
          </a:bodyPr>
          <a:lstStyle/>
          <a:p>
            <a:endParaRPr/>
          </a:p>
        </p:txBody>
      </p:sp>
      <p:sp>
        <p:nvSpPr>
          <p:cNvPr id="97" name="object 97"/>
          <p:cNvSpPr/>
          <p:nvPr/>
        </p:nvSpPr>
        <p:spPr>
          <a:xfrm>
            <a:off x="1025525" y="1489913"/>
            <a:ext cx="186220" cy="211645"/>
          </a:xfrm>
          <a:custGeom>
            <a:avLst/>
            <a:gdLst/>
            <a:ahLst/>
            <a:cxnLst/>
            <a:rect l="l" t="t" r="r" b="b"/>
            <a:pathLst>
              <a:path w="186220" h="211645">
                <a:moveTo>
                  <a:pt x="147497" y="28473"/>
                </a:moveTo>
                <a:lnTo>
                  <a:pt x="140088" y="33350"/>
                </a:lnTo>
                <a:lnTo>
                  <a:pt x="132765" y="38430"/>
                </a:lnTo>
                <a:lnTo>
                  <a:pt x="125704" y="43573"/>
                </a:lnTo>
                <a:lnTo>
                  <a:pt x="118630" y="48996"/>
                </a:lnTo>
                <a:lnTo>
                  <a:pt x="111759" y="54533"/>
                </a:lnTo>
                <a:lnTo>
                  <a:pt x="105028" y="60223"/>
                </a:lnTo>
                <a:lnTo>
                  <a:pt x="98437" y="66078"/>
                </a:lnTo>
                <a:lnTo>
                  <a:pt x="92062" y="72021"/>
                </a:lnTo>
                <a:lnTo>
                  <a:pt x="85719" y="78213"/>
                </a:lnTo>
                <a:lnTo>
                  <a:pt x="79540" y="84543"/>
                </a:lnTo>
                <a:lnTo>
                  <a:pt x="73533" y="90995"/>
                </a:lnTo>
                <a:lnTo>
                  <a:pt x="67741" y="97523"/>
                </a:lnTo>
                <a:lnTo>
                  <a:pt x="61988" y="104317"/>
                </a:lnTo>
                <a:lnTo>
                  <a:pt x="56515" y="111124"/>
                </a:lnTo>
                <a:lnTo>
                  <a:pt x="51142" y="118122"/>
                </a:lnTo>
                <a:lnTo>
                  <a:pt x="45935" y="125260"/>
                </a:lnTo>
                <a:lnTo>
                  <a:pt x="40867" y="132583"/>
                </a:lnTo>
                <a:lnTo>
                  <a:pt x="35991" y="139979"/>
                </a:lnTo>
                <a:lnTo>
                  <a:pt x="31305" y="147497"/>
                </a:lnTo>
                <a:lnTo>
                  <a:pt x="26835" y="155041"/>
                </a:lnTo>
                <a:lnTo>
                  <a:pt x="22504" y="162788"/>
                </a:lnTo>
                <a:lnTo>
                  <a:pt x="18313" y="170738"/>
                </a:lnTo>
                <a:lnTo>
                  <a:pt x="14350" y="178714"/>
                </a:lnTo>
                <a:lnTo>
                  <a:pt x="10617" y="186702"/>
                </a:lnTo>
                <a:lnTo>
                  <a:pt x="7035" y="194894"/>
                </a:lnTo>
                <a:lnTo>
                  <a:pt x="3657" y="203174"/>
                </a:lnTo>
                <a:lnTo>
                  <a:pt x="431" y="211645"/>
                </a:lnTo>
                <a:lnTo>
                  <a:pt x="0" y="191960"/>
                </a:lnTo>
                <a:lnTo>
                  <a:pt x="3657" y="183603"/>
                </a:lnTo>
                <a:lnTo>
                  <a:pt x="7518" y="175361"/>
                </a:lnTo>
                <a:lnTo>
                  <a:pt x="11556" y="167220"/>
                </a:lnTo>
                <a:lnTo>
                  <a:pt x="15786" y="159194"/>
                </a:lnTo>
                <a:lnTo>
                  <a:pt x="20205" y="151282"/>
                </a:lnTo>
                <a:lnTo>
                  <a:pt x="24815" y="143497"/>
                </a:lnTo>
                <a:lnTo>
                  <a:pt x="29603" y="135826"/>
                </a:lnTo>
                <a:lnTo>
                  <a:pt x="34569" y="128295"/>
                </a:lnTo>
                <a:lnTo>
                  <a:pt x="39700" y="120878"/>
                </a:lnTo>
                <a:lnTo>
                  <a:pt x="45021" y="113601"/>
                </a:lnTo>
                <a:lnTo>
                  <a:pt x="50495" y="106451"/>
                </a:lnTo>
                <a:lnTo>
                  <a:pt x="56146" y="99440"/>
                </a:lnTo>
                <a:lnTo>
                  <a:pt x="61950" y="92570"/>
                </a:lnTo>
                <a:lnTo>
                  <a:pt x="67919" y="85839"/>
                </a:lnTo>
                <a:lnTo>
                  <a:pt x="74053" y="79247"/>
                </a:lnTo>
                <a:lnTo>
                  <a:pt x="80327" y="72821"/>
                </a:lnTo>
                <a:lnTo>
                  <a:pt x="86766" y="66535"/>
                </a:lnTo>
                <a:lnTo>
                  <a:pt x="93344" y="60413"/>
                </a:lnTo>
                <a:lnTo>
                  <a:pt x="100075" y="54444"/>
                </a:lnTo>
                <a:lnTo>
                  <a:pt x="106946" y="48628"/>
                </a:lnTo>
                <a:lnTo>
                  <a:pt x="113957" y="42976"/>
                </a:lnTo>
                <a:lnTo>
                  <a:pt x="121107" y="37503"/>
                </a:lnTo>
                <a:lnTo>
                  <a:pt x="128397" y="32194"/>
                </a:lnTo>
                <a:lnTo>
                  <a:pt x="135801" y="27050"/>
                </a:lnTo>
                <a:lnTo>
                  <a:pt x="143344" y="22085"/>
                </a:lnTo>
                <a:lnTo>
                  <a:pt x="151015" y="17297"/>
                </a:lnTo>
                <a:lnTo>
                  <a:pt x="158800" y="12699"/>
                </a:lnTo>
                <a:lnTo>
                  <a:pt x="166712" y="8280"/>
                </a:lnTo>
                <a:lnTo>
                  <a:pt x="174739" y="4038"/>
                </a:lnTo>
                <a:lnTo>
                  <a:pt x="182867" y="0"/>
                </a:lnTo>
                <a:lnTo>
                  <a:pt x="186220" y="6845"/>
                </a:lnTo>
                <a:lnTo>
                  <a:pt x="178244" y="10807"/>
                </a:lnTo>
                <a:lnTo>
                  <a:pt x="170383" y="14947"/>
                </a:lnTo>
                <a:lnTo>
                  <a:pt x="162636" y="19278"/>
                </a:lnTo>
                <a:lnTo>
                  <a:pt x="155003" y="23787"/>
                </a:lnTo>
                <a:lnTo>
                  <a:pt x="147421" y="28524"/>
                </a:lnTo>
                <a:close/>
              </a:path>
            </a:pathLst>
          </a:custGeom>
          <a:solidFill>
            <a:srgbClr val="4471C4"/>
          </a:solidFill>
        </p:spPr>
        <p:txBody>
          <a:bodyPr wrap="square" lIns="0" tIns="0" rIns="0" bIns="0" rtlCol="0">
            <a:noAutofit/>
          </a:bodyPr>
          <a:lstStyle/>
          <a:p>
            <a:endParaRPr/>
          </a:p>
        </p:txBody>
      </p:sp>
      <p:sp>
        <p:nvSpPr>
          <p:cNvPr id="98" name="object 98"/>
          <p:cNvSpPr/>
          <p:nvPr/>
        </p:nvSpPr>
        <p:spPr>
          <a:xfrm>
            <a:off x="1025525" y="1953996"/>
            <a:ext cx="316547" cy="247523"/>
          </a:xfrm>
          <a:custGeom>
            <a:avLst/>
            <a:gdLst/>
            <a:ahLst/>
            <a:cxnLst/>
            <a:rect l="l" t="t" r="r" b="b"/>
            <a:pathLst>
              <a:path w="316547" h="247523">
                <a:moveTo>
                  <a:pt x="155003" y="187858"/>
                </a:moveTo>
                <a:lnTo>
                  <a:pt x="162636" y="192366"/>
                </a:lnTo>
                <a:lnTo>
                  <a:pt x="170306" y="196659"/>
                </a:lnTo>
                <a:lnTo>
                  <a:pt x="178244" y="200850"/>
                </a:lnTo>
                <a:lnTo>
                  <a:pt x="186220" y="204800"/>
                </a:lnTo>
                <a:lnTo>
                  <a:pt x="194297" y="208572"/>
                </a:lnTo>
                <a:lnTo>
                  <a:pt x="202428" y="212127"/>
                </a:lnTo>
                <a:lnTo>
                  <a:pt x="210781" y="215544"/>
                </a:lnTo>
                <a:lnTo>
                  <a:pt x="219163" y="218732"/>
                </a:lnTo>
                <a:lnTo>
                  <a:pt x="227558" y="221691"/>
                </a:lnTo>
                <a:lnTo>
                  <a:pt x="236131" y="224472"/>
                </a:lnTo>
                <a:lnTo>
                  <a:pt x="244844" y="227061"/>
                </a:lnTo>
                <a:lnTo>
                  <a:pt x="253555" y="229425"/>
                </a:lnTo>
                <a:lnTo>
                  <a:pt x="262394" y="231584"/>
                </a:lnTo>
                <a:lnTo>
                  <a:pt x="271322" y="233527"/>
                </a:lnTo>
                <a:lnTo>
                  <a:pt x="280327" y="235254"/>
                </a:lnTo>
                <a:lnTo>
                  <a:pt x="289407" y="236753"/>
                </a:lnTo>
                <a:lnTo>
                  <a:pt x="298611" y="238042"/>
                </a:lnTo>
                <a:lnTo>
                  <a:pt x="307873" y="239102"/>
                </a:lnTo>
                <a:lnTo>
                  <a:pt x="316547" y="247523"/>
                </a:lnTo>
                <a:lnTo>
                  <a:pt x="307060" y="246684"/>
                </a:lnTo>
                <a:lnTo>
                  <a:pt x="298653" y="238048"/>
                </a:lnTo>
                <a:lnTo>
                  <a:pt x="297649" y="245605"/>
                </a:lnTo>
                <a:lnTo>
                  <a:pt x="288302" y="244297"/>
                </a:lnTo>
                <a:lnTo>
                  <a:pt x="279031" y="242760"/>
                </a:lnTo>
                <a:lnTo>
                  <a:pt x="260731" y="239013"/>
                </a:lnTo>
                <a:lnTo>
                  <a:pt x="242760" y="234391"/>
                </a:lnTo>
                <a:lnTo>
                  <a:pt x="225158" y="228917"/>
                </a:lnTo>
                <a:lnTo>
                  <a:pt x="207937" y="222618"/>
                </a:lnTo>
                <a:lnTo>
                  <a:pt x="191122" y="215506"/>
                </a:lnTo>
                <a:lnTo>
                  <a:pt x="174739" y="207606"/>
                </a:lnTo>
                <a:lnTo>
                  <a:pt x="158800" y="198945"/>
                </a:lnTo>
                <a:lnTo>
                  <a:pt x="143344" y="189560"/>
                </a:lnTo>
                <a:lnTo>
                  <a:pt x="128397" y="179463"/>
                </a:lnTo>
                <a:lnTo>
                  <a:pt x="113957" y="168668"/>
                </a:lnTo>
                <a:lnTo>
                  <a:pt x="100075" y="157213"/>
                </a:lnTo>
                <a:lnTo>
                  <a:pt x="86766" y="145110"/>
                </a:lnTo>
                <a:lnTo>
                  <a:pt x="74053" y="132397"/>
                </a:lnTo>
                <a:lnTo>
                  <a:pt x="61950" y="119087"/>
                </a:lnTo>
                <a:lnTo>
                  <a:pt x="50495" y="105206"/>
                </a:lnTo>
                <a:lnTo>
                  <a:pt x="39700" y="90766"/>
                </a:lnTo>
                <a:lnTo>
                  <a:pt x="29603" y="75818"/>
                </a:lnTo>
                <a:lnTo>
                  <a:pt x="20205" y="60363"/>
                </a:lnTo>
                <a:lnTo>
                  <a:pt x="11556" y="44424"/>
                </a:lnTo>
                <a:lnTo>
                  <a:pt x="3657" y="28041"/>
                </a:lnTo>
                <a:lnTo>
                  <a:pt x="0" y="19684"/>
                </a:lnTo>
                <a:lnTo>
                  <a:pt x="431" y="0"/>
                </a:lnTo>
                <a:lnTo>
                  <a:pt x="3657" y="8470"/>
                </a:lnTo>
                <a:lnTo>
                  <a:pt x="7035" y="16763"/>
                </a:lnTo>
                <a:lnTo>
                  <a:pt x="10617" y="24942"/>
                </a:lnTo>
                <a:lnTo>
                  <a:pt x="14350" y="32943"/>
                </a:lnTo>
                <a:lnTo>
                  <a:pt x="18313" y="40906"/>
                </a:lnTo>
                <a:lnTo>
                  <a:pt x="22504" y="48856"/>
                </a:lnTo>
                <a:lnTo>
                  <a:pt x="26835" y="56603"/>
                </a:lnTo>
                <a:lnTo>
                  <a:pt x="31356" y="64236"/>
                </a:lnTo>
                <a:lnTo>
                  <a:pt x="35991" y="71666"/>
                </a:lnTo>
                <a:lnTo>
                  <a:pt x="40855" y="79057"/>
                </a:lnTo>
                <a:lnTo>
                  <a:pt x="45935" y="86385"/>
                </a:lnTo>
                <a:lnTo>
                  <a:pt x="51142" y="93522"/>
                </a:lnTo>
                <a:lnTo>
                  <a:pt x="56515" y="100533"/>
                </a:lnTo>
                <a:lnTo>
                  <a:pt x="61988" y="107327"/>
                </a:lnTo>
                <a:lnTo>
                  <a:pt x="67741" y="114122"/>
                </a:lnTo>
                <a:lnTo>
                  <a:pt x="73596" y="120726"/>
                </a:lnTo>
                <a:lnTo>
                  <a:pt x="79540" y="127101"/>
                </a:lnTo>
                <a:lnTo>
                  <a:pt x="85719" y="133444"/>
                </a:lnTo>
                <a:lnTo>
                  <a:pt x="91998" y="139560"/>
                </a:lnTo>
                <a:lnTo>
                  <a:pt x="98437" y="145567"/>
                </a:lnTo>
                <a:lnTo>
                  <a:pt x="105028" y="151422"/>
                </a:lnTo>
                <a:lnTo>
                  <a:pt x="111759" y="157111"/>
                </a:lnTo>
                <a:lnTo>
                  <a:pt x="118706" y="162699"/>
                </a:lnTo>
                <a:lnTo>
                  <a:pt x="125704" y="168071"/>
                </a:lnTo>
                <a:lnTo>
                  <a:pt x="132841" y="173278"/>
                </a:lnTo>
                <a:lnTo>
                  <a:pt x="140088" y="178295"/>
                </a:lnTo>
                <a:lnTo>
                  <a:pt x="147497" y="183172"/>
                </a:lnTo>
                <a:lnTo>
                  <a:pt x="155003" y="187858"/>
                </a:lnTo>
                <a:close/>
              </a:path>
            </a:pathLst>
          </a:custGeom>
          <a:solidFill>
            <a:srgbClr val="4471C4"/>
          </a:solidFill>
        </p:spPr>
        <p:txBody>
          <a:bodyPr wrap="square" lIns="0" tIns="0" rIns="0" bIns="0" rtlCol="0">
            <a:noAutofit/>
          </a:bodyPr>
          <a:lstStyle/>
          <a:p>
            <a:endParaRPr/>
          </a:p>
        </p:txBody>
      </p:sp>
      <p:sp>
        <p:nvSpPr>
          <p:cNvPr id="99" name="object 99"/>
          <p:cNvSpPr/>
          <p:nvPr/>
        </p:nvSpPr>
        <p:spPr>
          <a:xfrm>
            <a:off x="1000391" y="1894128"/>
            <a:ext cx="110820" cy="4650955"/>
          </a:xfrm>
          <a:custGeom>
            <a:avLst/>
            <a:gdLst/>
            <a:ahLst/>
            <a:cxnLst/>
            <a:rect l="l" t="t" r="r" b="b"/>
            <a:pathLst>
              <a:path w="110820" h="4650955">
                <a:moveTo>
                  <a:pt x="76276" y="4605655"/>
                </a:moveTo>
                <a:lnTo>
                  <a:pt x="81648" y="4612652"/>
                </a:lnTo>
                <a:lnTo>
                  <a:pt x="87167" y="4619501"/>
                </a:lnTo>
                <a:lnTo>
                  <a:pt x="92875" y="4626254"/>
                </a:lnTo>
                <a:lnTo>
                  <a:pt x="98666" y="4632782"/>
                </a:lnTo>
                <a:lnTo>
                  <a:pt x="104673" y="4639233"/>
                </a:lnTo>
                <a:lnTo>
                  <a:pt x="110820" y="4645533"/>
                </a:lnTo>
                <a:lnTo>
                  <a:pt x="105460" y="4650955"/>
                </a:lnTo>
                <a:lnTo>
                  <a:pt x="99187" y="4644517"/>
                </a:lnTo>
                <a:lnTo>
                  <a:pt x="93052" y="4637938"/>
                </a:lnTo>
                <a:lnTo>
                  <a:pt x="87083" y="4631207"/>
                </a:lnTo>
                <a:lnTo>
                  <a:pt x="81280" y="4624336"/>
                </a:lnTo>
                <a:lnTo>
                  <a:pt x="75628" y="4617326"/>
                </a:lnTo>
                <a:lnTo>
                  <a:pt x="70154" y="4610176"/>
                </a:lnTo>
                <a:lnTo>
                  <a:pt x="64833" y="4602899"/>
                </a:lnTo>
                <a:lnTo>
                  <a:pt x="59702" y="4595482"/>
                </a:lnTo>
                <a:lnTo>
                  <a:pt x="54737" y="4587938"/>
                </a:lnTo>
                <a:lnTo>
                  <a:pt x="49949" y="4580280"/>
                </a:lnTo>
                <a:lnTo>
                  <a:pt x="45338" y="4572482"/>
                </a:lnTo>
                <a:lnTo>
                  <a:pt x="40919" y="4564583"/>
                </a:lnTo>
                <a:lnTo>
                  <a:pt x="36690" y="4556556"/>
                </a:lnTo>
                <a:lnTo>
                  <a:pt x="32651" y="4548416"/>
                </a:lnTo>
                <a:lnTo>
                  <a:pt x="28790" y="4540161"/>
                </a:lnTo>
                <a:lnTo>
                  <a:pt x="25133" y="4531804"/>
                </a:lnTo>
                <a:lnTo>
                  <a:pt x="21678" y="4523346"/>
                </a:lnTo>
                <a:lnTo>
                  <a:pt x="18427" y="4514786"/>
                </a:lnTo>
                <a:lnTo>
                  <a:pt x="17246" y="4486478"/>
                </a:lnTo>
                <a:lnTo>
                  <a:pt x="15379" y="4506125"/>
                </a:lnTo>
                <a:lnTo>
                  <a:pt x="12534" y="4497374"/>
                </a:lnTo>
                <a:lnTo>
                  <a:pt x="9906" y="4488522"/>
                </a:lnTo>
                <a:lnTo>
                  <a:pt x="7480" y="4479582"/>
                </a:lnTo>
                <a:lnTo>
                  <a:pt x="6261" y="4432731"/>
                </a:lnTo>
                <a:lnTo>
                  <a:pt x="5283" y="4470552"/>
                </a:lnTo>
                <a:lnTo>
                  <a:pt x="3302" y="4461446"/>
                </a:lnTo>
                <a:lnTo>
                  <a:pt x="3302" y="4385906"/>
                </a:lnTo>
                <a:lnTo>
                  <a:pt x="3302" y="4461446"/>
                </a:lnTo>
                <a:lnTo>
                  <a:pt x="1536" y="4452251"/>
                </a:lnTo>
                <a:lnTo>
                  <a:pt x="0" y="4442980"/>
                </a:lnTo>
                <a:lnTo>
                  <a:pt x="1536" y="0"/>
                </a:lnTo>
                <a:lnTo>
                  <a:pt x="3302" y="9182"/>
                </a:lnTo>
                <a:lnTo>
                  <a:pt x="3416" y="4395343"/>
                </a:lnTo>
                <a:lnTo>
                  <a:pt x="3784" y="4404855"/>
                </a:lnTo>
                <a:lnTo>
                  <a:pt x="4381" y="4414215"/>
                </a:lnTo>
                <a:lnTo>
                  <a:pt x="5206" y="4423511"/>
                </a:lnTo>
                <a:lnTo>
                  <a:pt x="6254" y="4432672"/>
                </a:lnTo>
                <a:lnTo>
                  <a:pt x="7543" y="4441888"/>
                </a:lnTo>
                <a:lnTo>
                  <a:pt x="10756" y="4459871"/>
                </a:lnTo>
                <a:lnTo>
                  <a:pt x="12687" y="4468799"/>
                </a:lnTo>
                <a:lnTo>
                  <a:pt x="14871" y="4477727"/>
                </a:lnTo>
                <a:lnTo>
                  <a:pt x="19824" y="4495152"/>
                </a:lnTo>
                <a:lnTo>
                  <a:pt x="22606" y="4503724"/>
                </a:lnTo>
                <a:lnTo>
                  <a:pt x="25603" y="4512208"/>
                </a:lnTo>
                <a:lnTo>
                  <a:pt x="28790" y="4520603"/>
                </a:lnTo>
                <a:lnTo>
                  <a:pt x="32169" y="4528883"/>
                </a:lnTo>
                <a:lnTo>
                  <a:pt x="35750" y="4537075"/>
                </a:lnTo>
                <a:lnTo>
                  <a:pt x="39484" y="4545063"/>
                </a:lnTo>
                <a:lnTo>
                  <a:pt x="43446" y="4553038"/>
                </a:lnTo>
                <a:lnTo>
                  <a:pt x="47637" y="4560976"/>
                </a:lnTo>
                <a:lnTo>
                  <a:pt x="51968" y="4568723"/>
                </a:lnTo>
                <a:lnTo>
                  <a:pt x="56438" y="4576279"/>
                </a:lnTo>
                <a:lnTo>
                  <a:pt x="61125" y="4583785"/>
                </a:lnTo>
                <a:lnTo>
                  <a:pt x="66002" y="4591196"/>
                </a:lnTo>
                <a:lnTo>
                  <a:pt x="71069" y="4598517"/>
                </a:lnTo>
                <a:lnTo>
                  <a:pt x="76276" y="4605655"/>
                </a:lnTo>
                <a:close/>
              </a:path>
            </a:pathLst>
          </a:custGeom>
          <a:solidFill>
            <a:srgbClr val="4471C4"/>
          </a:solidFill>
        </p:spPr>
        <p:txBody>
          <a:bodyPr wrap="square" lIns="0" tIns="0" rIns="0" bIns="0" rtlCol="0">
            <a:noAutofit/>
          </a:bodyPr>
          <a:lstStyle/>
          <a:p>
            <a:endParaRPr/>
          </a:p>
        </p:txBody>
      </p:sp>
      <p:sp>
        <p:nvSpPr>
          <p:cNvPr id="100" name="object 100"/>
          <p:cNvSpPr/>
          <p:nvPr/>
        </p:nvSpPr>
        <p:spPr>
          <a:xfrm>
            <a:off x="1009421" y="6344996"/>
            <a:ext cx="1739" cy="9093"/>
          </a:xfrm>
          <a:custGeom>
            <a:avLst/>
            <a:gdLst/>
            <a:ahLst/>
            <a:cxnLst/>
            <a:rect l="l" t="t" r="r" b="b"/>
            <a:pathLst>
              <a:path w="1739" h="9093">
                <a:moveTo>
                  <a:pt x="1739" y="9093"/>
                </a:moveTo>
                <a:lnTo>
                  <a:pt x="12" y="88"/>
                </a:lnTo>
                <a:lnTo>
                  <a:pt x="1739" y="9093"/>
                </a:lnTo>
                <a:close/>
              </a:path>
            </a:pathLst>
          </a:custGeom>
          <a:solidFill>
            <a:srgbClr val="4471C4"/>
          </a:solidFill>
        </p:spPr>
        <p:txBody>
          <a:bodyPr wrap="square" lIns="0" tIns="0" rIns="0" bIns="0" rtlCol="0">
            <a:noAutofit/>
          </a:bodyPr>
          <a:lstStyle/>
          <a:p>
            <a:endParaRPr/>
          </a:p>
        </p:txBody>
      </p:sp>
      <p:sp>
        <p:nvSpPr>
          <p:cNvPr id="101" name="object 101"/>
          <p:cNvSpPr/>
          <p:nvPr/>
        </p:nvSpPr>
        <p:spPr>
          <a:xfrm>
            <a:off x="10791405" y="899160"/>
            <a:ext cx="49656" cy="186677"/>
          </a:xfrm>
          <a:custGeom>
            <a:avLst/>
            <a:gdLst/>
            <a:ahLst/>
            <a:cxnLst/>
            <a:rect l="l" t="t" r="r" b="b"/>
            <a:pathLst>
              <a:path w="49656" h="186677">
                <a:moveTo>
                  <a:pt x="26924" y="68757"/>
                </a:moveTo>
                <a:lnTo>
                  <a:pt x="24129" y="77330"/>
                </a:lnTo>
                <a:lnTo>
                  <a:pt x="21541" y="86041"/>
                </a:lnTo>
                <a:lnTo>
                  <a:pt x="19164" y="94843"/>
                </a:lnTo>
                <a:lnTo>
                  <a:pt x="17005" y="103695"/>
                </a:lnTo>
                <a:lnTo>
                  <a:pt x="15062" y="112610"/>
                </a:lnTo>
                <a:lnTo>
                  <a:pt x="13360" y="121526"/>
                </a:lnTo>
                <a:lnTo>
                  <a:pt x="11837" y="130686"/>
                </a:lnTo>
                <a:lnTo>
                  <a:pt x="10566" y="139750"/>
                </a:lnTo>
                <a:lnTo>
                  <a:pt x="9512" y="148983"/>
                </a:lnTo>
                <a:lnTo>
                  <a:pt x="8686" y="158368"/>
                </a:lnTo>
                <a:lnTo>
                  <a:pt x="8089" y="167728"/>
                </a:lnTo>
                <a:lnTo>
                  <a:pt x="7734" y="177139"/>
                </a:lnTo>
                <a:lnTo>
                  <a:pt x="7607" y="186474"/>
                </a:lnTo>
                <a:lnTo>
                  <a:pt x="0" y="186677"/>
                </a:lnTo>
                <a:lnTo>
                  <a:pt x="114" y="176898"/>
                </a:lnTo>
                <a:lnTo>
                  <a:pt x="482" y="167297"/>
                </a:lnTo>
                <a:lnTo>
                  <a:pt x="1092" y="157746"/>
                </a:lnTo>
                <a:lnTo>
                  <a:pt x="1930" y="148259"/>
                </a:lnTo>
                <a:lnTo>
                  <a:pt x="3009" y="138836"/>
                </a:lnTo>
                <a:lnTo>
                  <a:pt x="4318" y="129501"/>
                </a:lnTo>
                <a:lnTo>
                  <a:pt x="5854" y="120230"/>
                </a:lnTo>
                <a:lnTo>
                  <a:pt x="7607" y="111036"/>
                </a:lnTo>
                <a:lnTo>
                  <a:pt x="9588" y="101930"/>
                </a:lnTo>
                <a:lnTo>
                  <a:pt x="11798" y="92900"/>
                </a:lnTo>
                <a:lnTo>
                  <a:pt x="11849" y="130606"/>
                </a:lnTo>
                <a:lnTo>
                  <a:pt x="14211" y="83959"/>
                </a:lnTo>
                <a:lnTo>
                  <a:pt x="16852" y="75120"/>
                </a:lnTo>
                <a:lnTo>
                  <a:pt x="19685" y="66357"/>
                </a:lnTo>
                <a:lnTo>
                  <a:pt x="21526" y="86093"/>
                </a:lnTo>
                <a:lnTo>
                  <a:pt x="22745" y="57696"/>
                </a:lnTo>
                <a:lnTo>
                  <a:pt x="25996" y="49136"/>
                </a:lnTo>
                <a:lnTo>
                  <a:pt x="29451" y="40678"/>
                </a:lnTo>
                <a:lnTo>
                  <a:pt x="33108" y="32321"/>
                </a:lnTo>
                <a:lnTo>
                  <a:pt x="36956" y="24066"/>
                </a:lnTo>
                <a:lnTo>
                  <a:pt x="41008" y="15925"/>
                </a:lnTo>
                <a:lnTo>
                  <a:pt x="45237" y="7912"/>
                </a:lnTo>
                <a:lnTo>
                  <a:pt x="49656" y="0"/>
                </a:lnTo>
                <a:lnTo>
                  <a:pt x="47764" y="19443"/>
                </a:lnTo>
                <a:lnTo>
                  <a:pt x="43840" y="27330"/>
                </a:lnTo>
                <a:lnTo>
                  <a:pt x="40030" y="35496"/>
                </a:lnTo>
                <a:lnTo>
                  <a:pt x="36487" y="43599"/>
                </a:lnTo>
                <a:lnTo>
                  <a:pt x="33096" y="51892"/>
                </a:lnTo>
                <a:lnTo>
                  <a:pt x="29883" y="60363"/>
                </a:lnTo>
                <a:lnTo>
                  <a:pt x="26898" y="68846"/>
                </a:lnTo>
                <a:close/>
              </a:path>
            </a:pathLst>
          </a:custGeom>
          <a:solidFill>
            <a:srgbClr val="4471C4"/>
          </a:solidFill>
        </p:spPr>
        <p:txBody>
          <a:bodyPr wrap="square" lIns="0" tIns="0" rIns="0" bIns="0" rtlCol="0">
            <a:noAutofit/>
          </a:bodyPr>
          <a:lstStyle/>
          <a:p>
            <a:endParaRPr/>
          </a:p>
        </p:txBody>
      </p:sp>
      <p:sp>
        <p:nvSpPr>
          <p:cNvPr id="102" name="object 102"/>
          <p:cNvSpPr/>
          <p:nvPr/>
        </p:nvSpPr>
        <p:spPr>
          <a:xfrm>
            <a:off x="10835208" y="790854"/>
            <a:ext cx="104355" cy="135724"/>
          </a:xfrm>
          <a:custGeom>
            <a:avLst/>
            <a:gdLst/>
            <a:ahLst/>
            <a:cxnLst/>
            <a:rect l="l" t="t" r="r" b="b"/>
            <a:pathLst>
              <a:path w="104355" h="135724">
                <a:moveTo>
                  <a:pt x="84150" y="23037"/>
                </a:moveTo>
                <a:lnTo>
                  <a:pt x="77698" y="29032"/>
                </a:lnTo>
                <a:lnTo>
                  <a:pt x="65239" y="41490"/>
                </a:lnTo>
                <a:lnTo>
                  <a:pt x="59232" y="47942"/>
                </a:lnTo>
                <a:lnTo>
                  <a:pt x="53327" y="54610"/>
                </a:lnTo>
                <a:lnTo>
                  <a:pt x="47688" y="61264"/>
                </a:lnTo>
                <a:lnTo>
                  <a:pt x="42100" y="68211"/>
                </a:lnTo>
                <a:lnTo>
                  <a:pt x="36728" y="75209"/>
                </a:lnTo>
                <a:lnTo>
                  <a:pt x="31584" y="82270"/>
                </a:lnTo>
                <a:lnTo>
                  <a:pt x="26542" y="89535"/>
                </a:lnTo>
                <a:lnTo>
                  <a:pt x="21640" y="97002"/>
                </a:lnTo>
                <a:lnTo>
                  <a:pt x="16992" y="104432"/>
                </a:lnTo>
                <a:lnTo>
                  <a:pt x="12433" y="112141"/>
                </a:lnTo>
                <a:lnTo>
                  <a:pt x="8102" y="119888"/>
                </a:lnTo>
                <a:lnTo>
                  <a:pt x="4000" y="127673"/>
                </a:lnTo>
                <a:lnTo>
                  <a:pt x="0" y="135724"/>
                </a:lnTo>
                <a:lnTo>
                  <a:pt x="3962" y="127749"/>
                </a:lnTo>
                <a:lnTo>
                  <a:pt x="5854" y="108305"/>
                </a:lnTo>
                <a:lnTo>
                  <a:pt x="10464" y="100520"/>
                </a:lnTo>
                <a:lnTo>
                  <a:pt x="15239" y="92849"/>
                </a:lnTo>
                <a:lnTo>
                  <a:pt x="20205" y="85305"/>
                </a:lnTo>
                <a:lnTo>
                  <a:pt x="25349" y="77889"/>
                </a:lnTo>
                <a:lnTo>
                  <a:pt x="30657" y="70612"/>
                </a:lnTo>
                <a:lnTo>
                  <a:pt x="36144" y="63461"/>
                </a:lnTo>
                <a:lnTo>
                  <a:pt x="41782" y="56451"/>
                </a:lnTo>
                <a:lnTo>
                  <a:pt x="47599" y="49580"/>
                </a:lnTo>
                <a:lnTo>
                  <a:pt x="53568" y="42849"/>
                </a:lnTo>
                <a:lnTo>
                  <a:pt x="59689" y="36271"/>
                </a:lnTo>
                <a:lnTo>
                  <a:pt x="65976" y="29832"/>
                </a:lnTo>
                <a:lnTo>
                  <a:pt x="71335" y="35255"/>
                </a:lnTo>
                <a:lnTo>
                  <a:pt x="72415" y="23558"/>
                </a:lnTo>
                <a:lnTo>
                  <a:pt x="78993" y="17424"/>
                </a:lnTo>
                <a:lnTo>
                  <a:pt x="85725" y="11455"/>
                </a:lnTo>
                <a:lnTo>
                  <a:pt x="92595" y="5638"/>
                </a:lnTo>
                <a:lnTo>
                  <a:pt x="99606" y="0"/>
                </a:lnTo>
                <a:lnTo>
                  <a:pt x="104355" y="5956"/>
                </a:lnTo>
                <a:lnTo>
                  <a:pt x="97431" y="11538"/>
                </a:lnTo>
                <a:lnTo>
                  <a:pt x="90741" y="17183"/>
                </a:lnTo>
                <a:lnTo>
                  <a:pt x="84086" y="23101"/>
                </a:lnTo>
                <a:close/>
              </a:path>
            </a:pathLst>
          </a:custGeom>
          <a:solidFill>
            <a:srgbClr val="4471C4"/>
          </a:solidFill>
        </p:spPr>
        <p:txBody>
          <a:bodyPr wrap="square" lIns="0" tIns="0" rIns="0" bIns="0" rtlCol="0">
            <a:noAutofit/>
          </a:bodyPr>
          <a:lstStyle/>
          <a:p>
            <a:endParaRPr/>
          </a:p>
        </p:txBody>
      </p:sp>
      <p:sp>
        <p:nvSpPr>
          <p:cNvPr id="103" name="object 103"/>
          <p:cNvSpPr/>
          <p:nvPr/>
        </p:nvSpPr>
        <p:spPr>
          <a:xfrm>
            <a:off x="10810074" y="1148295"/>
            <a:ext cx="310921" cy="126758"/>
          </a:xfrm>
          <a:custGeom>
            <a:avLst/>
            <a:gdLst/>
            <a:ahLst/>
            <a:cxnLst/>
            <a:rect l="l" t="t" r="r" b="b"/>
            <a:pathLst>
              <a:path w="310921" h="126758">
                <a:moveTo>
                  <a:pt x="84056" y="97217"/>
                </a:moveTo>
                <a:lnTo>
                  <a:pt x="91820" y="101197"/>
                </a:lnTo>
                <a:lnTo>
                  <a:pt x="99834" y="104825"/>
                </a:lnTo>
                <a:lnTo>
                  <a:pt x="108193" y="108129"/>
                </a:lnTo>
                <a:lnTo>
                  <a:pt x="116695" y="110996"/>
                </a:lnTo>
                <a:lnTo>
                  <a:pt x="125323" y="113449"/>
                </a:lnTo>
                <a:lnTo>
                  <a:pt x="125145" y="113398"/>
                </a:lnTo>
                <a:lnTo>
                  <a:pt x="133991" y="115440"/>
                </a:lnTo>
                <a:lnTo>
                  <a:pt x="143065" y="117068"/>
                </a:lnTo>
                <a:lnTo>
                  <a:pt x="142875" y="117030"/>
                </a:lnTo>
                <a:lnTo>
                  <a:pt x="152158" y="118211"/>
                </a:lnTo>
                <a:lnTo>
                  <a:pt x="151968" y="118198"/>
                </a:lnTo>
                <a:lnTo>
                  <a:pt x="161201" y="118897"/>
                </a:lnTo>
                <a:lnTo>
                  <a:pt x="161391" y="118910"/>
                </a:lnTo>
                <a:lnTo>
                  <a:pt x="170643" y="119136"/>
                </a:lnTo>
                <a:lnTo>
                  <a:pt x="180064" y="118898"/>
                </a:lnTo>
                <a:lnTo>
                  <a:pt x="189318" y="118198"/>
                </a:lnTo>
                <a:lnTo>
                  <a:pt x="189128" y="118211"/>
                </a:lnTo>
                <a:lnTo>
                  <a:pt x="198412" y="117030"/>
                </a:lnTo>
                <a:lnTo>
                  <a:pt x="207175" y="115468"/>
                </a:lnTo>
                <a:lnTo>
                  <a:pt x="216091" y="113412"/>
                </a:lnTo>
                <a:lnTo>
                  <a:pt x="224591" y="110996"/>
                </a:lnTo>
                <a:lnTo>
                  <a:pt x="233032" y="108153"/>
                </a:lnTo>
                <a:lnTo>
                  <a:pt x="241452" y="104825"/>
                </a:lnTo>
                <a:lnTo>
                  <a:pt x="241287" y="104901"/>
                </a:lnTo>
                <a:lnTo>
                  <a:pt x="249504" y="101180"/>
                </a:lnTo>
                <a:lnTo>
                  <a:pt x="249339" y="101269"/>
                </a:lnTo>
                <a:lnTo>
                  <a:pt x="257243" y="97217"/>
                </a:lnTo>
                <a:lnTo>
                  <a:pt x="264883" y="92822"/>
                </a:lnTo>
                <a:lnTo>
                  <a:pt x="272160" y="88163"/>
                </a:lnTo>
                <a:lnTo>
                  <a:pt x="279438" y="82994"/>
                </a:lnTo>
                <a:lnTo>
                  <a:pt x="279285" y="83096"/>
                </a:lnTo>
                <a:lnTo>
                  <a:pt x="286213" y="77661"/>
                </a:lnTo>
                <a:lnTo>
                  <a:pt x="292887" y="71881"/>
                </a:lnTo>
                <a:lnTo>
                  <a:pt x="292747" y="71996"/>
                </a:lnTo>
                <a:lnTo>
                  <a:pt x="299122" y="65922"/>
                </a:lnTo>
                <a:lnTo>
                  <a:pt x="305206" y="59550"/>
                </a:lnTo>
                <a:lnTo>
                  <a:pt x="305079" y="59677"/>
                </a:lnTo>
                <a:lnTo>
                  <a:pt x="310921" y="52946"/>
                </a:lnTo>
                <a:lnTo>
                  <a:pt x="310781" y="64731"/>
                </a:lnTo>
                <a:lnTo>
                  <a:pt x="304520" y="71310"/>
                </a:lnTo>
                <a:lnTo>
                  <a:pt x="299186" y="65862"/>
                </a:lnTo>
                <a:lnTo>
                  <a:pt x="299059" y="65989"/>
                </a:lnTo>
                <a:lnTo>
                  <a:pt x="297942" y="77584"/>
                </a:lnTo>
                <a:lnTo>
                  <a:pt x="291071" y="83527"/>
                </a:lnTo>
                <a:lnTo>
                  <a:pt x="286296" y="77596"/>
                </a:lnTo>
                <a:lnTo>
                  <a:pt x="286156" y="77711"/>
                </a:lnTo>
                <a:lnTo>
                  <a:pt x="283921" y="89153"/>
                </a:lnTo>
                <a:lnTo>
                  <a:pt x="276504" y="94424"/>
                </a:lnTo>
                <a:lnTo>
                  <a:pt x="268820" y="99352"/>
                </a:lnTo>
                <a:lnTo>
                  <a:pt x="264782" y="92887"/>
                </a:lnTo>
                <a:lnTo>
                  <a:pt x="257340" y="97167"/>
                </a:lnTo>
                <a:lnTo>
                  <a:pt x="257175" y="97256"/>
                </a:lnTo>
                <a:lnTo>
                  <a:pt x="252729" y="108089"/>
                </a:lnTo>
                <a:lnTo>
                  <a:pt x="244335" y="111886"/>
                </a:lnTo>
                <a:lnTo>
                  <a:pt x="235737" y="115277"/>
                </a:lnTo>
                <a:lnTo>
                  <a:pt x="226949" y="118249"/>
                </a:lnTo>
                <a:lnTo>
                  <a:pt x="224586" y="110997"/>
                </a:lnTo>
                <a:lnTo>
                  <a:pt x="216153" y="113398"/>
                </a:lnTo>
                <a:lnTo>
                  <a:pt x="215963" y="113449"/>
                </a:lnTo>
                <a:lnTo>
                  <a:pt x="208800" y="122910"/>
                </a:lnTo>
                <a:lnTo>
                  <a:pt x="199478" y="124586"/>
                </a:lnTo>
                <a:lnTo>
                  <a:pt x="190004" y="125780"/>
                </a:lnTo>
                <a:lnTo>
                  <a:pt x="180390" y="126517"/>
                </a:lnTo>
                <a:lnTo>
                  <a:pt x="179908" y="118910"/>
                </a:lnTo>
                <a:lnTo>
                  <a:pt x="170738" y="119138"/>
                </a:lnTo>
                <a:lnTo>
                  <a:pt x="170548" y="119138"/>
                </a:lnTo>
                <a:lnTo>
                  <a:pt x="170649" y="126758"/>
                </a:lnTo>
                <a:lnTo>
                  <a:pt x="160908" y="126517"/>
                </a:lnTo>
                <a:lnTo>
                  <a:pt x="151295" y="125780"/>
                </a:lnTo>
                <a:lnTo>
                  <a:pt x="141820" y="124586"/>
                </a:lnTo>
                <a:lnTo>
                  <a:pt x="132499" y="122910"/>
                </a:lnTo>
                <a:lnTo>
                  <a:pt x="123329" y="120802"/>
                </a:lnTo>
                <a:lnTo>
                  <a:pt x="116522" y="110947"/>
                </a:lnTo>
                <a:lnTo>
                  <a:pt x="108254" y="108153"/>
                </a:lnTo>
                <a:lnTo>
                  <a:pt x="108076" y="108089"/>
                </a:lnTo>
                <a:lnTo>
                  <a:pt x="105549" y="115277"/>
                </a:lnTo>
                <a:lnTo>
                  <a:pt x="96951" y="111886"/>
                </a:lnTo>
                <a:lnTo>
                  <a:pt x="91782" y="101180"/>
                </a:lnTo>
                <a:lnTo>
                  <a:pt x="84124" y="97256"/>
                </a:lnTo>
                <a:lnTo>
                  <a:pt x="83959" y="97167"/>
                </a:lnTo>
                <a:lnTo>
                  <a:pt x="80403" y="103911"/>
                </a:lnTo>
                <a:lnTo>
                  <a:pt x="72478" y="99352"/>
                </a:lnTo>
                <a:lnTo>
                  <a:pt x="69138" y="88163"/>
                </a:lnTo>
                <a:lnTo>
                  <a:pt x="68986" y="88061"/>
                </a:lnTo>
                <a:lnTo>
                  <a:pt x="64795" y="94424"/>
                </a:lnTo>
                <a:lnTo>
                  <a:pt x="57365" y="89153"/>
                </a:lnTo>
                <a:lnTo>
                  <a:pt x="55003" y="77596"/>
                </a:lnTo>
                <a:lnTo>
                  <a:pt x="48539" y="71996"/>
                </a:lnTo>
                <a:lnTo>
                  <a:pt x="43345" y="77584"/>
                </a:lnTo>
                <a:lnTo>
                  <a:pt x="36779" y="71310"/>
                </a:lnTo>
                <a:lnTo>
                  <a:pt x="30505" y="64731"/>
                </a:lnTo>
                <a:lnTo>
                  <a:pt x="30378" y="52946"/>
                </a:lnTo>
                <a:lnTo>
                  <a:pt x="25095" y="46227"/>
                </a:lnTo>
                <a:lnTo>
                  <a:pt x="24980" y="46075"/>
                </a:lnTo>
                <a:lnTo>
                  <a:pt x="24561" y="57873"/>
                </a:lnTo>
                <a:lnTo>
                  <a:pt x="18935" y="50711"/>
                </a:lnTo>
                <a:lnTo>
                  <a:pt x="13665" y="43294"/>
                </a:lnTo>
                <a:lnTo>
                  <a:pt x="10833" y="23964"/>
                </a:lnTo>
                <a:lnTo>
                  <a:pt x="6896" y="16294"/>
                </a:lnTo>
                <a:lnTo>
                  <a:pt x="6819" y="16128"/>
                </a:lnTo>
                <a:lnTo>
                  <a:pt x="4178" y="27685"/>
                </a:lnTo>
                <a:lnTo>
                  <a:pt x="0" y="19519"/>
                </a:lnTo>
                <a:lnTo>
                  <a:pt x="0" y="0"/>
                </a:lnTo>
                <a:lnTo>
                  <a:pt x="3187" y="8077"/>
                </a:lnTo>
                <a:lnTo>
                  <a:pt x="3263" y="8254"/>
                </a:lnTo>
                <a:lnTo>
                  <a:pt x="6834" y="16156"/>
                </a:lnTo>
                <a:lnTo>
                  <a:pt x="10873" y="24034"/>
                </a:lnTo>
                <a:lnTo>
                  <a:pt x="15290" y="31737"/>
                </a:lnTo>
                <a:lnTo>
                  <a:pt x="19926" y="38950"/>
                </a:lnTo>
                <a:lnTo>
                  <a:pt x="25043" y="46155"/>
                </a:lnTo>
                <a:lnTo>
                  <a:pt x="30426" y="53002"/>
                </a:lnTo>
                <a:lnTo>
                  <a:pt x="36207" y="59677"/>
                </a:lnTo>
                <a:lnTo>
                  <a:pt x="36080" y="59550"/>
                </a:lnTo>
                <a:lnTo>
                  <a:pt x="42100" y="65862"/>
                </a:lnTo>
                <a:lnTo>
                  <a:pt x="42227" y="65989"/>
                </a:lnTo>
                <a:lnTo>
                  <a:pt x="48489" y="71948"/>
                </a:lnTo>
                <a:lnTo>
                  <a:pt x="55087" y="77662"/>
                </a:lnTo>
                <a:lnTo>
                  <a:pt x="61861" y="82994"/>
                </a:lnTo>
                <a:lnTo>
                  <a:pt x="62001" y="83096"/>
                </a:lnTo>
                <a:lnTo>
                  <a:pt x="69083" y="88124"/>
                </a:lnTo>
                <a:lnTo>
                  <a:pt x="76504" y="92887"/>
                </a:lnTo>
                <a:lnTo>
                  <a:pt x="76352" y="92786"/>
                </a:lnTo>
                <a:lnTo>
                  <a:pt x="84056" y="97217"/>
                </a:lnTo>
                <a:close/>
              </a:path>
            </a:pathLst>
          </a:custGeom>
          <a:solidFill>
            <a:srgbClr val="4471C4"/>
          </a:solidFill>
        </p:spPr>
        <p:txBody>
          <a:bodyPr wrap="square" lIns="0" tIns="0" rIns="0" bIns="0" rtlCol="0">
            <a:noAutofit/>
          </a:bodyPr>
          <a:lstStyle/>
          <a:p>
            <a:endParaRPr/>
          </a:p>
        </p:txBody>
      </p:sp>
      <p:sp>
        <p:nvSpPr>
          <p:cNvPr id="104" name="object 104"/>
          <p:cNvSpPr/>
          <p:nvPr/>
        </p:nvSpPr>
        <p:spPr>
          <a:xfrm>
            <a:off x="10801121" y="1113510"/>
            <a:ext cx="1765" cy="37325"/>
          </a:xfrm>
          <a:custGeom>
            <a:avLst/>
            <a:gdLst/>
            <a:ahLst/>
            <a:cxnLst/>
            <a:rect l="l" t="t" r="r" b="b"/>
            <a:pathLst>
              <a:path w="1765" h="37325">
                <a:moveTo>
                  <a:pt x="1765" y="37325"/>
                </a:moveTo>
                <a:lnTo>
                  <a:pt x="0" y="0"/>
                </a:lnTo>
                <a:lnTo>
                  <a:pt x="1574" y="8750"/>
                </a:lnTo>
                <a:lnTo>
                  <a:pt x="1765" y="37325"/>
                </a:lnTo>
                <a:close/>
              </a:path>
            </a:pathLst>
          </a:custGeom>
          <a:solidFill>
            <a:srgbClr val="4471C4"/>
          </a:solidFill>
        </p:spPr>
        <p:txBody>
          <a:bodyPr wrap="square" lIns="0" tIns="0" rIns="0" bIns="0" rtlCol="0">
            <a:noAutofit/>
          </a:bodyPr>
          <a:lstStyle/>
          <a:p>
            <a:endParaRPr/>
          </a:p>
        </p:txBody>
      </p:sp>
      <p:sp>
        <p:nvSpPr>
          <p:cNvPr id="105" name="object 105"/>
          <p:cNvSpPr/>
          <p:nvPr/>
        </p:nvSpPr>
        <p:spPr>
          <a:xfrm>
            <a:off x="11375809" y="774928"/>
            <a:ext cx="96100" cy="105460"/>
          </a:xfrm>
          <a:custGeom>
            <a:avLst/>
            <a:gdLst/>
            <a:ahLst/>
            <a:cxnLst/>
            <a:rect l="l" t="t" r="r" b="b"/>
            <a:pathLst>
              <a:path w="96100" h="105460">
                <a:moveTo>
                  <a:pt x="73748" y="77190"/>
                </a:moveTo>
                <a:lnTo>
                  <a:pt x="73850" y="65506"/>
                </a:lnTo>
                <a:lnTo>
                  <a:pt x="79654" y="72377"/>
                </a:lnTo>
                <a:lnTo>
                  <a:pt x="85305" y="79387"/>
                </a:lnTo>
                <a:lnTo>
                  <a:pt x="90792" y="86537"/>
                </a:lnTo>
                <a:lnTo>
                  <a:pt x="96100" y="93814"/>
                </a:lnTo>
                <a:lnTo>
                  <a:pt x="94894" y="105460"/>
                </a:lnTo>
                <a:lnTo>
                  <a:pt x="89865" y="98196"/>
                </a:lnTo>
                <a:lnTo>
                  <a:pt x="84658" y="91058"/>
                </a:lnTo>
                <a:lnTo>
                  <a:pt x="79349" y="84137"/>
                </a:lnTo>
                <a:lnTo>
                  <a:pt x="73767" y="77213"/>
                </a:lnTo>
                <a:lnTo>
                  <a:pt x="68059" y="70459"/>
                </a:lnTo>
                <a:lnTo>
                  <a:pt x="62268" y="63931"/>
                </a:lnTo>
                <a:lnTo>
                  <a:pt x="56210" y="57416"/>
                </a:lnTo>
                <a:lnTo>
                  <a:pt x="50114" y="51180"/>
                </a:lnTo>
                <a:lnTo>
                  <a:pt x="43815" y="45021"/>
                </a:lnTo>
                <a:lnTo>
                  <a:pt x="37363" y="39027"/>
                </a:lnTo>
                <a:lnTo>
                  <a:pt x="30772" y="33172"/>
                </a:lnTo>
                <a:lnTo>
                  <a:pt x="24017" y="27464"/>
                </a:lnTo>
                <a:lnTo>
                  <a:pt x="17094" y="21882"/>
                </a:lnTo>
                <a:lnTo>
                  <a:pt x="10096" y="16522"/>
                </a:lnTo>
                <a:lnTo>
                  <a:pt x="3035" y="11366"/>
                </a:lnTo>
                <a:lnTo>
                  <a:pt x="0" y="0"/>
                </a:lnTo>
                <a:lnTo>
                  <a:pt x="7416" y="5130"/>
                </a:lnTo>
                <a:lnTo>
                  <a:pt x="14693" y="10439"/>
                </a:lnTo>
                <a:lnTo>
                  <a:pt x="21844" y="15925"/>
                </a:lnTo>
                <a:lnTo>
                  <a:pt x="28854" y="21564"/>
                </a:lnTo>
                <a:lnTo>
                  <a:pt x="35725" y="27381"/>
                </a:lnTo>
                <a:lnTo>
                  <a:pt x="42456" y="33350"/>
                </a:lnTo>
                <a:lnTo>
                  <a:pt x="49034" y="39484"/>
                </a:lnTo>
                <a:lnTo>
                  <a:pt x="55473" y="45758"/>
                </a:lnTo>
                <a:lnTo>
                  <a:pt x="61747" y="52196"/>
                </a:lnTo>
                <a:lnTo>
                  <a:pt x="67881" y="58775"/>
                </a:lnTo>
                <a:lnTo>
                  <a:pt x="73850" y="65506"/>
                </a:lnTo>
                <a:lnTo>
                  <a:pt x="73812" y="77266"/>
                </a:lnTo>
                <a:close/>
              </a:path>
            </a:pathLst>
          </a:custGeom>
          <a:solidFill>
            <a:srgbClr val="4471C4"/>
          </a:solidFill>
        </p:spPr>
        <p:txBody>
          <a:bodyPr wrap="square" lIns="0" tIns="0" rIns="0" bIns="0" rtlCol="0">
            <a:noAutofit/>
          </a:bodyPr>
          <a:lstStyle/>
          <a:p>
            <a:endParaRPr/>
          </a:p>
        </p:txBody>
      </p:sp>
      <p:sp>
        <p:nvSpPr>
          <p:cNvPr id="106" name="object 106"/>
          <p:cNvSpPr/>
          <p:nvPr/>
        </p:nvSpPr>
        <p:spPr>
          <a:xfrm>
            <a:off x="11431282" y="5743346"/>
            <a:ext cx="39420" cy="59689"/>
          </a:xfrm>
          <a:custGeom>
            <a:avLst/>
            <a:gdLst/>
            <a:ahLst/>
            <a:cxnLst/>
            <a:rect l="l" t="t" r="r" b="b"/>
            <a:pathLst>
              <a:path w="39420" h="59689">
                <a:moveTo>
                  <a:pt x="12649" y="34925"/>
                </a:moveTo>
                <a:lnTo>
                  <a:pt x="18338" y="28193"/>
                </a:lnTo>
                <a:lnTo>
                  <a:pt x="23875" y="21323"/>
                </a:lnTo>
                <a:lnTo>
                  <a:pt x="29184" y="14389"/>
                </a:lnTo>
                <a:lnTo>
                  <a:pt x="34391" y="7251"/>
                </a:lnTo>
                <a:lnTo>
                  <a:pt x="39420" y="0"/>
                </a:lnTo>
                <a:lnTo>
                  <a:pt x="35318" y="18922"/>
                </a:lnTo>
                <a:lnTo>
                  <a:pt x="29832" y="26060"/>
                </a:lnTo>
                <a:lnTo>
                  <a:pt x="24180" y="33070"/>
                </a:lnTo>
                <a:lnTo>
                  <a:pt x="18376" y="39941"/>
                </a:lnTo>
                <a:lnTo>
                  <a:pt x="12407" y="46672"/>
                </a:lnTo>
                <a:lnTo>
                  <a:pt x="6273" y="53263"/>
                </a:lnTo>
                <a:lnTo>
                  <a:pt x="0" y="59689"/>
                </a:lnTo>
                <a:lnTo>
                  <a:pt x="800" y="47967"/>
                </a:lnTo>
                <a:lnTo>
                  <a:pt x="6794" y="41516"/>
                </a:lnTo>
                <a:lnTo>
                  <a:pt x="12649" y="34925"/>
                </a:lnTo>
                <a:close/>
              </a:path>
            </a:pathLst>
          </a:custGeom>
          <a:solidFill>
            <a:srgbClr val="4471C4"/>
          </a:solidFill>
        </p:spPr>
        <p:txBody>
          <a:bodyPr wrap="square" lIns="0" tIns="0" rIns="0" bIns="0" rtlCol="0">
            <a:noAutofit/>
          </a:bodyPr>
          <a:lstStyle/>
          <a:p>
            <a:endParaRPr/>
          </a:p>
        </p:txBody>
      </p:sp>
      <p:sp>
        <p:nvSpPr>
          <p:cNvPr id="107" name="object 107"/>
          <p:cNvSpPr/>
          <p:nvPr/>
        </p:nvSpPr>
        <p:spPr>
          <a:xfrm>
            <a:off x="11449621" y="1244892"/>
            <a:ext cx="47637" cy="86144"/>
          </a:xfrm>
          <a:custGeom>
            <a:avLst/>
            <a:gdLst/>
            <a:ahLst/>
            <a:cxnLst/>
            <a:rect l="l" t="t" r="r" b="b"/>
            <a:pathLst>
              <a:path w="47637" h="86144">
                <a:moveTo>
                  <a:pt x="39484" y="15913"/>
                </a:moveTo>
                <a:lnTo>
                  <a:pt x="43675" y="7975"/>
                </a:lnTo>
                <a:lnTo>
                  <a:pt x="47637" y="0"/>
                </a:lnTo>
                <a:lnTo>
                  <a:pt x="46202" y="19519"/>
                </a:lnTo>
                <a:lnTo>
                  <a:pt x="41783" y="27419"/>
                </a:lnTo>
                <a:lnTo>
                  <a:pt x="37172" y="35217"/>
                </a:lnTo>
                <a:lnTo>
                  <a:pt x="32385" y="42875"/>
                </a:lnTo>
                <a:lnTo>
                  <a:pt x="27419" y="50418"/>
                </a:lnTo>
                <a:lnTo>
                  <a:pt x="22288" y="57835"/>
                </a:lnTo>
                <a:lnTo>
                  <a:pt x="16979" y="65112"/>
                </a:lnTo>
                <a:lnTo>
                  <a:pt x="11493" y="72262"/>
                </a:lnTo>
                <a:lnTo>
                  <a:pt x="5842" y="79273"/>
                </a:lnTo>
                <a:lnTo>
                  <a:pt x="38" y="86144"/>
                </a:lnTo>
                <a:lnTo>
                  <a:pt x="0" y="74383"/>
                </a:lnTo>
                <a:lnTo>
                  <a:pt x="5537" y="67513"/>
                </a:lnTo>
                <a:lnTo>
                  <a:pt x="10845" y="60591"/>
                </a:lnTo>
                <a:lnTo>
                  <a:pt x="16052" y="53454"/>
                </a:lnTo>
                <a:lnTo>
                  <a:pt x="21119" y="46132"/>
                </a:lnTo>
                <a:lnTo>
                  <a:pt x="30632" y="31292"/>
                </a:lnTo>
                <a:lnTo>
                  <a:pt x="35153" y="23660"/>
                </a:lnTo>
                <a:lnTo>
                  <a:pt x="39522" y="15836"/>
                </a:lnTo>
                <a:close/>
              </a:path>
            </a:pathLst>
          </a:custGeom>
          <a:solidFill>
            <a:srgbClr val="4471C4"/>
          </a:solidFill>
        </p:spPr>
        <p:txBody>
          <a:bodyPr wrap="square" lIns="0" tIns="0" rIns="0" bIns="0" rtlCol="0">
            <a:noAutofit/>
          </a:bodyPr>
          <a:lstStyle/>
          <a:p>
            <a:endParaRPr/>
          </a:p>
        </p:txBody>
      </p:sp>
      <p:sp>
        <p:nvSpPr>
          <p:cNvPr id="108" name="object 108"/>
          <p:cNvSpPr/>
          <p:nvPr/>
        </p:nvSpPr>
        <p:spPr>
          <a:xfrm>
            <a:off x="11500993" y="1228623"/>
            <a:ext cx="3606" cy="8280"/>
          </a:xfrm>
          <a:custGeom>
            <a:avLst/>
            <a:gdLst/>
            <a:ahLst/>
            <a:cxnLst/>
            <a:rect l="l" t="t" r="r" b="b"/>
            <a:pathLst>
              <a:path w="3606" h="8280">
                <a:moveTo>
                  <a:pt x="3581" y="88"/>
                </a:moveTo>
                <a:lnTo>
                  <a:pt x="0" y="8280"/>
                </a:lnTo>
                <a:lnTo>
                  <a:pt x="3606" y="0"/>
                </a:lnTo>
                <a:close/>
              </a:path>
            </a:pathLst>
          </a:custGeom>
          <a:solidFill>
            <a:srgbClr val="4471C4"/>
          </a:solidFill>
        </p:spPr>
        <p:txBody>
          <a:bodyPr wrap="square" lIns="0" tIns="0" rIns="0" bIns="0" rtlCol="0">
            <a:noAutofit/>
          </a:bodyPr>
          <a:lstStyle/>
          <a:p>
            <a:endParaRPr/>
          </a:p>
        </p:txBody>
      </p:sp>
      <p:sp>
        <p:nvSpPr>
          <p:cNvPr id="109" name="object 109"/>
          <p:cNvSpPr/>
          <p:nvPr/>
        </p:nvSpPr>
        <p:spPr>
          <a:xfrm>
            <a:off x="11465674" y="5638571"/>
            <a:ext cx="55689" cy="123697"/>
          </a:xfrm>
          <a:custGeom>
            <a:avLst/>
            <a:gdLst/>
            <a:ahLst/>
            <a:cxnLst/>
            <a:rect l="l" t="t" r="r" b="b"/>
            <a:pathLst>
              <a:path w="55689" h="123697">
                <a:moveTo>
                  <a:pt x="51244" y="8661"/>
                </a:moveTo>
                <a:lnTo>
                  <a:pt x="53822" y="0"/>
                </a:lnTo>
                <a:lnTo>
                  <a:pt x="55689" y="19646"/>
                </a:lnTo>
                <a:lnTo>
                  <a:pt x="52641" y="28295"/>
                </a:lnTo>
                <a:lnTo>
                  <a:pt x="49390" y="36868"/>
                </a:lnTo>
                <a:lnTo>
                  <a:pt x="45935" y="45326"/>
                </a:lnTo>
                <a:lnTo>
                  <a:pt x="42278" y="53682"/>
                </a:lnTo>
                <a:lnTo>
                  <a:pt x="38430" y="61925"/>
                </a:lnTo>
                <a:lnTo>
                  <a:pt x="34378" y="70065"/>
                </a:lnTo>
                <a:lnTo>
                  <a:pt x="30149" y="78092"/>
                </a:lnTo>
                <a:lnTo>
                  <a:pt x="25730" y="86004"/>
                </a:lnTo>
                <a:lnTo>
                  <a:pt x="21120" y="93789"/>
                </a:lnTo>
                <a:lnTo>
                  <a:pt x="16332" y="101460"/>
                </a:lnTo>
                <a:lnTo>
                  <a:pt x="11366" y="108991"/>
                </a:lnTo>
                <a:lnTo>
                  <a:pt x="6235" y="116408"/>
                </a:lnTo>
                <a:lnTo>
                  <a:pt x="927" y="123697"/>
                </a:lnTo>
                <a:lnTo>
                  <a:pt x="5029" y="104775"/>
                </a:lnTo>
                <a:lnTo>
                  <a:pt x="0" y="112026"/>
                </a:lnTo>
                <a:lnTo>
                  <a:pt x="5067" y="104717"/>
                </a:lnTo>
                <a:lnTo>
                  <a:pt x="9944" y="97307"/>
                </a:lnTo>
                <a:lnTo>
                  <a:pt x="14630" y="89788"/>
                </a:lnTo>
                <a:lnTo>
                  <a:pt x="19100" y="82245"/>
                </a:lnTo>
                <a:lnTo>
                  <a:pt x="23431" y="74498"/>
                </a:lnTo>
                <a:lnTo>
                  <a:pt x="27584" y="66636"/>
                </a:lnTo>
                <a:lnTo>
                  <a:pt x="31584" y="58585"/>
                </a:lnTo>
                <a:lnTo>
                  <a:pt x="35318" y="50584"/>
                </a:lnTo>
                <a:lnTo>
                  <a:pt x="38900" y="42405"/>
                </a:lnTo>
                <a:lnTo>
                  <a:pt x="42316" y="34023"/>
                </a:lnTo>
                <a:lnTo>
                  <a:pt x="45504" y="25641"/>
                </a:lnTo>
                <a:lnTo>
                  <a:pt x="48488" y="17157"/>
                </a:lnTo>
                <a:lnTo>
                  <a:pt x="51269" y="8572"/>
                </a:lnTo>
                <a:close/>
              </a:path>
            </a:pathLst>
          </a:custGeom>
          <a:solidFill>
            <a:srgbClr val="4471C4"/>
          </a:solidFill>
        </p:spPr>
        <p:txBody>
          <a:bodyPr wrap="square" lIns="0" tIns="0" rIns="0" bIns="0" rtlCol="0">
            <a:noAutofit/>
          </a:bodyPr>
          <a:lstStyle/>
          <a:p>
            <a:endParaRPr/>
          </a:p>
        </p:txBody>
      </p:sp>
      <p:sp>
        <p:nvSpPr>
          <p:cNvPr id="110" name="object 110"/>
          <p:cNvSpPr/>
          <p:nvPr/>
        </p:nvSpPr>
        <p:spPr>
          <a:xfrm>
            <a:off x="11475567" y="1276108"/>
            <a:ext cx="4737" cy="7581"/>
          </a:xfrm>
          <a:custGeom>
            <a:avLst/>
            <a:gdLst/>
            <a:ahLst/>
            <a:cxnLst/>
            <a:rect l="l" t="t" r="r" b="b"/>
            <a:pathLst>
              <a:path w="4737" h="7581">
                <a:moveTo>
                  <a:pt x="4737" y="0"/>
                </a:moveTo>
                <a:lnTo>
                  <a:pt x="50" y="7505"/>
                </a:lnTo>
                <a:lnTo>
                  <a:pt x="4737" y="0"/>
                </a:lnTo>
                <a:close/>
              </a:path>
            </a:pathLst>
          </a:custGeom>
          <a:solidFill>
            <a:srgbClr val="4471C4"/>
          </a:solidFill>
        </p:spPr>
        <p:txBody>
          <a:bodyPr wrap="square" lIns="0" tIns="0" rIns="0" bIns="0" rtlCol="0">
            <a:noAutofit/>
          </a:bodyPr>
          <a:lstStyle/>
          <a:p>
            <a:endParaRPr/>
          </a:p>
        </p:txBody>
      </p:sp>
      <p:sp>
        <p:nvSpPr>
          <p:cNvPr id="111" name="object 111"/>
          <p:cNvSpPr/>
          <p:nvPr/>
        </p:nvSpPr>
        <p:spPr>
          <a:xfrm>
            <a:off x="11438013" y="1326019"/>
            <a:ext cx="5918" cy="6654"/>
          </a:xfrm>
          <a:custGeom>
            <a:avLst/>
            <a:gdLst/>
            <a:ahLst/>
            <a:cxnLst/>
            <a:rect l="l" t="t" r="r" b="b"/>
            <a:pathLst>
              <a:path w="5918" h="6654">
                <a:moveTo>
                  <a:pt x="5918" y="0"/>
                </a:moveTo>
                <a:lnTo>
                  <a:pt x="63" y="6591"/>
                </a:lnTo>
                <a:lnTo>
                  <a:pt x="5918" y="0"/>
                </a:lnTo>
                <a:close/>
              </a:path>
            </a:pathLst>
          </a:custGeom>
          <a:solidFill>
            <a:srgbClr val="4471C4"/>
          </a:solidFill>
        </p:spPr>
        <p:txBody>
          <a:bodyPr wrap="square" lIns="0" tIns="0" rIns="0" bIns="0" rtlCol="0">
            <a:noAutofit/>
          </a:bodyPr>
          <a:lstStyle/>
          <a:p>
            <a:endParaRPr/>
          </a:p>
        </p:txBody>
      </p:sp>
      <p:sp>
        <p:nvSpPr>
          <p:cNvPr id="112" name="object 112"/>
          <p:cNvSpPr/>
          <p:nvPr/>
        </p:nvSpPr>
        <p:spPr>
          <a:xfrm>
            <a:off x="11432019" y="1332611"/>
            <a:ext cx="6057" cy="6515"/>
          </a:xfrm>
          <a:custGeom>
            <a:avLst/>
            <a:gdLst/>
            <a:ahLst/>
            <a:cxnLst/>
            <a:rect l="l" t="t" r="r" b="b"/>
            <a:pathLst>
              <a:path w="6057" h="6515">
                <a:moveTo>
                  <a:pt x="6057" y="0"/>
                </a:moveTo>
                <a:lnTo>
                  <a:pt x="63" y="6451"/>
                </a:lnTo>
                <a:lnTo>
                  <a:pt x="6057" y="0"/>
                </a:lnTo>
                <a:close/>
              </a:path>
            </a:pathLst>
          </a:custGeom>
          <a:solidFill>
            <a:srgbClr val="4471C4"/>
          </a:solidFill>
        </p:spPr>
        <p:txBody>
          <a:bodyPr wrap="square" lIns="0" tIns="0" rIns="0" bIns="0" rtlCol="0">
            <a:noAutofit/>
          </a:bodyPr>
          <a:lstStyle/>
          <a:p>
            <a:endParaRPr/>
          </a:p>
        </p:txBody>
      </p:sp>
      <p:sp>
        <p:nvSpPr>
          <p:cNvPr id="113" name="object 113"/>
          <p:cNvSpPr/>
          <p:nvPr/>
        </p:nvSpPr>
        <p:spPr>
          <a:xfrm>
            <a:off x="11364112" y="5791314"/>
            <a:ext cx="67970" cy="57492"/>
          </a:xfrm>
          <a:custGeom>
            <a:avLst/>
            <a:gdLst/>
            <a:ahLst/>
            <a:cxnLst/>
            <a:rect l="l" t="t" r="r" b="b"/>
            <a:pathLst>
              <a:path w="67970" h="57492">
                <a:moveTo>
                  <a:pt x="49060" y="18465"/>
                </a:moveTo>
                <a:lnTo>
                  <a:pt x="55511" y="12458"/>
                </a:lnTo>
                <a:lnTo>
                  <a:pt x="61779" y="6329"/>
                </a:lnTo>
                <a:lnTo>
                  <a:pt x="67970" y="0"/>
                </a:lnTo>
                <a:lnTo>
                  <a:pt x="67170" y="11722"/>
                </a:lnTo>
                <a:lnTo>
                  <a:pt x="60731" y="18008"/>
                </a:lnTo>
                <a:lnTo>
                  <a:pt x="54152" y="24129"/>
                </a:lnTo>
                <a:lnTo>
                  <a:pt x="47421" y="30111"/>
                </a:lnTo>
                <a:lnTo>
                  <a:pt x="40551" y="35915"/>
                </a:lnTo>
                <a:lnTo>
                  <a:pt x="33540" y="41567"/>
                </a:lnTo>
                <a:lnTo>
                  <a:pt x="26390" y="47040"/>
                </a:lnTo>
                <a:lnTo>
                  <a:pt x="19113" y="52349"/>
                </a:lnTo>
                <a:lnTo>
                  <a:pt x="11696" y="57492"/>
                </a:lnTo>
                <a:lnTo>
                  <a:pt x="7391" y="51206"/>
                </a:lnTo>
                <a:lnTo>
                  <a:pt x="0" y="56070"/>
                </a:lnTo>
                <a:lnTo>
                  <a:pt x="7409" y="51193"/>
                </a:lnTo>
                <a:lnTo>
                  <a:pt x="14655" y="46177"/>
                </a:lnTo>
                <a:lnTo>
                  <a:pt x="21793" y="40970"/>
                </a:lnTo>
                <a:lnTo>
                  <a:pt x="28867" y="35547"/>
                </a:lnTo>
                <a:lnTo>
                  <a:pt x="35715" y="30027"/>
                </a:lnTo>
                <a:lnTo>
                  <a:pt x="42468" y="24320"/>
                </a:lnTo>
                <a:lnTo>
                  <a:pt x="49060" y="18465"/>
                </a:lnTo>
                <a:close/>
              </a:path>
            </a:pathLst>
          </a:custGeom>
          <a:solidFill>
            <a:srgbClr val="4471C4"/>
          </a:solidFill>
        </p:spPr>
        <p:txBody>
          <a:bodyPr wrap="square" lIns="0" tIns="0" rIns="0" bIns="0" rtlCol="0">
            <a:noAutofit/>
          </a:bodyPr>
          <a:lstStyle/>
          <a:p>
            <a:endParaRPr/>
          </a:p>
        </p:txBody>
      </p:sp>
      <p:sp>
        <p:nvSpPr>
          <p:cNvPr id="114" name="object 114"/>
          <p:cNvSpPr/>
          <p:nvPr/>
        </p:nvSpPr>
        <p:spPr>
          <a:xfrm>
            <a:off x="10934814" y="710907"/>
            <a:ext cx="444030" cy="85902"/>
          </a:xfrm>
          <a:custGeom>
            <a:avLst/>
            <a:gdLst/>
            <a:ahLst/>
            <a:cxnLst/>
            <a:rect l="l" t="t" r="r" b="b"/>
            <a:pathLst>
              <a:path w="444030" h="85902">
                <a:moveTo>
                  <a:pt x="406488" y="51955"/>
                </a:moveTo>
                <a:lnTo>
                  <a:pt x="398559" y="47768"/>
                </a:lnTo>
                <a:lnTo>
                  <a:pt x="390664" y="43840"/>
                </a:lnTo>
                <a:lnTo>
                  <a:pt x="382498" y="40030"/>
                </a:lnTo>
                <a:lnTo>
                  <a:pt x="374396" y="36487"/>
                </a:lnTo>
                <a:lnTo>
                  <a:pt x="366026" y="33070"/>
                </a:lnTo>
                <a:lnTo>
                  <a:pt x="357720" y="29908"/>
                </a:lnTo>
                <a:lnTo>
                  <a:pt x="349237" y="26924"/>
                </a:lnTo>
                <a:lnTo>
                  <a:pt x="340664" y="24142"/>
                </a:lnTo>
                <a:lnTo>
                  <a:pt x="331990" y="21564"/>
                </a:lnTo>
                <a:lnTo>
                  <a:pt x="323151" y="19164"/>
                </a:lnTo>
                <a:lnTo>
                  <a:pt x="305473" y="15087"/>
                </a:lnTo>
                <a:lnTo>
                  <a:pt x="296468" y="13360"/>
                </a:lnTo>
                <a:lnTo>
                  <a:pt x="287312" y="11838"/>
                </a:lnTo>
                <a:lnTo>
                  <a:pt x="278244" y="10579"/>
                </a:lnTo>
                <a:lnTo>
                  <a:pt x="269011" y="9512"/>
                </a:lnTo>
                <a:lnTo>
                  <a:pt x="259727" y="8686"/>
                </a:lnTo>
                <a:lnTo>
                  <a:pt x="250266" y="8089"/>
                </a:lnTo>
                <a:lnTo>
                  <a:pt x="240944" y="7734"/>
                </a:lnTo>
                <a:lnTo>
                  <a:pt x="221983" y="7734"/>
                </a:lnTo>
                <a:lnTo>
                  <a:pt x="212559" y="8089"/>
                </a:lnTo>
                <a:lnTo>
                  <a:pt x="203111" y="8686"/>
                </a:lnTo>
                <a:lnTo>
                  <a:pt x="193814" y="9512"/>
                </a:lnTo>
                <a:lnTo>
                  <a:pt x="184696" y="10566"/>
                </a:lnTo>
                <a:lnTo>
                  <a:pt x="175437" y="11849"/>
                </a:lnTo>
                <a:lnTo>
                  <a:pt x="166357" y="13360"/>
                </a:lnTo>
                <a:lnTo>
                  <a:pt x="157454" y="15062"/>
                </a:lnTo>
                <a:lnTo>
                  <a:pt x="148526" y="17005"/>
                </a:lnTo>
                <a:lnTo>
                  <a:pt x="139687" y="19164"/>
                </a:lnTo>
                <a:lnTo>
                  <a:pt x="130835" y="21564"/>
                </a:lnTo>
                <a:lnTo>
                  <a:pt x="122174" y="24142"/>
                </a:lnTo>
                <a:lnTo>
                  <a:pt x="113601" y="26924"/>
                </a:lnTo>
                <a:lnTo>
                  <a:pt x="105117" y="29908"/>
                </a:lnTo>
                <a:lnTo>
                  <a:pt x="96812" y="33070"/>
                </a:lnTo>
                <a:lnTo>
                  <a:pt x="88469" y="36476"/>
                </a:lnTo>
                <a:lnTo>
                  <a:pt x="80251" y="40068"/>
                </a:lnTo>
                <a:lnTo>
                  <a:pt x="72174" y="43840"/>
                </a:lnTo>
                <a:lnTo>
                  <a:pt x="64287" y="47764"/>
                </a:lnTo>
                <a:lnTo>
                  <a:pt x="56349" y="51955"/>
                </a:lnTo>
                <a:lnTo>
                  <a:pt x="48602" y="56286"/>
                </a:lnTo>
                <a:lnTo>
                  <a:pt x="40970" y="60794"/>
                </a:lnTo>
                <a:lnTo>
                  <a:pt x="33540" y="65443"/>
                </a:lnTo>
                <a:lnTo>
                  <a:pt x="26130" y="70320"/>
                </a:lnTo>
                <a:lnTo>
                  <a:pt x="18808" y="75387"/>
                </a:lnTo>
                <a:lnTo>
                  <a:pt x="11671" y="80594"/>
                </a:lnTo>
                <a:lnTo>
                  <a:pt x="4749" y="85902"/>
                </a:lnTo>
                <a:lnTo>
                  <a:pt x="0" y="79946"/>
                </a:lnTo>
                <a:lnTo>
                  <a:pt x="7150" y="74460"/>
                </a:lnTo>
                <a:lnTo>
                  <a:pt x="14427" y="69151"/>
                </a:lnTo>
                <a:lnTo>
                  <a:pt x="21844" y="64020"/>
                </a:lnTo>
                <a:lnTo>
                  <a:pt x="29387" y="59055"/>
                </a:lnTo>
                <a:lnTo>
                  <a:pt x="37045" y="54267"/>
                </a:lnTo>
                <a:lnTo>
                  <a:pt x="44843" y="49657"/>
                </a:lnTo>
                <a:lnTo>
                  <a:pt x="52743" y="45237"/>
                </a:lnTo>
                <a:lnTo>
                  <a:pt x="60769" y="41008"/>
                </a:lnTo>
                <a:lnTo>
                  <a:pt x="68910" y="36957"/>
                </a:lnTo>
                <a:lnTo>
                  <a:pt x="77165" y="33108"/>
                </a:lnTo>
                <a:lnTo>
                  <a:pt x="85509" y="29451"/>
                </a:lnTo>
                <a:lnTo>
                  <a:pt x="93979" y="25996"/>
                </a:lnTo>
                <a:lnTo>
                  <a:pt x="102539" y="22745"/>
                </a:lnTo>
                <a:lnTo>
                  <a:pt x="111201" y="19697"/>
                </a:lnTo>
                <a:lnTo>
                  <a:pt x="119951" y="16852"/>
                </a:lnTo>
                <a:lnTo>
                  <a:pt x="128803" y="14211"/>
                </a:lnTo>
                <a:lnTo>
                  <a:pt x="137744" y="11798"/>
                </a:lnTo>
                <a:lnTo>
                  <a:pt x="146773" y="9601"/>
                </a:lnTo>
                <a:lnTo>
                  <a:pt x="155879" y="7607"/>
                </a:lnTo>
                <a:lnTo>
                  <a:pt x="165074" y="5854"/>
                </a:lnTo>
                <a:lnTo>
                  <a:pt x="174345" y="4318"/>
                </a:lnTo>
                <a:lnTo>
                  <a:pt x="183680" y="3009"/>
                </a:lnTo>
                <a:lnTo>
                  <a:pt x="193103" y="1930"/>
                </a:lnTo>
                <a:lnTo>
                  <a:pt x="202577" y="1092"/>
                </a:lnTo>
                <a:lnTo>
                  <a:pt x="212128" y="482"/>
                </a:lnTo>
                <a:lnTo>
                  <a:pt x="231419" y="0"/>
                </a:lnTo>
                <a:lnTo>
                  <a:pt x="231470" y="7620"/>
                </a:lnTo>
                <a:lnTo>
                  <a:pt x="241084" y="114"/>
                </a:lnTo>
                <a:lnTo>
                  <a:pt x="250698" y="482"/>
                </a:lnTo>
                <a:lnTo>
                  <a:pt x="260248" y="1092"/>
                </a:lnTo>
                <a:lnTo>
                  <a:pt x="269735" y="1930"/>
                </a:lnTo>
                <a:lnTo>
                  <a:pt x="279158" y="3009"/>
                </a:lnTo>
                <a:lnTo>
                  <a:pt x="287299" y="11836"/>
                </a:lnTo>
                <a:lnTo>
                  <a:pt x="288493" y="4318"/>
                </a:lnTo>
                <a:lnTo>
                  <a:pt x="297764" y="5854"/>
                </a:lnTo>
                <a:lnTo>
                  <a:pt x="306958" y="7607"/>
                </a:lnTo>
                <a:lnTo>
                  <a:pt x="316064" y="9601"/>
                </a:lnTo>
                <a:lnTo>
                  <a:pt x="325094" y="11798"/>
                </a:lnTo>
                <a:lnTo>
                  <a:pt x="334035" y="14211"/>
                </a:lnTo>
                <a:lnTo>
                  <a:pt x="342874" y="16852"/>
                </a:lnTo>
                <a:lnTo>
                  <a:pt x="351637" y="19697"/>
                </a:lnTo>
                <a:lnTo>
                  <a:pt x="360299" y="22745"/>
                </a:lnTo>
                <a:lnTo>
                  <a:pt x="368858" y="25996"/>
                </a:lnTo>
                <a:lnTo>
                  <a:pt x="377317" y="29451"/>
                </a:lnTo>
                <a:lnTo>
                  <a:pt x="385673" y="33108"/>
                </a:lnTo>
                <a:lnTo>
                  <a:pt x="393928" y="36957"/>
                </a:lnTo>
                <a:lnTo>
                  <a:pt x="398551" y="47764"/>
                </a:lnTo>
                <a:lnTo>
                  <a:pt x="402056" y="41008"/>
                </a:lnTo>
                <a:lnTo>
                  <a:pt x="410082" y="45237"/>
                </a:lnTo>
                <a:lnTo>
                  <a:pt x="417995" y="49657"/>
                </a:lnTo>
                <a:lnTo>
                  <a:pt x="425780" y="54267"/>
                </a:lnTo>
                <a:lnTo>
                  <a:pt x="433450" y="59055"/>
                </a:lnTo>
                <a:lnTo>
                  <a:pt x="440994" y="64020"/>
                </a:lnTo>
                <a:lnTo>
                  <a:pt x="444030" y="75387"/>
                </a:lnTo>
                <a:lnTo>
                  <a:pt x="436708" y="70320"/>
                </a:lnTo>
                <a:lnTo>
                  <a:pt x="429298" y="65443"/>
                </a:lnTo>
                <a:lnTo>
                  <a:pt x="421868" y="60794"/>
                </a:lnTo>
                <a:lnTo>
                  <a:pt x="414235" y="56286"/>
                </a:lnTo>
                <a:lnTo>
                  <a:pt x="406412" y="51917"/>
                </a:lnTo>
                <a:close/>
              </a:path>
            </a:pathLst>
          </a:custGeom>
          <a:solidFill>
            <a:srgbClr val="4471C4"/>
          </a:solidFill>
        </p:spPr>
        <p:txBody>
          <a:bodyPr wrap="square" lIns="0" tIns="0" rIns="0" bIns="0" rtlCol="0">
            <a:noAutofit/>
          </a:bodyPr>
          <a:lstStyle/>
          <a:p>
            <a:endParaRPr/>
          </a:p>
        </p:txBody>
      </p:sp>
      <p:sp>
        <p:nvSpPr>
          <p:cNvPr id="115" name="object 115"/>
          <p:cNvSpPr/>
          <p:nvPr/>
        </p:nvSpPr>
        <p:spPr>
          <a:xfrm>
            <a:off x="11249113" y="727913"/>
            <a:ext cx="8940" cy="2184"/>
          </a:xfrm>
          <a:custGeom>
            <a:avLst/>
            <a:gdLst/>
            <a:ahLst/>
            <a:cxnLst/>
            <a:rect l="l" t="t" r="r" b="b"/>
            <a:pathLst>
              <a:path w="8940" h="2184">
                <a:moveTo>
                  <a:pt x="0" y="0"/>
                </a:moveTo>
                <a:lnTo>
                  <a:pt x="8851" y="2158"/>
                </a:lnTo>
                <a:lnTo>
                  <a:pt x="0" y="0"/>
                </a:lnTo>
                <a:close/>
              </a:path>
            </a:pathLst>
          </a:custGeom>
          <a:solidFill>
            <a:srgbClr val="4471C4"/>
          </a:solidFill>
        </p:spPr>
        <p:txBody>
          <a:bodyPr wrap="square" lIns="0" tIns="0" rIns="0" bIns="0" rtlCol="0">
            <a:noAutofit/>
          </a:bodyPr>
          <a:lstStyle/>
          <a:p>
            <a:endParaRPr/>
          </a:p>
        </p:txBody>
      </p:sp>
      <p:sp>
        <p:nvSpPr>
          <p:cNvPr id="116" name="object 116"/>
          <p:cNvSpPr/>
          <p:nvPr/>
        </p:nvSpPr>
        <p:spPr>
          <a:xfrm>
            <a:off x="11240198" y="725970"/>
            <a:ext cx="9017" cy="1968"/>
          </a:xfrm>
          <a:custGeom>
            <a:avLst/>
            <a:gdLst/>
            <a:ahLst/>
            <a:cxnLst/>
            <a:rect l="l" t="t" r="r" b="b"/>
            <a:pathLst>
              <a:path w="9017" h="1968">
                <a:moveTo>
                  <a:pt x="0" y="0"/>
                </a:moveTo>
                <a:lnTo>
                  <a:pt x="8915" y="1943"/>
                </a:lnTo>
                <a:lnTo>
                  <a:pt x="0" y="0"/>
                </a:lnTo>
                <a:close/>
              </a:path>
            </a:pathLst>
          </a:custGeom>
          <a:solidFill>
            <a:srgbClr val="4471C4"/>
          </a:solidFill>
        </p:spPr>
        <p:txBody>
          <a:bodyPr wrap="square" lIns="0" tIns="0" rIns="0" bIns="0" rtlCol="0">
            <a:noAutofit/>
          </a:bodyPr>
          <a:lstStyle/>
          <a:p>
            <a:endParaRPr/>
          </a:p>
        </p:txBody>
      </p:sp>
      <p:sp>
        <p:nvSpPr>
          <p:cNvPr id="117" name="object 117"/>
          <p:cNvSpPr/>
          <p:nvPr/>
        </p:nvSpPr>
        <p:spPr>
          <a:xfrm>
            <a:off x="1208392" y="1085735"/>
            <a:ext cx="10246766" cy="411022"/>
          </a:xfrm>
          <a:custGeom>
            <a:avLst/>
            <a:gdLst/>
            <a:ahLst/>
            <a:cxnLst/>
            <a:rect l="l" t="t" r="r" b="b"/>
            <a:pathLst>
              <a:path w="10246766" h="411022">
                <a:moveTo>
                  <a:pt x="9976789" y="366737"/>
                </a:moveTo>
                <a:lnTo>
                  <a:pt x="9986149" y="366141"/>
                </a:lnTo>
                <a:lnTo>
                  <a:pt x="9995433" y="365315"/>
                </a:lnTo>
                <a:lnTo>
                  <a:pt x="10004564" y="364274"/>
                </a:lnTo>
                <a:lnTo>
                  <a:pt x="10013730" y="362989"/>
                </a:lnTo>
                <a:lnTo>
                  <a:pt x="10022801" y="361480"/>
                </a:lnTo>
                <a:lnTo>
                  <a:pt x="10031895" y="359740"/>
                </a:lnTo>
                <a:lnTo>
                  <a:pt x="10040721" y="357822"/>
                </a:lnTo>
                <a:lnTo>
                  <a:pt x="10049573" y="355663"/>
                </a:lnTo>
                <a:lnTo>
                  <a:pt x="10058412" y="353263"/>
                </a:lnTo>
                <a:lnTo>
                  <a:pt x="10066997" y="350723"/>
                </a:lnTo>
                <a:lnTo>
                  <a:pt x="10075659" y="347903"/>
                </a:lnTo>
                <a:lnTo>
                  <a:pt x="10084142" y="344919"/>
                </a:lnTo>
                <a:lnTo>
                  <a:pt x="10092524" y="341731"/>
                </a:lnTo>
                <a:lnTo>
                  <a:pt x="10100729" y="338378"/>
                </a:lnTo>
                <a:lnTo>
                  <a:pt x="10108996" y="334759"/>
                </a:lnTo>
                <a:lnTo>
                  <a:pt x="10117086" y="330987"/>
                </a:lnTo>
                <a:lnTo>
                  <a:pt x="10124981" y="327059"/>
                </a:lnTo>
                <a:lnTo>
                  <a:pt x="10132834" y="322910"/>
                </a:lnTo>
                <a:lnTo>
                  <a:pt x="10140581" y="318592"/>
                </a:lnTo>
                <a:lnTo>
                  <a:pt x="10148214" y="314071"/>
                </a:lnTo>
                <a:lnTo>
                  <a:pt x="10155720" y="309384"/>
                </a:lnTo>
                <a:lnTo>
                  <a:pt x="10163130" y="304507"/>
                </a:lnTo>
                <a:lnTo>
                  <a:pt x="10170452" y="299440"/>
                </a:lnTo>
                <a:lnTo>
                  <a:pt x="10177513" y="294284"/>
                </a:lnTo>
                <a:lnTo>
                  <a:pt x="10184511" y="288925"/>
                </a:lnTo>
                <a:lnTo>
                  <a:pt x="10191457" y="283337"/>
                </a:lnTo>
                <a:lnTo>
                  <a:pt x="10198188" y="277634"/>
                </a:lnTo>
                <a:lnTo>
                  <a:pt x="10204780" y="271792"/>
                </a:lnTo>
                <a:lnTo>
                  <a:pt x="10211231" y="265785"/>
                </a:lnTo>
                <a:lnTo>
                  <a:pt x="10217499" y="259656"/>
                </a:lnTo>
                <a:lnTo>
                  <a:pt x="10223690" y="253326"/>
                </a:lnTo>
                <a:lnTo>
                  <a:pt x="10235476" y="240347"/>
                </a:lnTo>
                <a:lnTo>
                  <a:pt x="10241165" y="233616"/>
                </a:lnTo>
                <a:lnTo>
                  <a:pt x="10246766" y="226669"/>
                </a:lnTo>
                <a:lnTo>
                  <a:pt x="10241229" y="233540"/>
                </a:lnTo>
                <a:lnTo>
                  <a:pt x="10241267" y="245300"/>
                </a:lnTo>
                <a:lnTo>
                  <a:pt x="10235298" y="252031"/>
                </a:lnTo>
                <a:lnTo>
                  <a:pt x="10229164" y="258610"/>
                </a:lnTo>
                <a:lnTo>
                  <a:pt x="10222890" y="265049"/>
                </a:lnTo>
                <a:lnTo>
                  <a:pt x="10216451" y="271335"/>
                </a:lnTo>
                <a:lnTo>
                  <a:pt x="10209872" y="277456"/>
                </a:lnTo>
                <a:lnTo>
                  <a:pt x="10203141" y="283425"/>
                </a:lnTo>
                <a:lnTo>
                  <a:pt x="10196271" y="289242"/>
                </a:lnTo>
                <a:lnTo>
                  <a:pt x="10189260" y="294881"/>
                </a:lnTo>
                <a:lnTo>
                  <a:pt x="10182110" y="300367"/>
                </a:lnTo>
                <a:lnTo>
                  <a:pt x="10174833" y="305676"/>
                </a:lnTo>
                <a:lnTo>
                  <a:pt x="10167416" y="310819"/>
                </a:lnTo>
                <a:lnTo>
                  <a:pt x="10159873" y="315772"/>
                </a:lnTo>
                <a:lnTo>
                  <a:pt x="10152202" y="320560"/>
                </a:lnTo>
                <a:lnTo>
                  <a:pt x="10144417" y="325170"/>
                </a:lnTo>
                <a:lnTo>
                  <a:pt x="10136505" y="329590"/>
                </a:lnTo>
                <a:lnTo>
                  <a:pt x="10128478" y="333819"/>
                </a:lnTo>
                <a:lnTo>
                  <a:pt x="10120350" y="337870"/>
                </a:lnTo>
                <a:lnTo>
                  <a:pt x="10112095" y="341718"/>
                </a:lnTo>
                <a:lnTo>
                  <a:pt x="10103739" y="345376"/>
                </a:lnTo>
                <a:lnTo>
                  <a:pt x="10095280" y="348830"/>
                </a:lnTo>
                <a:lnTo>
                  <a:pt x="10086721" y="352082"/>
                </a:lnTo>
                <a:lnTo>
                  <a:pt x="10078059" y="355142"/>
                </a:lnTo>
                <a:lnTo>
                  <a:pt x="10069296" y="357974"/>
                </a:lnTo>
                <a:lnTo>
                  <a:pt x="10060457" y="360616"/>
                </a:lnTo>
                <a:lnTo>
                  <a:pt x="10051516" y="363029"/>
                </a:lnTo>
                <a:lnTo>
                  <a:pt x="10042486" y="365239"/>
                </a:lnTo>
                <a:lnTo>
                  <a:pt x="10033381" y="367220"/>
                </a:lnTo>
                <a:lnTo>
                  <a:pt x="10024186" y="368973"/>
                </a:lnTo>
                <a:lnTo>
                  <a:pt x="10014915" y="370509"/>
                </a:lnTo>
                <a:lnTo>
                  <a:pt x="10013810" y="362978"/>
                </a:lnTo>
                <a:lnTo>
                  <a:pt x="10005580" y="371817"/>
                </a:lnTo>
                <a:lnTo>
                  <a:pt x="9996157" y="372897"/>
                </a:lnTo>
                <a:lnTo>
                  <a:pt x="9986670" y="373735"/>
                </a:lnTo>
                <a:lnTo>
                  <a:pt x="9977120" y="374345"/>
                </a:lnTo>
                <a:lnTo>
                  <a:pt x="9967506" y="374713"/>
                </a:lnTo>
                <a:lnTo>
                  <a:pt x="9961651" y="371017"/>
                </a:lnTo>
                <a:lnTo>
                  <a:pt x="9954031" y="371017"/>
                </a:lnTo>
                <a:lnTo>
                  <a:pt x="9590633" y="374827"/>
                </a:lnTo>
                <a:lnTo>
                  <a:pt x="9586823" y="374827"/>
                </a:lnTo>
                <a:lnTo>
                  <a:pt x="9583013" y="371017"/>
                </a:lnTo>
                <a:lnTo>
                  <a:pt x="162559" y="374827"/>
                </a:lnTo>
                <a:lnTo>
                  <a:pt x="143662" y="375310"/>
                </a:lnTo>
                <a:lnTo>
                  <a:pt x="134302" y="375894"/>
                </a:lnTo>
                <a:lnTo>
                  <a:pt x="125006" y="376720"/>
                </a:lnTo>
                <a:lnTo>
                  <a:pt x="115785" y="377774"/>
                </a:lnTo>
                <a:lnTo>
                  <a:pt x="106619" y="379058"/>
                </a:lnTo>
                <a:lnTo>
                  <a:pt x="97548" y="380555"/>
                </a:lnTo>
                <a:lnTo>
                  <a:pt x="88544" y="382282"/>
                </a:lnTo>
                <a:lnTo>
                  <a:pt x="79527" y="384251"/>
                </a:lnTo>
                <a:lnTo>
                  <a:pt x="70688" y="386410"/>
                </a:lnTo>
                <a:lnTo>
                  <a:pt x="61975" y="388762"/>
                </a:lnTo>
                <a:lnTo>
                  <a:pt x="53263" y="391350"/>
                </a:lnTo>
                <a:lnTo>
                  <a:pt x="44780" y="394106"/>
                </a:lnTo>
                <a:lnTo>
                  <a:pt x="36296" y="397090"/>
                </a:lnTo>
                <a:lnTo>
                  <a:pt x="19561" y="403695"/>
                </a:lnTo>
                <a:lnTo>
                  <a:pt x="11430" y="407250"/>
                </a:lnTo>
                <a:lnTo>
                  <a:pt x="3352" y="411022"/>
                </a:lnTo>
                <a:lnTo>
                  <a:pt x="0" y="404177"/>
                </a:lnTo>
                <a:lnTo>
                  <a:pt x="8255" y="400329"/>
                </a:lnTo>
                <a:lnTo>
                  <a:pt x="16611" y="396671"/>
                </a:lnTo>
                <a:lnTo>
                  <a:pt x="19532" y="403707"/>
                </a:lnTo>
                <a:lnTo>
                  <a:pt x="25069" y="393217"/>
                </a:lnTo>
                <a:lnTo>
                  <a:pt x="33629" y="389953"/>
                </a:lnTo>
                <a:lnTo>
                  <a:pt x="42290" y="386905"/>
                </a:lnTo>
                <a:lnTo>
                  <a:pt x="51053" y="384060"/>
                </a:lnTo>
                <a:lnTo>
                  <a:pt x="59893" y="381431"/>
                </a:lnTo>
                <a:lnTo>
                  <a:pt x="68834" y="379018"/>
                </a:lnTo>
                <a:lnTo>
                  <a:pt x="77863" y="376809"/>
                </a:lnTo>
                <a:lnTo>
                  <a:pt x="86969" y="374827"/>
                </a:lnTo>
                <a:lnTo>
                  <a:pt x="96164" y="373062"/>
                </a:lnTo>
                <a:lnTo>
                  <a:pt x="106540" y="379069"/>
                </a:lnTo>
                <a:lnTo>
                  <a:pt x="115684" y="377786"/>
                </a:lnTo>
                <a:lnTo>
                  <a:pt x="124193" y="369150"/>
                </a:lnTo>
                <a:lnTo>
                  <a:pt x="133680" y="368300"/>
                </a:lnTo>
                <a:lnTo>
                  <a:pt x="143230" y="367703"/>
                </a:lnTo>
                <a:lnTo>
                  <a:pt x="152844" y="367334"/>
                </a:lnTo>
                <a:lnTo>
                  <a:pt x="162483" y="367207"/>
                </a:lnTo>
                <a:lnTo>
                  <a:pt x="162509" y="374827"/>
                </a:lnTo>
                <a:lnTo>
                  <a:pt x="9583013" y="367207"/>
                </a:lnTo>
                <a:lnTo>
                  <a:pt x="9583254" y="9740"/>
                </a:lnTo>
                <a:lnTo>
                  <a:pt x="9583978" y="19354"/>
                </a:lnTo>
                <a:lnTo>
                  <a:pt x="9586823" y="367207"/>
                </a:lnTo>
                <a:lnTo>
                  <a:pt x="9957790" y="367207"/>
                </a:lnTo>
                <a:lnTo>
                  <a:pt x="9955695" y="47307"/>
                </a:lnTo>
                <a:lnTo>
                  <a:pt x="9954031" y="53167"/>
                </a:lnTo>
                <a:lnTo>
                  <a:pt x="9953802" y="9258"/>
                </a:lnTo>
                <a:lnTo>
                  <a:pt x="9953790" y="9448"/>
                </a:lnTo>
                <a:lnTo>
                  <a:pt x="9953142" y="56299"/>
                </a:lnTo>
                <a:lnTo>
                  <a:pt x="9951923" y="27774"/>
                </a:lnTo>
                <a:lnTo>
                  <a:pt x="9950361" y="36525"/>
                </a:lnTo>
                <a:lnTo>
                  <a:pt x="9950323" y="36715"/>
                </a:lnTo>
                <a:lnTo>
                  <a:pt x="9950157" y="65100"/>
                </a:lnTo>
                <a:lnTo>
                  <a:pt x="9946767" y="73698"/>
                </a:lnTo>
                <a:lnTo>
                  <a:pt x="9945839" y="54127"/>
                </a:lnTo>
                <a:lnTo>
                  <a:pt x="9943033" y="62382"/>
                </a:lnTo>
                <a:lnTo>
                  <a:pt x="9942982" y="82080"/>
                </a:lnTo>
                <a:lnTo>
                  <a:pt x="9938804" y="90246"/>
                </a:lnTo>
                <a:lnTo>
                  <a:pt x="9936073" y="78854"/>
                </a:lnTo>
                <a:lnTo>
                  <a:pt x="9932149" y="86525"/>
                </a:lnTo>
                <a:lnTo>
                  <a:pt x="9932060" y="86690"/>
                </a:lnTo>
                <a:lnTo>
                  <a:pt x="9929317" y="105854"/>
                </a:lnTo>
                <a:lnTo>
                  <a:pt x="9924034" y="113271"/>
                </a:lnTo>
                <a:lnTo>
                  <a:pt x="9922954" y="101663"/>
                </a:lnTo>
                <a:lnTo>
                  <a:pt x="9917988" y="108635"/>
                </a:lnTo>
                <a:lnTo>
                  <a:pt x="9917874" y="108788"/>
                </a:lnTo>
                <a:lnTo>
                  <a:pt x="9918420" y="120434"/>
                </a:lnTo>
                <a:lnTo>
                  <a:pt x="9912464" y="127292"/>
                </a:lnTo>
                <a:lnTo>
                  <a:pt x="9912604" y="115506"/>
                </a:lnTo>
                <a:lnTo>
                  <a:pt x="9912477" y="115646"/>
                </a:lnTo>
                <a:lnTo>
                  <a:pt x="9917927" y="108713"/>
                </a:lnTo>
                <a:lnTo>
                  <a:pt x="9923016" y="101566"/>
                </a:lnTo>
                <a:lnTo>
                  <a:pt x="9927678" y="94297"/>
                </a:lnTo>
                <a:lnTo>
                  <a:pt x="9927780" y="94132"/>
                </a:lnTo>
                <a:lnTo>
                  <a:pt x="9932108" y="86595"/>
                </a:lnTo>
                <a:lnTo>
                  <a:pt x="9936137" y="78713"/>
                </a:lnTo>
                <a:lnTo>
                  <a:pt x="9939718" y="70815"/>
                </a:lnTo>
                <a:lnTo>
                  <a:pt x="9939794" y="70637"/>
                </a:lnTo>
                <a:lnTo>
                  <a:pt x="9943010" y="62441"/>
                </a:lnTo>
                <a:lnTo>
                  <a:pt x="9945887" y="53958"/>
                </a:lnTo>
                <a:lnTo>
                  <a:pt x="9948329" y="45326"/>
                </a:lnTo>
                <a:lnTo>
                  <a:pt x="9948291" y="45504"/>
                </a:lnTo>
                <a:lnTo>
                  <a:pt x="9951944" y="27607"/>
                </a:lnTo>
                <a:lnTo>
                  <a:pt x="9953104" y="18491"/>
                </a:lnTo>
                <a:lnTo>
                  <a:pt x="9953078" y="18681"/>
                </a:lnTo>
                <a:lnTo>
                  <a:pt x="9953791" y="9411"/>
                </a:lnTo>
                <a:lnTo>
                  <a:pt x="9954031" y="0"/>
                </a:lnTo>
                <a:lnTo>
                  <a:pt x="9961651" y="101"/>
                </a:lnTo>
                <a:lnTo>
                  <a:pt x="9957803" y="38150"/>
                </a:lnTo>
                <a:lnTo>
                  <a:pt x="9961651" y="367161"/>
                </a:lnTo>
                <a:lnTo>
                  <a:pt x="9967277" y="367093"/>
                </a:lnTo>
                <a:lnTo>
                  <a:pt x="9976789" y="366737"/>
                </a:lnTo>
                <a:close/>
              </a:path>
            </a:pathLst>
          </a:custGeom>
          <a:solidFill>
            <a:srgbClr val="4471C4"/>
          </a:solidFill>
        </p:spPr>
        <p:txBody>
          <a:bodyPr wrap="square" lIns="0" tIns="0" rIns="0" bIns="0" rtlCol="0">
            <a:noAutofit/>
          </a:bodyPr>
          <a:lstStyle/>
          <a:p>
            <a:endParaRPr/>
          </a:p>
        </p:txBody>
      </p:sp>
      <p:sp>
        <p:nvSpPr>
          <p:cNvPr id="118" name="object 118"/>
          <p:cNvSpPr/>
          <p:nvPr/>
        </p:nvSpPr>
        <p:spPr>
          <a:xfrm>
            <a:off x="1741411" y="1827783"/>
            <a:ext cx="4330" cy="57073"/>
          </a:xfrm>
          <a:custGeom>
            <a:avLst/>
            <a:gdLst/>
            <a:ahLst/>
            <a:cxnLst/>
            <a:rect l="l" t="t" r="r" b="b"/>
            <a:pathLst>
              <a:path w="4330" h="57073">
                <a:moveTo>
                  <a:pt x="0" y="57073"/>
                </a:moveTo>
                <a:lnTo>
                  <a:pt x="4330" y="0"/>
                </a:lnTo>
                <a:lnTo>
                  <a:pt x="1308" y="47726"/>
                </a:lnTo>
                <a:lnTo>
                  <a:pt x="0" y="57073"/>
                </a:lnTo>
                <a:close/>
              </a:path>
            </a:pathLst>
          </a:custGeom>
          <a:solidFill>
            <a:srgbClr val="4471C4"/>
          </a:solidFill>
        </p:spPr>
        <p:txBody>
          <a:bodyPr wrap="square" lIns="0" tIns="0" rIns="0" bIns="0" rtlCol="0">
            <a:noAutofit/>
          </a:bodyPr>
          <a:lstStyle/>
          <a:p>
            <a:endParaRPr/>
          </a:p>
        </p:txBody>
      </p:sp>
      <p:sp>
        <p:nvSpPr>
          <p:cNvPr id="119" name="object 119"/>
          <p:cNvSpPr/>
          <p:nvPr/>
        </p:nvSpPr>
        <p:spPr>
          <a:xfrm>
            <a:off x="1738122" y="1780463"/>
            <a:ext cx="7619" cy="47409"/>
          </a:xfrm>
          <a:custGeom>
            <a:avLst/>
            <a:gdLst/>
            <a:ahLst/>
            <a:cxnLst/>
            <a:rect l="l" t="t" r="r" b="b"/>
            <a:pathLst>
              <a:path w="7619" h="47409">
                <a:moveTo>
                  <a:pt x="7619" y="47320"/>
                </a:moveTo>
                <a:lnTo>
                  <a:pt x="0" y="47409"/>
                </a:lnTo>
                <a:lnTo>
                  <a:pt x="0" y="47269"/>
                </a:lnTo>
                <a:lnTo>
                  <a:pt x="1650" y="0"/>
                </a:lnTo>
                <a:lnTo>
                  <a:pt x="3771" y="9169"/>
                </a:lnTo>
                <a:lnTo>
                  <a:pt x="5435" y="18491"/>
                </a:lnTo>
                <a:lnTo>
                  <a:pt x="6642" y="27965"/>
                </a:lnTo>
                <a:lnTo>
                  <a:pt x="7365" y="37579"/>
                </a:lnTo>
                <a:lnTo>
                  <a:pt x="7619" y="47294"/>
                </a:lnTo>
                <a:close/>
              </a:path>
            </a:pathLst>
          </a:custGeom>
          <a:solidFill>
            <a:srgbClr val="4471C4"/>
          </a:solidFill>
        </p:spPr>
        <p:txBody>
          <a:bodyPr wrap="square" lIns="0" tIns="0" rIns="0" bIns="0" rtlCol="0">
            <a:noAutofit/>
          </a:bodyPr>
          <a:lstStyle/>
          <a:p>
            <a:endParaRPr/>
          </a:p>
        </p:txBody>
      </p:sp>
      <p:sp>
        <p:nvSpPr>
          <p:cNvPr id="120" name="object 120"/>
          <p:cNvSpPr/>
          <p:nvPr/>
        </p:nvSpPr>
        <p:spPr>
          <a:xfrm>
            <a:off x="11203736" y="720420"/>
            <a:ext cx="18390" cy="2326"/>
          </a:xfrm>
          <a:custGeom>
            <a:avLst/>
            <a:gdLst/>
            <a:ahLst/>
            <a:cxnLst/>
            <a:rect l="l" t="t" r="r" b="b"/>
            <a:pathLst>
              <a:path w="18390" h="2326">
                <a:moveTo>
                  <a:pt x="9264" y="1060"/>
                </a:moveTo>
                <a:lnTo>
                  <a:pt x="0" y="0"/>
                </a:lnTo>
                <a:lnTo>
                  <a:pt x="9220" y="1054"/>
                </a:lnTo>
                <a:lnTo>
                  <a:pt x="18390" y="2326"/>
                </a:lnTo>
                <a:lnTo>
                  <a:pt x="9264" y="1060"/>
                </a:lnTo>
                <a:close/>
              </a:path>
            </a:pathLst>
          </a:custGeom>
          <a:solidFill>
            <a:srgbClr val="4471C4"/>
          </a:solidFill>
        </p:spPr>
        <p:txBody>
          <a:bodyPr wrap="square" lIns="0" tIns="0" rIns="0" bIns="0" rtlCol="0">
            <a:noAutofit/>
          </a:bodyPr>
          <a:lstStyle/>
          <a:p>
            <a:endParaRPr/>
          </a:p>
        </p:txBody>
      </p:sp>
      <p:sp>
        <p:nvSpPr>
          <p:cNvPr id="121" name="object 121"/>
          <p:cNvSpPr/>
          <p:nvPr/>
        </p:nvSpPr>
        <p:spPr>
          <a:xfrm>
            <a:off x="11203736" y="1448725"/>
            <a:ext cx="18386" cy="2325"/>
          </a:xfrm>
          <a:custGeom>
            <a:avLst/>
            <a:gdLst/>
            <a:ahLst/>
            <a:cxnLst/>
            <a:rect l="l" t="t" r="r" b="b"/>
            <a:pathLst>
              <a:path w="18386" h="2325">
                <a:moveTo>
                  <a:pt x="9265" y="1278"/>
                </a:moveTo>
                <a:lnTo>
                  <a:pt x="18386" y="0"/>
                </a:lnTo>
                <a:lnTo>
                  <a:pt x="9321" y="1271"/>
                </a:lnTo>
                <a:lnTo>
                  <a:pt x="88" y="2325"/>
                </a:lnTo>
                <a:lnTo>
                  <a:pt x="9265" y="1278"/>
                </a:lnTo>
                <a:close/>
              </a:path>
            </a:pathLst>
          </a:custGeom>
          <a:solidFill>
            <a:srgbClr val="4471C4"/>
          </a:solidFill>
        </p:spPr>
        <p:txBody>
          <a:bodyPr wrap="square" lIns="0" tIns="0" rIns="0" bIns="0" rtlCol="0">
            <a:noAutofit/>
          </a:bodyPr>
          <a:lstStyle/>
          <a:p>
            <a:endParaRPr/>
          </a:p>
        </p:txBody>
      </p:sp>
      <p:sp>
        <p:nvSpPr>
          <p:cNvPr id="122" name="object 122"/>
          <p:cNvSpPr/>
          <p:nvPr/>
        </p:nvSpPr>
        <p:spPr>
          <a:xfrm>
            <a:off x="11204549" y="5900978"/>
            <a:ext cx="18757" cy="9905"/>
          </a:xfrm>
          <a:custGeom>
            <a:avLst/>
            <a:gdLst/>
            <a:ahLst/>
            <a:cxnLst/>
            <a:rect l="l" t="t" r="r" b="b"/>
            <a:pathLst>
              <a:path w="18757" h="9905">
                <a:moveTo>
                  <a:pt x="9423" y="8839"/>
                </a:moveTo>
                <a:lnTo>
                  <a:pt x="0" y="9905"/>
                </a:lnTo>
                <a:lnTo>
                  <a:pt x="8407" y="1282"/>
                </a:lnTo>
                <a:lnTo>
                  <a:pt x="17564" y="0"/>
                </a:lnTo>
                <a:lnTo>
                  <a:pt x="18757" y="7531"/>
                </a:lnTo>
                <a:lnTo>
                  <a:pt x="9423" y="8839"/>
                </a:lnTo>
                <a:close/>
              </a:path>
            </a:pathLst>
          </a:custGeom>
          <a:solidFill>
            <a:srgbClr val="4471C4"/>
          </a:solidFill>
        </p:spPr>
        <p:txBody>
          <a:bodyPr wrap="square" lIns="0" tIns="0" rIns="0" bIns="0" rtlCol="0">
            <a:noAutofit/>
          </a:bodyPr>
          <a:lstStyle/>
          <a:p>
            <a:endParaRPr/>
          </a:p>
        </p:txBody>
      </p:sp>
      <p:sp>
        <p:nvSpPr>
          <p:cNvPr id="123" name="object 123"/>
          <p:cNvSpPr/>
          <p:nvPr/>
        </p:nvSpPr>
        <p:spPr>
          <a:xfrm>
            <a:off x="11213973" y="1448714"/>
            <a:ext cx="9334" cy="8839"/>
          </a:xfrm>
          <a:custGeom>
            <a:avLst/>
            <a:gdLst/>
            <a:ahLst/>
            <a:cxnLst/>
            <a:rect l="l" t="t" r="r" b="b"/>
            <a:pathLst>
              <a:path w="9334" h="8839">
                <a:moveTo>
                  <a:pt x="9334" y="7531"/>
                </a:moveTo>
                <a:lnTo>
                  <a:pt x="0" y="8839"/>
                </a:lnTo>
                <a:lnTo>
                  <a:pt x="8140" y="12"/>
                </a:lnTo>
                <a:lnTo>
                  <a:pt x="9334" y="7531"/>
                </a:lnTo>
                <a:close/>
              </a:path>
            </a:pathLst>
          </a:custGeom>
          <a:solidFill>
            <a:srgbClr val="4471C4"/>
          </a:solidFill>
        </p:spPr>
        <p:txBody>
          <a:bodyPr wrap="square" lIns="0" tIns="0" rIns="0" bIns="0" rtlCol="0">
            <a:noAutofit/>
          </a:bodyPr>
          <a:lstStyle/>
          <a:p>
            <a:endParaRPr/>
          </a:p>
        </p:txBody>
      </p:sp>
      <p:sp>
        <p:nvSpPr>
          <p:cNvPr id="124" name="object 124"/>
          <p:cNvSpPr/>
          <p:nvPr/>
        </p:nvSpPr>
        <p:spPr>
          <a:xfrm>
            <a:off x="11300841" y="743978"/>
            <a:ext cx="16548" cy="6997"/>
          </a:xfrm>
          <a:custGeom>
            <a:avLst/>
            <a:gdLst/>
            <a:ahLst/>
            <a:cxnLst/>
            <a:rect l="l" t="t" r="r" b="b"/>
            <a:pathLst>
              <a:path w="16548" h="6997">
                <a:moveTo>
                  <a:pt x="16471" y="6959"/>
                </a:moveTo>
                <a:lnTo>
                  <a:pt x="8341" y="3405"/>
                </a:lnTo>
                <a:lnTo>
                  <a:pt x="0" y="0"/>
                </a:lnTo>
                <a:lnTo>
                  <a:pt x="8280" y="3378"/>
                </a:lnTo>
                <a:lnTo>
                  <a:pt x="16471" y="6959"/>
                </a:lnTo>
                <a:close/>
              </a:path>
            </a:pathLst>
          </a:custGeom>
          <a:solidFill>
            <a:srgbClr val="4471C4"/>
          </a:solidFill>
        </p:spPr>
        <p:txBody>
          <a:bodyPr wrap="square" lIns="0" tIns="0" rIns="0" bIns="0" rtlCol="0">
            <a:noAutofit/>
          </a:bodyPr>
          <a:lstStyle/>
          <a:p>
            <a:endParaRPr/>
          </a:p>
        </p:txBody>
      </p:sp>
      <p:sp>
        <p:nvSpPr>
          <p:cNvPr id="125" name="object 125"/>
          <p:cNvSpPr/>
          <p:nvPr/>
        </p:nvSpPr>
        <p:spPr>
          <a:xfrm>
            <a:off x="11300841" y="1420495"/>
            <a:ext cx="16548" cy="6997"/>
          </a:xfrm>
          <a:custGeom>
            <a:avLst/>
            <a:gdLst/>
            <a:ahLst/>
            <a:cxnLst/>
            <a:rect l="l" t="t" r="r" b="b"/>
            <a:pathLst>
              <a:path w="16548" h="6997">
                <a:moveTo>
                  <a:pt x="8341" y="3592"/>
                </a:moveTo>
                <a:lnTo>
                  <a:pt x="16548" y="0"/>
                </a:lnTo>
                <a:lnTo>
                  <a:pt x="8369" y="3581"/>
                </a:lnTo>
                <a:lnTo>
                  <a:pt x="76" y="6972"/>
                </a:lnTo>
                <a:lnTo>
                  <a:pt x="8341" y="3592"/>
                </a:lnTo>
                <a:close/>
              </a:path>
            </a:pathLst>
          </a:custGeom>
          <a:solidFill>
            <a:srgbClr val="4471C4"/>
          </a:solidFill>
        </p:spPr>
        <p:txBody>
          <a:bodyPr wrap="square" lIns="0" tIns="0" rIns="0" bIns="0" rtlCol="0">
            <a:noAutofit/>
          </a:bodyPr>
          <a:lstStyle/>
          <a:p>
            <a:endParaRPr/>
          </a:p>
        </p:txBody>
      </p:sp>
      <p:sp>
        <p:nvSpPr>
          <p:cNvPr id="126" name="object 126"/>
          <p:cNvSpPr/>
          <p:nvPr/>
        </p:nvSpPr>
        <p:spPr>
          <a:xfrm>
            <a:off x="11300841" y="5872746"/>
            <a:ext cx="16548" cy="7010"/>
          </a:xfrm>
          <a:custGeom>
            <a:avLst/>
            <a:gdLst/>
            <a:ahLst/>
            <a:cxnLst/>
            <a:rect l="l" t="t" r="r" b="b"/>
            <a:pathLst>
              <a:path w="16548" h="7010">
                <a:moveTo>
                  <a:pt x="8340" y="3593"/>
                </a:moveTo>
                <a:lnTo>
                  <a:pt x="16548" y="0"/>
                </a:lnTo>
                <a:lnTo>
                  <a:pt x="8369" y="3581"/>
                </a:lnTo>
                <a:lnTo>
                  <a:pt x="0" y="7010"/>
                </a:lnTo>
                <a:lnTo>
                  <a:pt x="8340" y="3593"/>
                </a:lnTo>
                <a:close/>
              </a:path>
            </a:pathLst>
          </a:custGeom>
          <a:solidFill>
            <a:srgbClr val="4471C4"/>
          </a:solidFill>
        </p:spPr>
        <p:txBody>
          <a:bodyPr wrap="square" lIns="0" tIns="0" rIns="0" bIns="0" rtlCol="0">
            <a:noAutofit/>
          </a:bodyPr>
          <a:lstStyle/>
          <a:p>
            <a:endParaRPr/>
          </a:p>
        </p:txBody>
      </p:sp>
      <p:sp>
        <p:nvSpPr>
          <p:cNvPr id="127" name="object 127"/>
          <p:cNvSpPr/>
          <p:nvPr/>
        </p:nvSpPr>
        <p:spPr>
          <a:xfrm>
            <a:off x="11325390" y="5860859"/>
            <a:ext cx="15913" cy="8153"/>
          </a:xfrm>
          <a:custGeom>
            <a:avLst/>
            <a:gdLst/>
            <a:ahLst/>
            <a:cxnLst/>
            <a:rect l="l" t="t" r="r" b="b"/>
            <a:pathLst>
              <a:path w="15913" h="8153">
                <a:moveTo>
                  <a:pt x="7983" y="4187"/>
                </a:moveTo>
                <a:lnTo>
                  <a:pt x="15913" y="0"/>
                </a:lnTo>
                <a:lnTo>
                  <a:pt x="8051" y="4152"/>
                </a:lnTo>
                <a:lnTo>
                  <a:pt x="88" y="8115"/>
                </a:lnTo>
                <a:lnTo>
                  <a:pt x="7983" y="4187"/>
                </a:lnTo>
                <a:close/>
              </a:path>
            </a:pathLst>
          </a:custGeom>
          <a:solidFill>
            <a:srgbClr val="4471C4"/>
          </a:solidFill>
        </p:spPr>
        <p:txBody>
          <a:bodyPr wrap="square" lIns="0" tIns="0" rIns="0" bIns="0" rtlCol="0">
            <a:noAutofit/>
          </a:bodyPr>
          <a:lstStyle/>
          <a:p>
            <a:endParaRPr/>
          </a:p>
        </p:txBody>
      </p:sp>
      <p:sp>
        <p:nvSpPr>
          <p:cNvPr id="128" name="object 128"/>
          <p:cNvSpPr/>
          <p:nvPr/>
        </p:nvSpPr>
        <p:spPr>
          <a:xfrm>
            <a:off x="11419547" y="819886"/>
            <a:ext cx="12534" cy="12534"/>
          </a:xfrm>
          <a:custGeom>
            <a:avLst/>
            <a:gdLst/>
            <a:ahLst/>
            <a:cxnLst/>
            <a:rect l="l" t="t" r="r" b="b"/>
            <a:pathLst>
              <a:path w="12534" h="12534">
                <a:moveTo>
                  <a:pt x="6342" y="6191"/>
                </a:moveTo>
                <a:lnTo>
                  <a:pt x="0" y="0"/>
                </a:lnTo>
                <a:lnTo>
                  <a:pt x="6311" y="6159"/>
                </a:lnTo>
                <a:lnTo>
                  <a:pt x="12534" y="12534"/>
                </a:lnTo>
                <a:lnTo>
                  <a:pt x="6342" y="6191"/>
                </a:lnTo>
                <a:close/>
              </a:path>
            </a:pathLst>
          </a:custGeom>
          <a:solidFill>
            <a:srgbClr val="4471C4"/>
          </a:solidFill>
        </p:spPr>
        <p:txBody>
          <a:bodyPr wrap="square" lIns="0" tIns="0" rIns="0" bIns="0" rtlCol="0">
            <a:noAutofit/>
          </a:bodyPr>
          <a:lstStyle/>
          <a:p>
            <a:endParaRPr/>
          </a:p>
        </p:txBody>
      </p:sp>
      <p:sp>
        <p:nvSpPr>
          <p:cNvPr id="129" name="object 129"/>
          <p:cNvSpPr/>
          <p:nvPr/>
        </p:nvSpPr>
        <p:spPr>
          <a:xfrm>
            <a:off x="11489105" y="910666"/>
            <a:ext cx="8153" cy="15913"/>
          </a:xfrm>
          <a:custGeom>
            <a:avLst/>
            <a:gdLst/>
            <a:ahLst/>
            <a:cxnLst/>
            <a:rect l="l" t="t" r="r" b="b"/>
            <a:pathLst>
              <a:path w="8153" h="15913">
                <a:moveTo>
                  <a:pt x="8115" y="15824"/>
                </a:moveTo>
                <a:lnTo>
                  <a:pt x="4187" y="7929"/>
                </a:lnTo>
                <a:lnTo>
                  <a:pt x="0" y="0"/>
                </a:lnTo>
                <a:lnTo>
                  <a:pt x="4152" y="7861"/>
                </a:lnTo>
                <a:lnTo>
                  <a:pt x="8115" y="15824"/>
                </a:lnTo>
                <a:close/>
              </a:path>
            </a:pathLst>
          </a:custGeom>
          <a:solidFill>
            <a:srgbClr val="4471C4"/>
          </a:solidFill>
        </p:spPr>
        <p:txBody>
          <a:bodyPr wrap="square" lIns="0" tIns="0" rIns="0" bIns="0" rtlCol="0">
            <a:noAutofit/>
          </a:bodyPr>
          <a:lstStyle/>
          <a:p>
            <a:endParaRPr/>
          </a:p>
        </p:txBody>
      </p:sp>
      <p:sp>
        <p:nvSpPr>
          <p:cNvPr id="130" name="object 130"/>
          <p:cNvSpPr/>
          <p:nvPr/>
        </p:nvSpPr>
        <p:spPr>
          <a:xfrm>
            <a:off x="11489105" y="1244892"/>
            <a:ext cx="8153" cy="15913"/>
          </a:xfrm>
          <a:custGeom>
            <a:avLst/>
            <a:gdLst/>
            <a:ahLst/>
            <a:cxnLst/>
            <a:rect l="l" t="t" r="r" b="b"/>
            <a:pathLst>
              <a:path w="8153" h="15913">
                <a:moveTo>
                  <a:pt x="4187" y="7983"/>
                </a:moveTo>
                <a:lnTo>
                  <a:pt x="8153" y="0"/>
                </a:lnTo>
                <a:lnTo>
                  <a:pt x="4191" y="7975"/>
                </a:lnTo>
                <a:lnTo>
                  <a:pt x="0" y="15913"/>
                </a:lnTo>
                <a:lnTo>
                  <a:pt x="4187" y="7983"/>
                </a:lnTo>
                <a:close/>
              </a:path>
            </a:pathLst>
          </a:custGeom>
          <a:solidFill>
            <a:srgbClr val="4471C4"/>
          </a:solidFill>
        </p:spPr>
        <p:txBody>
          <a:bodyPr wrap="square" lIns="0" tIns="0" rIns="0" bIns="0" rtlCol="0">
            <a:noAutofit/>
          </a:bodyPr>
          <a:lstStyle/>
          <a:p>
            <a:endParaRPr/>
          </a:p>
        </p:txBody>
      </p:sp>
      <p:sp>
        <p:nvSpPr>
          <p:cNvPr id="131" name="object 131"/>
          <p:cNvSpPr/>
          <p:nvPr/>
        </p:nvSpPr>
        <p:spPr>
          <a:xfrm>
            <a:off x="11465674" y="868743"/>
            <a:ext cx="75387" cy="4789474"/>
          </a:xfrm>
          <a:custGeom>
            <a:avLst/>
            <a:gdLst/>
            <a:ahLst/>
            <a:cxnLst/>
            <a:rect l="l" t="t" r="r" b="b"/>
            <a:pathLst>
              <a:path w="75387" h="4789474">
                <a:moveTo>
                  <a:pt x="60312" y="4743208"/>
                </a:moveTo>
                <a:lnTo>
                  <a:pt x="62026" y="4734306"/>
                </a:lnTo>
                <a:lnTo>
                  <a:pt x="63550" y="4725123"/>
                </a:lnTo>
                <a:lnTo>
                  <a:pt x="64820" y="4715979"/>
                </a:lnTo>
                <a:lnTo>
                  <a:pt x="65874" y="4706747"/>
                </a:lnTo>
                <a:lnTo>
                  <a:pt x="66700" y="4697552"/>
                </a:lnTo>
                <a:lnTo>
                  <a:pt x="67297" y="4688103"/>
                </a:lnTo>
                <a:lnTo>
                  <a:pt x="67652" y="4678680"/>
                </a:lnTo>
                <a:lnTo>
                  <a:pt x="67767" y="292589"/>
                </a:lnTo>
                <a:lnTo>
                  <a:pt x="65786" y="301637"/>
                </a:lnTo>
                <a:lnTo>
                  <a:pt x="64820" y="263715"/>
                </a:lnTo>
                <a:lnTo>
                  <a:pt x="63588" y="310667"/>
                </a:lnTo>
                <a:lnTo>
                  <a:pt x="61175" y="319608"/>
                </a:lnTo>
                <a:lnTo>
                  <a:pt x="58534" y="328460"/>
                </a:lnTo>
                <a:lnTo>
                  <a:pt x="55689" y="337210"/>
                </a:lnTo>
                <a:lnTo>
                  <a:pt x="52641" y="345871"/>
                </a:lnTo>
                <a:lnTo>
                  <a:pt x="49390" y="354431"/>
                </a:lnTo>
                <a:lnTo>
                  <a:pt x="45935" y="362889"/>
                </a:lnTo>
                <a:lnTo>
                  <a:pt x="42278" y="371246"/>
                </a:lnTo>
                <a:lnTo>
                  <a:pt x="38430" y="379501"/>
                </a:lnTo>
                <a:lnTo>
                  <a:pt x="34378" y="387642"/>
                </a:lnTo>
                <a:lnTo>
                  <a:pt x="30149" y="395668"/>
                </a:lnTo>
                <a:lnTo>
                  <a:pt x="31546" y="376237"/>
                </a:lnTo>
                <a:lnTo>
                  <a:pt x="35318" y="368160"/>
                </a:lnTo>
                <a:lnTo>
                  <a:pt x="42316" y="351599"/>
                </a:lnTo>
                <a:lnTo>
                  <a:pt x="45504" y="343204"/>
                </a:lnTo>
                <a:lnTo>
                  <a:pt x="48463" y="334810"/>
                </a:lnTo>
                <a:lnTo>
                  <a:pt x="51244" y="326237"/>
                </a:lnTo>
                <a:lnTo>
                  <a:pt x="53833" y="317523"/>
                </a:lnTo>
                <a:lnTo>
                  <a:pt x="56222" y="308724"/>
                </a:lnTo>
                <a:lnTo>
                  <a:pt x="58381" y="299885"/>
                </a:lnTo>
                <a:lnTo>
                  <a:pt x="60299" y="291045"/>
                </a:lnTo>
                <a:lnTo>
                  <a:pt x="62026" y="282041"/>
                </a:lnTo>
                <a:lnTo>
                  <a:pt x="63550" y="272872"/>
                </a:lnTo>
                <a:lnTo>
                  <a:pt x="64814" y="263757"/>
                </a:lnTo>
                <a:lnTo>
                  <a:pt x="65874" y="254495"/>
                </a:lnTo>
                <a:lnTo>
                  <a:pt x="67284" y="235940"/>
                </a:lnTo>
                <a:lnTo>
                  <a:pt x="67652" y="226517"/>
                </a:lnTo>
                <a:lnTo>
                  <a:pt x="67652" y="207467"/>
                </a:lnTo>
                <a:lnTo>
                  <a:pt x="66700" y="188785"/>
                </a:lnTo>
                <a:lnTo>
                  <a:pt x="65874" y="179489"/>
                </a:lnTo>
                <a:lnTo>
                  <a:pt x="64814" y="170227"/>
                </a:lnTo>
                <a:lnTo>
                  <a:pt x="63550" y="161112"/>
                </a:lnTo>
                <a:lnTo>
                  <a:pt x="64808" y="170167"/>
                </a:lnTo>
                <a:lnTo>
                  <a:pt x="63550" y="161112"/>
                </a:lnTo>
                <a:lnTo>
                  <a:pt x="62026" y="151942"/>
                </a:lnTo>
                <a:lnTo>
                  <a:pt x="60299" y="142938"/>
                </a:lnTo>
                <a:lnTo>
                  <a:pt x="58381" y="134112"/>
                </a:lnTo>
                <a:lnTo>
                  <a:pt x="56222" y="125260"/>
                </a:lnTo>
                <a:lnTo>
                  <a:pt x="53833" y="116460"/>
                </a:lnTo>
                <a:lnTo>
                  <a:pt x="51244" y="107746"/>
                </a:lnTo>
                <a:lnTo>
                  <a:pt x="48463" y="99174"/>
                </a:lnTo>
                <a:lnTo>
                  <a:pt x="45504" y="90779"/>
                </a:lnTo>
                <a:lnTo>
                  <a:pt x="42316" y="82384"/>
                </a:lnTo>
                <a:lnTo>
                  <a:pt x="38900" y="74015"/>
                </a:lnTo>
                <a:lnTo>
                  <a:pt x="35356" y="65913"/>
                </a:lnTo>
                <a:lnTo>
                  <a:pt x="31546" y="57746"/>
                </a:lnTo>
                <a:lnTo>
                  <a:pt x="27622" y="49860"/>
                </a:lnTo>
                <a:lnTo>
                  <a:pt x="23431" y="41922"/>
                </a:lnTo>
                <a:lnTo>
                  <a:pt x="19100" y="34175"/>
                </a:lnTo>
                <a:lnTo>
                  <a:pt x="14630" y="26619"/>
                </a:lnTo>
                <a:lnTo>
                  <a:pt x="9944" y="19113"/>
                </a:lnTo>
                <a:lnTo>
                  <a:pt x="5079" y="11722"/>
                </a:lnTo>
                <a:lnTo>
                  <a:pt x="0" y="4381"/>
                </a:lnTo>
                <a:lnTo>
                  <a:pt x="5029" y="11645"/>
                </a:lnTo>
                <a:lnTo>
                  <a:pt x="6235" y="0"/>
                </a:lnTo>
                <a:lnTo>
                  <a:pt x="11366" y="7416"/>
                </a:lnTo>
                <a:lnTo>
                  <a:pt x="16332" y="14960"/>
                </a:lnTo>
                <a:lnTo>
                  <a:pt x="21120" y="22631"/>
                </a:lnTo>
                <a:lnTo>
                  <a:pt x="25730" y="30416"/>
                </a:lnTo>
                <a:lnTo>
                  <a:pt x="30149" y="38328"/>
                </a:lnTo>
                <a:lnTo>
                  <a:pt x="34378" y="46342"/>
                </a:lnTo>
                <a:lnTo>
                  <a:pt x="38430" y="54483"/>
                </a:lnTo>
                <a:lnTo>
                  <a:pt x="42278" y="62738"/>
                </a:lnTo>
                <a:lnTo>
                  <a:pt x="45935" y="71094"/>
                </a:lnTo>
                <a:lnTo>
                  <a:pt x="49390" y="79552"/>
                </a:lnTo>
                <a:lnTo>
                  <a:pt x="52641" y="88112"/>
                </a:lnTo>
                <a:lnTo>
                  <a:pt x="55689" y="96774"/>
                </a:lnTo>
                <a:lnTo>
                  <a:pt x="58534" y="105537"/>
                </a:lnTo>
                <a:lnTo>
                  <a:pt x="61175" y="114376"/>
                </a:lnTo>
                <a:lnTo>
                  <a:pt x="63588" y="123317"/>
                </a:lnTo>
                <a:lnTo>
                  <a:pt x="65786" y="132346"/>
                </a:lnTo>
                <a:lnTo>
                  <a:pt x="69532" y="150647"/>
                </a:lnTo>
                <a:lnTo>
                  <a:pt x="71069" y="159918"/>
                </a:lnTo>
                <a:lnTo>
                  <a:pt x="72377" y="169252"/>
                </a:lnTo>
                <a:lnTo>
                  <a:pt x="73456" y="178676"/>
                </a:lnTo>
                <a:lnTo>
                  <a:pt x="74295" y="188163"/>
                </a:lnTo>
                <a:lnTo>
                  <a:pt x="74904" y="197713"/>
                </a:lnTo>
                <a:lnTo>
                  <a:pt x="75260" y="207314"/>
                </a:lnTo>
                <a:lnTo>
                  <a:pt x="75387" y="217043"/>
                </a:lnTo>
                <a:lnTo>
                  <a:pt x="67767" y="216941"/>
                </a:lnTo>
                <a:lnTo>
                  <a:pt x="75387" y="217043"/>
                </a:lnTo>
                <a:lnTo>
                  <a:pt x="67767" y="217043"/>
                </a:lnTo>
                <a:lnTo>
                  <a:pt x="75387" y="217043"/>
                </a:lnTo>
                <a:lnTo>
                  <a:pt x="69532" y="283337"/>
                </a:lnTo>
                <a:lnTo>
                  <a:pt x="69532" y="4735601"/>
                </a:lnTo>
                <a:lnTo>
                  <a:pt x="67779" y="4744783"/>
                </a:lnTo>
                <a:lnTo>
                  <a:pt x="55689" y="4789474"/>
                </a:lnTo>
                <a:lnTo>
                  <a:pt x="53822" y="4769827"/>
                </a:lnTo>
                <a:lnTo>
                  <a:pt x="51244" y="4778489"/>
                </a:lnTo>
                <a:lnTo>
                  <a:pt x="53833" y="4769788"/>
                </a:lnTo>
                <a:lnTo>
                  <a:pt x="56222" y="4760976"/>
                </a:lnTo>
                <a:lnTo>
                  <a:pt x="58381" y="4752136"/>
                </a:lnTo>
                <a:lnTo>
                  <a:pt x="60312" y="4743208"/>
                </a:lnTo>
                <a:close/>
              </a:path>
            </a:pathLst>
          </a:custGeom>
          <a:solidFill>
            <a:srgbClr val="4471C4"/>
          </a:solidFill>
        </p:spPr>
        <p:txBody>
          <a:bodyPr wrap="square" lIns="0" tIns="0" rIns="0" bIns="0" rtlCol="0">
            <a:noAutofit/>
          </a:bodyPr>
          <a:lstStyle/>
          <a:p>
            <a:endParaRPr/>
          </a:p>
        </p:txBody>
      </p:sp>
      <p:sp>
        <p:nvSpPr>
          <p:cNvPr id="132" name="object 132"/>
          <p:cNvSpPr/>
          <p:nvPr/>
        </p:nvSpPr>
        <p:spPr>
          <a:xfrm>
            <a:off x="11529263" y="1132459"/>
            <a:ext cx="2197" cy="46951"/>
          </a:xfrm>
          <a:custGeom>
            <a:avLst/>
            <a:gdLst/>
            <a:ahLst/>
            <a:cxnLst/>
            <a:rect l="l" t="t" r="r" b="b"/>
            <a:pathLst>
              <a:path w="2197" h="46951">
                <a:moveTo>
                  <a:pt x="2197" y="37922"/>
                </a:moveTo>
                <a:lnTo>
                  <a:pt x="0" y="46951"/>
                </a:lnTo>
                <a:lnTo>
                  <a:pt x="1219" y="101"/>
                </a:lnTo>
                <a:lnTo>
                  <a:pt x="2197" y="37922"/>
                </a:lnTo>
                <a:close/>
              </a:path>
            </a:pathLst>
          </a:custGeom>
          <a:solidFill>
            <a:srgbClr val="4471C4"/>
          </a:solidFill>
        </p:spPr>
        <p:txBody>
          <a:bodyPr wrap="square" lIns="0" tIns="0" rIns="0" bIns="0" rtlCol="0">
            <a:noAutofit/>
          </a:bodyPr>
          <a:lstStyle/>
          <a:p>
            <a:endParaRPr/>
          </a:p>
        </p:txBody>
      </p:sp>
      <p:sp>
        <p:nvSpPr>
          <p:cNvPr id="133" name="object 133"/>
          <p:cNvSpPr/>
          <p:nvPr/>
        </p:nvSpPr>
        <p:spPr>
          <a:xfrm>
            <a:off x="11531536" y="1113942"/>
            <a:ext cx="838" cy="9397"/>
          </a:xfrm>
          <a:custGeom>
            <a:avLst/>
            <a:gdLst/>
            <a:ahLst/>
            <a:cxnLst/>
            <a:rect l="l" t="t" r="r" b="b"/>
            <a:pathLst>
              <a:path w="838" h="9397">
                <a:moveTo>
                  <a:pt x="12" y="9296"/>
                </a:moveTo>
                <a:lnTo>
                  <a:pt x="838" y="0"/>
                </a:lnTo>
                <a:lnTo>
                  <a:pt x="12" y="9296"/>
                </a:lnTo>
                <a:close/>
              </a:path>
            </a:pathLst>
          </a:custGeom>
          <a:solidFill>
            <a:srgbClr val="4471C4"/>
          </a:solidFill>
        </p:spPr>
        <p:txBody>
          <a:bodyPr wrap="square" lIns="0" tIns="0" rIns="0" bIns="0" rtlCol="0">
            <a:noAutofit/>
          </a:bodyPr>
          <a:lstStyle/>
          <a:p>
            <a:endParaRPr/>
          </a:p>
        </p:txBody>
      </p:sp>
      <p:sp>
        <p:nvSpPr>
          <p:cNvPr id="134" name="object 134"/>
          <p:cNvSpPr/>
          <p:nvPr/>
        </p:nvSpPr>
        <p:spPr>
          <a:xfrm>
            <a:off x="11532958" y="1066787"/>
            <a:ext cx="368" cy="9512"/>
          </a:xfrm>
          <a:custGeom>
            <a:avLst/>
            <a:gdLst/>
            <a:ahLst/>
            <a:cxnLst/>
            <a:rect l="l" t="t" r="r" b="b"/>
            <a:pathLst>
              <a:path w="368" h="9512">
                <a:moveTo>
                  <a:pt x="368" y="9512"/>
                </a:moveTo>
                <a:lnTo>
                  <a:pt x="0" y="0"/>
                </a:lnTo>
                <a:lnTo>
                  <a:pt x="368" y="9423"/>
                </a:lnTo>
                <a:close/>
              </a:path>
            </a:pathLst>
          </a:custGeom>
          <a:solidFill>
            <a:srgbClr val="4471C4"/>
          </a:solidFill>
        </p:spPr>
        <p:txBody>
          <a:bodyPr wrap="square" lIns="0" tIns="0" rIns="0" bIns="0" rtlCol="0">
            <a:noAutofit/>
          </a:bodyPr>
          <a:lstStyle/>
          <a:p>
            <a:endParaRPr/>
          </a:p>
        </p:txBody>
      </p:sp>
      <p:sp>
        <p:nvSpPr>
          <p:cNvPr id="135" name="object 135"/>
          <p:cNvSpPr/>
          <p:nvPr/>
        </p:nvSpPr>
        <p:spPr>
          <a:xfrm>
            <a:off x="11328742" y="747864"/>
            <a:ext cx="8127" cy="10845"/>
          </a:xfrm>
          <a:custGeom>
            <a:avLst/>
            <a:gdLst/>
            <a:ahLst/>
            <a:cxnLst/>
            <a:rect l="l" t="t" r="r" b="b"/>
            <a:pathLst>
              <a:path w="8127" h="10845">
                <a:moveTo>
                  <a:pt x="4622" y="10807"/>
                </a:moveTo>
                <a:lnTo>
                  <a:pt x="0" y="0"/>
                </a:lnTo>
                <a:lnTo>
                  <a:pt x="8127" y="4051"/>
                </a:lnTo>
                <a:lnTo>
                  <a:pt x="4699" y="10845"/>
                </a:lnTo>
                <a:close/>
              </a:path>
            </a:pathLst>
          </a:custGeom>
          <a:solidFill>
            <a:srgbClr val="4471C4"/>
          </a:solidFill>
        </p:spPr>
        <p:txBody>
          <a:bodyPr wrap="square" lIns="0" tIns="0" rIns="0" bIns="0" rtlCol="0">
            <a:noAutofit/>
          </a:bodyPr>
          <a:lstStyle/>
          <a:p>
            <a:endParaRPr/>
          </a:p>
        </p:txBody>
      </p:sp>
      <p:sp>
        <p:nvSpPr>
          <p:cNvPr id="136" name="object 136"/>
          <p:cNvSpPr/>
          <p:nvPr/>
        </p:nvSpPr>
        <p:spPr>
          <a:xfrm>
            <a:off x="11213973" y="713917"/>
            <a:ext cx="9334" cy="8839"/>
          </a:xfrm>
          <a:custGeom>
            <a:avLst/>
            <a:gdLst/>
            <a:ahLst/>
            <a:cxnLst/>
            <a:rect l="l" t="t" r="r" b="b"/>
            <a:pathLst>
              <a:path w="9334" h="8839">
                <a:moveTo>
                  <a:pt x="8140" y="8826"/>
                </a:moveTo>
                <a:lnTo>
                  <a:pt x="0" y="0"/>
                </a:lnTo>
                <a:lnTo>
                  <a:pt x="9334" y="1308"/>
                </a:lnTo>
                <a:lnTo>
                  <a:pt x="8229" y="8839"/>
                </a:lnTo>
                <a:close/>
              </a:path>
            </a:pathLst>
          </a:custGeom>
          <a:solidFill>
            <a:srgbClr val="4471C4"/>
          </a:solidFill>
        </p:spPr>
        <p:txBody>
          <a:bodyPr wrap="square" lIns="0" tIns="0" rIns="0" bIns="0" rtlCol="0">
            <a:noAutofit/>
          </a:bodyPr>
          <a:lstStyle/>
          <a:p>
            <a:endParaRPr/>
          </a:p>
        </p:txBody>
      </p:sp>
      <p:sp>
        <p:nvSpPr>
          <p:cNvPr id="137" name="object 137"/>
          <p:cNvSpPr/>
          <p:nvPr/>
        </p:nvSpPr>
        <p:spPr>
          <a:xfrm>
            <a:off x="11162183" y="1055217"/>
            <a:ext cx="7860" cy="39929"/>
          </a:xfrm>
          <a:custGeom>
            <a:avLst/>
            <a:gdLst/>
            <a:ahLst/>
            <a:cxnLst/>
            <a:rect l="l" t="t" r="r" b="b"/>
            <a:pathLst>
              <a:path w="7860" h="39929">
                <a:moveTo>
                  <a:pt x="1014" y="0"/>
                </a:moveTo>
                <a:lnTo>
                  <a:pt x="7860" y="88"/>
                </a:lnTo>
                <a:lnTo>
                  <a:pt x="7860" y="30619"/>
                </a:lnTo>
                <a:lnTo>
                  <a:pt x="240" y="30518"/>
                </a:lnTo>
                <a:lnTo>
                  <a:pt x="0" y="39929"/>
                </a:lnTo>
                <a:lnTo>
                  <a:pt x="1014" y="0"/>
                </a:lnTo>
                <a:close/>
              </a:path>
            </a:pathLst>
          </a:custGeom>
          <a:solidFill>
            <a:srgbClr val="4471C4"/>
          </a:solidFill>
        </p:spPr>
        <p:txBody>
          <a:bodyPr wrap="square" lIns="0" tIns="0" rIns="0" bIns="0" rtlCol="0">
            <a:noAutofit/>
          </a:bodyPr>
          <a:lstStyle/>
          <a:p>
            <a:endParaRPr/>
          </a:p>
        </p:txBody>
      </p:sp>
      <p:sp>
        <p:nvSpPr>
          <p:cNvPr id="138" name="object 138"/>
          <p:cNvSpPr/>
          <p:nvPr/>
        </p:nvSpPr>
        <p:spPr>
          <a:xfrm>
            <a:off x="11166233" y="5842520"/>
            <a:ext cx="209575" cy="70307"/>
          </a:xfrm>
          <a:custGeom>
            <a:avLst/>
            <a:gdLst/>
            <a:ahLst/>
            <a:cxnLst/>
            <a:rect l="l" t="t" r="r" b="b"/>
            <a:pathLst>
              <a:path w="209575" h="70307">
                <a:moveTo>
                  <a:pt x="9525" y="62560"/>
                </a:moveTo>
                <a:lnTo>
                  <a:pt x="18948" y="62204"/>
                </a:lnTo>
                <a:lnTo>
                  <a:pt x="28308" y="61607"/>
                </a:lnTo>
                <a:lnTo>
                  <a:pt x="37503" y="60794"/>
                </a:lnTo>
                <a:lnTo>
                  <a:pt x="46765" y="59734"/>
                </a:lnTo>
                <a:lnTo>
                  <a:pt x="55890" y="58456"/>
                </a:lnTo>
                <a:lnTo>
                  <a:pt x="65049" y="56946"/>
                </a:lnTo>
                <a:lnTo>
                  <a:pt x="74053" y="55219"/>
                </a:lnTo>
                <a:lnTo>
                  <a:pt x="82981" y="53276"/>
                </a:lnTo>
                <a:lnTo>
                  <a:pt x="91821" y="51117"/>
                </a:lnTo>
                <a:lnTo>
                  <a:pt x="100533" y="48752"/>
                </a:lnTo>
                <a:lnTo>
                  <a:pt x="109156" y="46189"/>
                </a:lnTo>
                <a:lnTo>
                  <a:pt x="117728" y="43408"/>
                </a:lnTo>
                <a:lnTo>
                  <a:pt x="126212" y="40424"/>
                </a:lnTo>
                <a:lnTo>
                  <a:pt x="134607" y="37236"/>
                </a:lnTo>
                <a:lnTo>
                  <a:pt x="142887" y="33845"/>
                </a:lnTo>
                <a:lnTo>
                  <a:pt x="151155" y="30225"/>
                </a:lnTo>
                <a:lnTo>
                  <a:pt x="159245" y="26454"/>
                </a:lnTo>
                <a:lnTo>
                  <a:pt x="167131" y="22529"/>
                </a:lnTo>
                <a:lnTo>
                  <a:pt x="175069" y="18338"/>
                </a:lnTo>
                <a:lnTo>
                  <a:pt x="182740" y="14058"/>
                </a:lnTo>
                <a:lnTo>
                  <a:pt x="190373" y="9550"/>
                </a:lnTo>
                <a:lnTo>
                  <a:pt x="197878" y="4864"/>
                </a:lnTo>
                <a:lnTo>
                  <a:pt x="205270" y="0"/>
                </a:lnTo>
                <a:lnTo>
                  <a:pt x="209575" y="6286"/>
                </a:lnTo>
                <a:lnTo>
                  <a:pt x="202031" y="11252"/>
                </a:lnTo>
                <a:lnTo>
                  <a:pt x="194360" y="16040"/>
                </a:lnTo>
                <a:lnTo>
                  <a:pt x="186575" y="20637"/>
                </a:lnTo>
                <a:lnTo>
                  <a:pt x="178663" y="25057"/>
                </a:lnTo>
                <a:lnTo>
                  <a:pt x="170637" y="29298"/>
                </a:lnTo>
                <a:lnTo>
                  <a:pt x="162509" y="33337"/>
                </a:lnTo>
                <a:lnTo>
                  <a:pt x="154254" y="37185"/>
                </a:lnTo>
                <a:lnTo>
                  <a:pt x="145897" y="40843"/>
                </a:lnTo>
                <a:lnTo>
                  <a:pt x="137439" y="44297"/>
                </a:lnTo>
                <a:lnTo>
                  <a:pt x="128879" y="47561"/>
                </a:lnTo>
                <a:lnTo>
                  <a:pt x="120218" y="50609"/>
                </a:lnTo>
                <a:lnTo>
                  <a:pt x="111455" y="53454"/>
                </a:lnTo>
                <a:lnTo>
                  <a:pt x="102616" y="56083"/>
                </a:lnTo>
                <a:lnTo>
                  <a:pt x="93675" y="58508"/>
                </a:lnTo>
                <a:lnTo>
                  <a:pt x="84645" y="60706"/>
                </a:lnTo>
                <a:lnTo>
                  <a:pt x="75539" y="62687"/>
                </a:lnTo>
                <a:lnTo>
                  <a:pt x="66344" y="64452"/>
                </a:lnTo>
                <a:lnTo>
                  <a:pt x="57073" y="65989"/>
                </a:lnTo>
                <a:lnTo>
                  <a:pt x="55879" y="58458"/>
                </a:lnTo>
                <a:lnTo>
                  <a:pt x="46824" y="59728"/>
                </a:lnTo>
                <a:lnTo>
                  <a:pt x="38315" y="68364"/>
                </a:lnTo>
                <a:lnTo>
                  <a:pt x="28828" y="69214"/>
                </a:lnTo>
                <a:lnTo>
                  <a:pt x="19278" y="69811"/>
                </a:lnTo>
                <a:lnTo>
                  <a:pt x="9664" y="70180"/>
                </a:lnTo>
                <a:lnTo>
                  <a:pt x="25" y="70307"/>
                </a:lnTo>
                <a:lnTo>
                  <a:pt x="0" y="62687"/>
                </a:lnTo>
                <a:lnTo>
                  <a:pt x="9525" y="62560"/>
                </a:lnTo>
                <a:close/>
              </a:path>
            </a:pathLst>
          </a:custGeom>
          <a:solidFill>
            <a:srgbClr val="4471C4"/>
          </a:solidFill>
        </p:spPr>
        <p:txBody>
          <a:bodyPr wrap="square" lIns="0" tIns="0" rIns="0" bIns="0" rtlCol="0">
            <a:noAutofit/>
          </a:bodyPr>
          <a:lstStyle/>
          <a:p>
            <a:endParaRPr/>
          </a:p>
        </p:txBody>
      </p:sp>
      <p:sp>
        <p:nvSpPr>
          <p:cNvPr id="139" name="object 139"/>
          <p:cNvSpPr/>
          <p:nvPr/>
        </p:nvSpPr>
        <p:spPr>
          <a:xfrm>
            <a:off x="11166233" y="710907"/>
            <a:ext cx="9664" cy="7620"/>
          </a:xfrm>
          <a:custGeom>
            <a:avLst/>
            <a:gdLst/>
            <a:ahLst/>
            <a:cxnLst/>
            <a:rect l="l" t="t" r="r" b="b"/>
            <a:pathLst>
              <a:path w="9664" h="7620">
                <a:moveTo>
                  <a:pt x="50" y="7620"/>
                </a:moveTo>
                <a:lnTo>
                  <a:pt x="0" y="0"/>
                </a:lnTo>
                <a:lnTo>
                  <a:pt x="9664" y="114"/>
                </a:lnTo>
                <a:lnTo>
                  <a:pt x="50" y="7620"/>
                </a:lnTo>
                <a:close/>
              </a:path>
            </a:pathLst>
          </a:custGeom>
          <a:solidFill>
            <a:srgbClr val="4471C4"/>
          </a:solidFill>
        </p:spPr>
        <p:txBody>
          <a:bodyPr wrap="square" lIns="0" tIns="0" rIns="0" bIns="0" rtlCol="0">
            <a:noAutofit/>
          </a:bodyPr>
          <a:lstStyle/>
          <a:p>
            <a:endParaRPr/>
          </a:p>
        </p:txBody>
      </p:sp>
      <p:sp>
        <p:nvSpPr>
          <p:cNvPr id="140" name="object 140"/>
          <p:cNvSpPr/>
          <p:nvPr/>
        </p:nvSpPr>
        <p:spPr>
          <a:xfrm>
            <a:off x="10799025" y="1086111"/>
            <a:ext cx="3860" cy="64724"/>
          </a:xfrm>
          <a:custGeom>
            <a:avLst/>
            <a:gdLst/>
            <a:ahLst/>
            <a:cxnLst/>
            <a:rect l="l" t="t" r="r" b="b"/>
            <a:pathLst>
              <a:path w="3860" h="64724">
                <a:moveTo>
                  <a:pt x="0" y="0"/>
                </a:moveTo>
                <a:lnTo>
                  <a:pt x="240" y="9038"/>
                </a:lnTo>
                <a:lnTo>
                  <a:pt x="939" y="18305"/>
                </a:lnTo>
                <a:lnTo>
                  <a:pt x="927" y="18115"/>
                </a:lnTo>
                <a:lnTo>
                  <a:pt x="2074" y="27235"/>
                </a:lnTo>
                <a:lnTo>
                  <a:pt x="3687" y="36225"/>
                </a:lnTo>
                <a:lnTo>
                  <a:pt x="2095" y="27398"/>
                </a:lnTo>
                <a:lnTo>
                  <a:pt x="3860" y="64724"/>
                </a:lnTo>
                <a:lnTo>
                  <a:pt x="888" y="55923"/>
                </a:lnTo>
                <a:lnTo>
                  <a:pt x="228" y="8882"/>
                </a:lnTo>
                <a:lnTo>
                  <a:pt x="0" y="0"/>
                </a:lnTo>
                <a:close/>
              </a:path>
            </a:pathLst>
          </a:custGeom>
          <a:solidFill>
            <a:srgbClr val="4471C4"/>
          </a:solidFill>
        </p:spPr>
        <p:txBody>
          <a:bodyPr wrap="square" lIns="0" tIns="0" rIns="0" bIns="0" rtlCol="0">
            <a:noAutofit/>
          </a:bodyPr>
          <a:lstStyle/>
          <a:p>
            <a:endParaRPr/>
          </a:p>
        </p:txBody>
      </p:sp>
      <p:sp>
        <p:nvSpPr>
          <p:cNvPr id="141" name="object 141"/>
          <p:cNvSpPr/>
          <p:nvPr/>
        </p:nvSpPr>
        <p:spPr>
          <a:xfrm>
            <a:off x="10801121" y="1113510"/>
            <a:ext cx="15787" cy="54305"/>
          </a:xfrm>
          <a:custGeom>
            <a:avLst/>
            <a:gdLst/>
            <a:ahLst/>
            <a:cxnLst/>
            <a:rect l="l" t="t" r="r" b="b"/>
            <a:pathLst>
              <a:path w="15787" h="54305">
                <a:moveTo>
                  <a:pt x="0" y="0"/>
                </a:moveTo>
                <a:lnTo>
                  <a:pt x="1592" y="8826"/>
                </a:lnTo>
                <a:lnTo>
                  <a:pt x="3644" y="17729"/>
                </a:lnTo>
                <a:lnTo>
                  <a:pt x="3594" y="17551"/>
                </a:lnTo>
                <a:lnTo>
                  <a:pt x="6096" y="26352"/>
                </a:lnTo>
                <a:lnTo>
                  <a:pt x="6032" y="26174"/>
                </a:lnTo>
                <a:lnTo>
                  <a:pt x="8912" y="34665"/>
                </a:lnTo>
                <a:lnTo>
                  <a:pt x="12189" y="42969"/>
                </a:lnTo>
                <a:lnTo>
                  <a:pt x="15787" y="50941"/>
                </a:lnTo>
                <a:lnTo>
                  <a:pt x="12217" y="43040"/>
                </a:lnTo>
                <a:lnTo>
                  <a:pt x="12141" y="42862"/>
                </a:lnTo>
                <a:lnTo>
                  <a:pt x="8953" y="34785"/>
                </a:lnTo>
                <a:lnTo>
                  <a:pt x="8953" y="54305"/>
                </a:lnTo>
                <a:lnTo>
                  <a:pt x="5156" y="45923"/>
                </a:lnTo>
                <a:lnTo>
                  <a:pt x="1765" y="37325"/>
                </a:lnTo>
                <a:lnTo>
                  <a:pt x="1574" y="8750"/>
                </a:lnTo>
                <a:lnTo>
                  <a:pt x="0" y="0"/>
                </a:lnTo>
                <a:close/>
              </a:path>
            </a:pathLst>
          </a:custGeom>
          <a:solidFill>
            <a:srgbClr val="4471C4"/>
          </a:solidFill>
        </p:spPr>
        <p:txBody>
          <a:bodyPr wrap="square" lIns="0" tIns="0" rIns="0" bIns="0" rtlCol="0">
            <a:noAutofit/>
          </a:bodyPr>
          <a:lstStyle/>
          <a:p>
            <a:endParaRPr/>
          </a:p>
        </p:txBody>
      </p:sp>
      <p:sp>
        <p:nvSpPr>
          <p:cNvPr id="142" name="object 142"/>
          <p:cNvSpPr/>
          <p:nvPr/>
        </p:nvSpPr>
        <p:spPr>
          <a:xfrm>
            <a:off x="10800905" y="1029846"/>
            <a:ext cx="2338" cy="18386"/>
          </a:xfrm>
          <a:custGeom>
            <a:avLst/>
            <a:gdLst/>
            <a:ahLst/>
            <a:cxnLst/>
            <a:rect l="l" t="t" r="r" b="b"/>
            <a:pathLst>
              <a:path w="2338" h="18386">
                <a:moveTo>
                  <a:pt x="1059" y="9124"/>
                </a:moveTo>
                <a:lnTo>
                  <a:pt x="0" y="18386"/>
                </a:lnTo>
                <a:lnTo>
                  <a:pt x="1054" y="9166"/>
                </a:lnTo>
                <a:lnTo>
                  <a:pt x="2338" y="0"/>
                </a:lnTo>
                <a:lnTo>
                  <a:pt x="1059" y="9124"/>
                </a:lnTo>
                <a:close/>
              </a:path>
            </a:pathLst>
          </a:custGeom>
          <a:solidFill>
            <a:srgbClr val="4471C4"/>
          </a:solidFill>
        </p:spPr>
        <p:txBody>
          <a:bodyPr wrap="square" lIns="0" tIns="0" rIns="0" bIns="0" rtlCol="0">
            <a:noAutofit/>
          </a:bodyPr>
          <a:lstStyle/>
          <a:p>
            <a:endParaRPr/>
          </a:p>
        </p:txBody>
      </p:sp>
      <p:sp>
        <p:nvSpPr>
          <p:cNvPr id="143" name="object 143"/>
          <p:cNvSpPr/>
          <p:nvPr/>
        </p:nvSpPr>
        <p:spPr>
          <a:xfrm>
            <a:off x="10814253" y="1164424"/>
            <a:ext cx="9486" cy="27165"/>
          </a:xfrm>
          <a:custGeom>
            <a:avLst/>
            <a:gdLst/>
            <a:ahLst/>
            <a:cxnLst/>
            <a:rect l="l" t="t" r="r" b="b"/>
            <a:pathLst>
              <a:path w="9486" h="27165">
                <a:moveTo>
                  <a:pt x="4559" y="19481"/>
                </a:moveTo>
                <a:lnTo>
                  <a:pt x="0" y="11556"/>
                </a:lnTo>
                <a:lnTo>
                  <a:pt x="2641" y="0"/>
                </a:lnTo>
                <a:lnTo>
                  <a:pt x="2717" y="165"/>
                </a:lnTo>
                <a:lnTo>
                  <a:pt x="6654" y="7835"/>
                </a:lnTo>
                <a:lnTo>
                  <a:pt x="9486" y="27165"/>
                </a:lnTo>
                <a:lnTo>
                  <a:pt x="4559" y="19481"/>
                </a:lnTo>
                <a:close/>
              </a:path>
            </a:pathLst>
          </a:custGeom>
          <a:solidFill>
            <a:srgbClr val="4471C4"/>
          </a:solidFill>
        </p:spPr>
        <p:txBody>
          <a:bodyPr wrap="square" lIns="0" tIns="0" rIns="0" bIns="0" rtlCol="0">
            <a:noAutofit/>
          </a:bodyPr>
          <a:lstStyle/>
          <a:p>
            <a:endParaRPr/>
          </a:p>
        </p:txBody>
      </p:sp>
      <p:sp>
        <p:nvSpPr>
          <p:cNvPr id="144" name="object 144"/>
          <p:cNvSpPr/>
          <p:nvPr/>
        </p:nvSpPr>
        <p:spPr>
          <a:xfrm>
            <a:off x="10824476" y="934580"/>
            <a:ext cx="6997" cy="16548"/>
          </a:xfrm>
          <a:custGeom>
            <a:avLst/>
            <a:gdLst/>
            <a:ahLst/>
            <a:cxnLst/>
            <a:rect l="l" t="t" r="r" b="b"/>
            <a:pathLst>
              <a:path w="6997" h="16548">
                <a:moveTo>
                  <a:pt x="3405" y="8206"/>
                </a:moveTo>
                <a:lnTo>
                  <a:pt x="0" y="16548"/>
                </a:lnTo>
                <a:lnTo>
                  <a:pt x="3378" y="8267"/>
                </a:lnTo>
                <a:lnTo>
                  <a:pt x="6997" y="0"/>
                </a:lnTo>
                <a:lnTo>
                  <a:pt x="3405" y="8206"/>
                </a:lnTo>
                <a:close/>
              </a:path>
            </a:pathLst>
          </a:custGeom>
          <a:solidFill>
            <a:srgbClr val="4471C4"/>
          </a:solidFill>
        </p:spPr>
        <p:txBody>
          <a:bodyPr wrap="square" lIns="0" tIns="0" rIns="0" bIns="0" rtlCol="0">
            <a:noAutofit/>
          </a:bodyPr>
          <a:lstStyle/>
          <a:p>
            <a:endParaRPr/>
          </a:p>
        </p:txBody>
      </p:sp>
      <p:sp>
        <p:nvSpPr>
          <p:cNvPr id="145" name="object 145"/>
          <p:cNvSpPr/>
          <p:nvPr/>
        </p:nvSpPr>
        <p:spPr>
          <a:xfrm>
            <a:off x="10825276" y="1179868"/>
            <a:ext cx="9841" cy="14583"/>
          </a:xfrm>
          <a:custGeom>
            <a:avLst/>
            <a:gdLst/>
            <a:ahLst/>
            <a:cxnLst/>
            <a:rect l="l" t="t" r="r" b="b"/>
            <a:pathLst>
              <a:path w="9841" h="14583">
                <a:moveTo>
                  <a:pt x="4764" y="7435"/>
                </a:moveTo>
                <a:lnTo>
                  <a:pt x="9841" y="14583"/>
                </a:lnTo>
                <a:lnTo>
                  <a:pt x="4825" y="7531"/>
                </a:lnTo>
                <a:lnTo>
                  <a:pt x="4724" y="7378"/>
                </a:lnTo>
                <a:lnTo>
                  <a:pt x="88" y="165"/>
                </a:lnTo>
                <a:lnTo>
                  <a:pt x="0" y="0"/>
                </a:lnTo>
                <a:lnTo>
                  <a:pt x="4764" y="7435"/>
                </a:lnTo>
                <a:close/>
              </a:path>
            </a:pathLst>
          </a:custGeom>
          <a:solidFill>
            <a:srgbClr val="4471C4"/>
          </a:solidFill>
        </p:spPr>
        <p:txBody>
          <a:bodyPr wrap="square" lIns="0" tIns="0" rIns="0" bIns="0" rtlCol="0">
            <a:noAutofit/>
          </a:bodyPr>
          <a:lstStyle/>
          <a:p>
            <a:endParaRPr/>
          </a:p>
        </p:txBody>
      </p:sp>
      <p:sp>
        <p:nvSpPr>
          <p:cNvPr id="146" name="object 146"/>
          <p:cNvSpPr/>
          <p:nvPr/>
        </p:nvSpPr>
        <p:spPr>
          <a:xfrm>
            <a:off x="10834636" y="1194371"/>
            <a:ext cx="5943" cy="18656"/>
          </a:xfrm>
          <a:custGeom>
            <a:avLst/>
            <a:gdLst/>
            <a:ahLst/>
            <a:cxnLst/>
            <a:rect l="l" t="t" r="r" b="b"/>
            <a:pathLst>
              <a:path w="5943" h="18656">
                <a:moveTo>
                  <a:pt x="5943" y="18656"/>
                </a:moveTo>
                <a:lnTo>
                  <a:pt x="0" y="11798"/>
                </a:lnTo>
                <a:lnTo>
                  <a:pt x="419" y="0"/>
                </a:lnTo>
                <a:lnTo>
                  <a:pt x="533" y="152"/>
                </a:lnTo>
                <a:lnTo>
                  <a:pt x="5816" y="6870"/>
                </a:lnTo>
                <a:lnTo>
                  <a:pt x="5943" y="18656"/>
                </a:lnTo>
                <a:close/>
              </a:path>
            </a:pathLst>
          </a:custGeom>
          <a:solidFill>
            <a:srgbClr val="4471C4"/>
          </a:solidFill>
        </p:spPr>
        <p:txBody>
          <a:bodyPr wrap="square" lIns="0" tIns="0" rIns="0" bIns="0" rtlCol="0">
            <a:noAutofit/>
          </a:bodyPr>
          <a:lstStyle/>
          <a:p>
            <a:endParaRPr/>
          </a:p>
        </p:txBody>
      </p:sp>
      <p:sp>
        <p:nvSpPr>
          <p:cNvPr id="147" name="object 147"/>
          <p:cNvSpPr/>
          <p:nvPr/>
        </p:nvSpPr>
        <p:spPr>
          <a:xfrm>
            <a:off x="10846155" y="1207846"/>
            <a:ext cx="12408" cy="12398"/>
          </a:xfrm>
          <a:custGeom>
            <a:avLst/>
            <a:gdLst/>
            <a:ahLst/>
            <a:cxnLst/>
            <a:rect l="l" t="t" r="r" b="b"/>
            <a:pathLst>
              <a:path w="12408" h="12398">
                <a:moveTo>
                  <a:pt x="6083" y="6372"/>
                </a:moveTo>
                <a:lnTo>
                  <a:pt x="12408" y="12398"/>
                </a:lnTo>
                <a:lnTo>
                  <a:pt x="6146" y="6438"/>
                </a:lnTo>
                <a:lnTo>
                  <a:pt x="6019" y="6311"/>
                </a:lnTo>
                <a:lnTo>
                  <a:pt x="0" y="0"/>
                </a:lnTo>
                <a:lnTo>
                  <a:pt x="6083" y="6372"/>
                </a:lnTo>
                <a:close/>
              </a:path>
            </a:pathLst>
          </a:custGeom>
          <a:solidFill>
            <a:srgbClr val="4471C4"/>
          </a:solidFill>
        </p:spPr>
        <p:txBody>
          <a:bodyPr wrap="square" lIns="0" tIns="0" rIns="0" bIns="0" rtlCol="0">
            <a:noAutofit/>
          </a:bodyPr>
          <a:lstStyle/>
          <a:p>
            <a:endParaRPr/>
          </a:p>
        </p:txBody>
      </p:sp>
      <p:sp>
        <p:nvSpPr>
          <p:cNvPr id="148" name="object 148"/>
          <p:cNvSpPr/>
          <p:nvPr/>
        </p:nvSpPr>
        <p:spPr>
          <a:xfrm>
            <a:off x="10853420" y="1220177"/>
            <a:ext cx="14020" cy="17271"/>
          </a:xfrm>
          <a:custGeom>
            <a:avLst/>
            <a:gdLst/>
            <a:ahLst/>
            <a:cxnLst/>
            <a:rect l="l" t="t" r="r" b="b"/>
            <a:pathLst>
              <a:path w="14020" h="17271">
                <a:moveTo>
                  <a:pt x="6870" y="11645"/>
                </a:moveTo>
                <a:lnTo>
                  <a:pt x="0" y="5702"/>
                </a:lnTo>
                <a:lnTo>
                  <a:pt x="5067" y="0"/>
                </a:lnTo>
                <a:lnTo>
                  <a:pt x="11658" y="5715"/>
                </a:lnTo>
                <a:lnTo>
                  <a:pt x="14020" y="17271"/>
                </a:lnTo>
                <a:lnTo>
                  <a:pt x="6870" y="11645"/>
                </a:lnTo>
                <a:close/>
              </a:path>
            </a:pathLst>
          </a:custGeom>
          <a:solidFill>
            <a:srgbClr val="4471C4"/>
          </a:solidFill>
        </p:spPr>
        <p:txBody>
          <a:bodyPr wrap="square" lIns="0" tIns="0" rIns="0" bIns="0" rtlCol="0">
            <a:noAutofit/>
          </a:bodyPr>
          <a:lstStyle/>
          <a:p>
            <a:endParaRPr/>
          </a:p>
        </p:txBody>
      </p:sp>
      <p:sp>
        <p:nvSpPr>
          <p:cNvPr id="149" name="object 149"/>
          <p:cNvSpPr/>
          <p:nvPr/>
        </p:nvSpPr>
        <p:spPr>
          <a:xfrm>
            <a:off x="10865162" y="1225958"/>
            <a:ext cx="13996" cy="10461"/>
          </a:xfrm>
          <a:custGeom>
            <a:avLst/>
            <a:gdLst/>
            <a:ahLst/>
            <a:cxnLst/>
            <a:rect l="l" t="t" r="r" b="b"/>
            <a:pathLst>
              <a:path w="13996" h="10461">
                <a:moveTo>
                  <a:pt x="6882" y="5408"/>
                </a:moveTo>
                <a:lnTo>
                  <a:pt x="13996" y="10461"/>
                </a:lnTo>
                <a:lnTo>
                  <a:pt x="6914" y="5433"/>
                </a:lnTo>
                <a:lnTo>
                  <a:pt x="6774" y="5331"/>
                </a:lnTo>
                <a:lnTo>
                  <a:pt x="56" y="48"/>
                </a:lnTo>
                <a:lnTo>
                  <a:pt x="6882" y="5408"/>
                </a:lnTo>
                <a:close/>
              </a:path>
            </a:pathLst>
          </a:custGeom>
          <a:solidFill>
            <a:srgbClr val="4471C4"/>
          </a:solidFill>
        </p:spPr>
        <p:txBody>
          <a:bodyPr wrap="square" lIns="0" tIns="0" rIns="0" bIns="0" rtlCol="0">
            <a:noAutofit/>
          </a:bodyPr>
          <a:lstStyle/>
          <a:p>
            <a:endParaRPr/>
          </a:p>
        </p:txBody>
      </p:sp>
      <p:sp>
        <p:nvSpPr>
          <p:cNvPr id="150" name="object 150"/>
          <p:cNvSpPr/>
          <p:nvPr/>
        </p:nvSpPr>
        <p:spPr>
          <a:xfrm>
            <a:off x="10874870" y="1236357"/>
            <a:ext cx="7683" cy="11290"/>
          </a:xfrm>
          <a:custGeom>
            <a:avLst/>
            <a:gdLst/>
            <a:ahLst/>
            <a:cxnLst/>
            <a:rect l="l" t="t" r="r" b="b"/>
            <a:pathLst>
              <a:path w="7683" h="11290">
                <a:moveTo>
                  <a:pt x="7683" y="11290"/>
                </a:moveTo>
                <a:lnTo>
                  <a:pt x="0" y="6362"/>
                </a:lnTo>
                <a:lnTo>
                  <a:pt x="4191" y="0"/>
                </a:lnTo>
                <a:lnTo>
                  <a:pt x="4343" y="101"/>
                </a:lnTo>
                <a:lnTo>
                  <a:pt x="7683" y="11290"/>
                </a:lnTo>
                <a:close/>
              </a:path>
            </a:pathLst>
          </a:custGeom>
          <a:solidFill>
            <a:srgbClr val="4471C4"/>
          </a:solidFill>
        </p:spPr>
        <p:txBody>
          <a:bodyPr wrap="square" lIns="0" tIns="0" rIns="0" bIns="0" rtlCol="0">
            <a:noAutofit/>
          </a:bodyPr>
          <a:lstStyle/>
          <a:p>
            <a:endParaRPr/>
          </a:p>
        </p:txBody>
      </p:sp>
      <p:sp>
        <p:nvSpPr>
          <p:cNvPr id="151" name="object 151"/>
          <p:cNvSpPr/>
          <p:nvPr/>
        </p:nvSpPr>
        <p:spPr>
          <a:xfrm>
            <a:off x="10890478" y="1245463"/>
            <a:ext cx="16548" cy="14719"/>
          </a:xfrm>
          <a:custGeom>
            <a:avLst/>
            <a:gdLst/>
            <a:ahLst/>
            <a:cxnLst/>
            <a:rect l="l" t="t" r="r" b="b"/>
            <a:pathLst>
              <a:path w="16548" h="14719">
                <a:moveTo>
                  <a:pt x="8166" y="10922"/>
                </a:moveTo>
                <a:lnTo>
                  <a:pt x="0" y="6743"/>
                </a:lnTo>
                <a:lnTo>
                  <a:pt x="3555" y="0"/>
                </a:lnTo>
                <a:lnTo>
                  <a:pt x="3721" y="88"/>
                </a:lnTo>
                <a:lnTo>
                  <a:pt x="11379" y="4013"/>
                </a:lnTo>
                <a:lnTo>
                  <a:pt x="16548" y="14719"/>
                </a:lnTo>
                <a:lnTo>
                  <a:pt x="8166" y="10922"/>
                </a:lnTo>
                <a:close/>
              </a:path>
            </a:pathLst>
          </a:custGeom>
          <a:solidFill>
            <a:srgbClr val="4471C4"/>
          </a:solidFill>
        </p:spPr>
        <p:txBody>
          <a:bodyPr wrap="square" lIns="0" tIns="0" rIns="0" bIns="0" rtlCol="0">
            <a:noAutofit/>
          </a:bodyPr>
          <a:lstStyle/>
          <a:p>
            <a:endParaRPr/>
          </a:p>
        </p:txBody>
      </p:sp>
      <p:sp>
        <p:nvSpPr>
          <p:cNvPr id="152" name="object 152"/>
          <p:cNvSpPr/>
          <p:nvPr/>
        </p:nvSpPr>
        <p:spPr>
          <a:xfrm>
            <a:off x="10901894" y="1249493"/>
            <a:ext cx="16373" cy="6931"/>
          </a:xfrm>
          <a:custGeom>
            <a:avLst/>
            <a:gdLst/>
            <a:ahLst/>
            <a:cxnLst/>
            <a:rect l="l" t="t" r="r" b="b"/>
            <a:pathLst>
              <a:path w="16373" h="6931">
                <a:moveTo>
                  <a:pt x="8087" y="3657"/>
                </a:moveTo>
                <a:lnTo>
                  <a:pt x="16373" y="6931"/>
                </a:lnTo>
                <a:lnTo>
                  <a:pt x="8192" y="3704"/>
                </a:lnTo>
                <a:lnTo>
                  <a:pt x="8014" y="3628"/>
                </a:lnTo>
                <a:lnTo>
                  <a:pt x="140" y="72"/>
                </a:lnTo>
                <a:lnTo>
                  <a:pt x="0" y="0"/>
                </a:lnTo>
                <a:lnTo>
                  <a:pt x="8087" y="3657"/>
                </a:lnTo>
                <a:close/>
              </a:path>
            </a:pathLst>
          </a:custGeom>
          <a:solidFill>
            <a:srgbClr val="4471C4"/>
          </a:solidFill>
        </p:spPr>
        <p:txBody>
          <a:bodyPr wrap="square" lIns="0" tIns="0" rIns="0" bIns="0" rtlCol="0">
            <a:noAutofit/>
          </a:bodyPr>
          <a:lstStyle/>
          <a:p>
            <a:endParaRPr/>
          </a:p>
        </p:txBody>
      </p:sp>
      <p:sp>
        <p:nvSpPr>
          <p:cNvPr id="153" name="object 153"/>
          <p:cNvSpPr/>
          <p:nvPr/>
        </p:nvSpPr>
        <p:spPr>
          <a:xfrm>
            <a:off x="10915624" y="1256385"/>
            <a:ext cx="17779" cy="12712"/>
          </a:xfrm>
          <a:custGeom>
            <a:avLst/>
            <a:gdLst/>
            <a:ahLst/>
            <a:cxnLst/>
            <a:rect l="l" t="t" r="r" b="b"/>
            <a:pathLst>
              <a:path w="17779" h="12712">
                <a:moveTo>
                  <a:pt x="8801" y="10159"/>
                </a:moveTo>
                <a:lnTo>
                  <a:pt x="0" y="7188"/>
                </a:lnTo>
                <a:lnTo>
                  <a:pt x="2527" y="0"/>
                </a:lnTo>
                <a:lnTo>
                  <a:pt x="2705" y="63"/>
                </a:lnTo>
                <a:lnTo>
                  <a:pt x="10972" y="2857"/>
                </a:lnTo>
                <a:lnTo>
                  <a:pt x="17779" y="12712"/>
                </a:lnTo>
                <a:lnTo>
                  <a:pt x="8801" y="10159"/>
                </a:lnTo>
                <a:close/>
              </a:path>
            </a:pathLst>
          </a:custGeom>
          <a:solidFill>
            <a:srgbClr val="4471C4"/>
          </a:solidFill>
        </p:spPr>
        <p:txBody>
          <a:bodyPr wrap="square" lIns="0" tIns="0" rIns="0" bIns="0" rtlCol="0">
            <a:noAutofit/>
          </a:bodyPr>
          <a:lstStyle/>
          <a:p>
            <a:endParaRPr/>
          </a:p>
        </p:txBody>
      </p:sp>
      <p:sp>
        <p:nvSpPr>
          <p:cNvPr id="154" name="object 154"/>
          <p:cNvSpPr/>
          <p:nvPr/>
        </p:nvSpPr>
        <p:spPr>
          <a:xfrm>
            <a:off x="10962043" y="1266494"/>
            <a:ext cx="18675" cy="937"/>
          </a:xfrm>
          <a:custGeom>
            <a:avLst/>
            <a:gdLst/>
            <a:ahLst/>
            <a:cxnLst/>
            <a:rect l="l" t="t" r="r" b="b"/>
            <a:pathLst>
              <a:path w="18675" h="937">
                <a:moveTo>
                  <a:pt x="9266" y="699"/>
                </a:moveTo>
                <a:lnTo>
                  <a:pt x="18675" y="937"/>
                </a:lnTo>
                <a:lnTo>
                  <a:pt x="9423" y="711"/>
                </a:lnTo>
                <a:lnTo>
                  <a:pt x="9232" y="698"/>
                </a:lnTo>
                <a:lnTo>
                  <a:pt x="0" y="0"/>
                </a:lnTo>
                <a:lnTo>
                  <a:pt x="9266" y="699"/>
                </a:lnTo>
                <a:close/>
              </a:path>
            </a:pathLst>
          </a:custGeom>
          <a:solidFill>
            <a:srgbClr val="4471C4"/>
          </a:solidFill>
        </p:spPr>
        <p:txBody>
          <a:bodyPr wrap="square" lIns="0" tIns="0" rIns="0" bIns="0" rtlCol="0">
            <a:noAutofit/>
          </a:bodyPr>
          <a:lstStyle/>
          <a:p>
            <a:endParaRPr/>
          </a:p>
        </p:txBody>
      </p:sp>
      <p:sp>
        <p:nvSpPr>
          <p:cNvPr id="155" name="object 155"/>
          <p:cNvSpPr/>
          <p:nvPr/>
        </p:nvSpPr>
        <p:spPr>
          <a:xfrm>
            <a:off x="10980623" y="1267205"/>
            <a:ext cx="9842" cy="7848"/>
          </a:xfrm>
          <a:custGeom>
            <a:avLst/>
            <a:gdLst/>
            <a:ahLst/>
            <a:cxnLst/>
            <a:rect l="l" t="t" r="r" b="b"/>
            <a:pathLst>
              <a:path w="9842" h="7848">
                <a:moveTo>
                  <a:pt x="190" y="228"/>
                </a:moveTo>
                <a:lnTo>
                  <a:pt x="9359" y="0"/>
                </a:lnTo>
                <a:lnTo>
                  <a:pt x="9842" y="7607"/>
                </a:lnTo>
                <a:lnTo>
                  <a:pt x="101" y="7848"/>
                </a:lnTo>
                <a:lnTo>
                  <a:pt x="0" y="228"/>
                </a:lnTo>
                <a:lnTo>
                  <a:pt x="190" y="228"/>
                </a:lnTo>
                <a:close/>
              </a:path>
            </a:pathLst>
          </a:custGeom>
          <a:solidFill>
            <a:srgbClr val="4471C4"/>
          </a:solidFill>
        </p:spPr>
        <p:txBody>
          <a:bodyPr wrap="square" lIns="0" tIns="0" rIns="0" bIns="0" rtlCol="0">
            <a:noAutofit/>
          </a:bodyPr>
          <a:lstStyle/>
          <a:p>
            <a:endParaRPr/>
          </a:p>
        </p:txBody>
      </p:sp>
      <p:sp>
        <p:nvSpPr>
          <p:cNvPr id="156" name="object 156"/>
          <p:cNvSpPr/>
          <p:nvPr/>
        </p:nvSpPr>
        <p:spPr>
          <a:xfrm>
            <a:off x="10991164" y="754710"/>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157" name="object 157"/>
          <p:cNvSpPr/>
          <p:nvPr/>
        </p:nvSpPr>
        <p:spPr>
          <a:xfrm>
            <a:off x="11008296" y="1261708"/>
            <a:ext cx="17869" cy="3655"/>
          </a:xfrm>
          <a:custGeom>
            <a:avLst/>
            <a:gdLst/>
            <a:ahLst/>
            <a:cxnLst/>
            <a:rect l="l" t="t" r="r" b="b"/>
            <a:pathLst>
              <a:path w="17869" h="3655">
                <a:moveTo>
                  <a:pt x="9030" y="2037"/>
                </a:moveTo>
                <a:lnTo>
                  <a:pt x="17869" y="0"/>
                </a:lnTo>
                <a:lnTo>
                  <a:pt x="9144" y="2017"/>
                </a:lnTo>
                <a:lnTo>
                  <a:pt x="8953" y="2055"/>
                </a:lnTo>
                <a:lnTo>
                  <a:pt x="0" y="3655"/>
                </a:lnTo>
                <a:lnTo>
                  <a:pt x="9030" y="2037"/>
                </a:lnTo>
                <a:close/>
              </a:path>
            </a:pathLst>
          </a:custGeom>
          <a:solidFill>
            <a:srgbClr val="4471C4"/>
          </a:solidFill>
        </p:spPr>
        <p:txBody>
          <a:bodyPr wrap="square" lIns="0" tIns="0" rIns="0" bIns="0" rtlCol="0">
            <a:noAutofit/>
          </a:bodyPr>
          <a:lstStyle/>
          <a:p>
            <a:endParaRPr/>
          </a:p>
        </p:txBody>
      </p:sp>
      <p:sp>
        <p:nvSpPr>
          <p:cNvPr id="158" name="object 158"/>
          <p:cNvSpPr/>
          <p:nvPr/>
        </p:nvSpPr>
        <p:spPr>
          <a:xfrm>
            <a:off x="11018875" y="1259293"/>
            <a:ext cx="18148" cy="11912"/>
          </a:xfrm>
          <a:custGeom>
            <a:avLst/>
            <a:gdLst/>
            <a:ahLst/>
            <a:cxnLst/>
            <a:rect l="l" t="t" r="r" b="b"/>
            <a:pathLst>
              <a:path w="18148" h="11912">
                <a:moveTo>
                  <a:pt x="9156" y="9804"/>
                </a:moveTo>
                <a:lnTo>
                  <a:pt x="0" y="11912"/>
                </a:lnTo>
                <a:lnTo>
                  <a:pt x="7162" y="2451"/>
                </a:lnTo>
                <a:lnTo>
                  <a:pt x="7353" y="2400"/>
                </a:lnTo>
                <a:lnTo>
                  <a:pt x="15786" y="0"/>
                </a:lnTo>
                <a:lnTo>
                  <a:pt x="18148" y="7251"/>
                </a:lnTo>
                <a:lnTo>
                  <a:pt x="9156" y="9804"/>
                </a:lnTo>
                <a:close/>
              </a:path>
            </a:pathLst>
          </a:custGeom>
          <a:solidFill>
            <a:srgbClr val="4471C4"/>
          </a:solidFill>
        </p:spPr>
        <p:txBody>
          <a:bodyPr wrap="square" lIns="0" tIns="0" rIns="0" bIns="0" rtlCol="0">
            <a:noAutofit/>
          </a:bodyPr>
          <a:lstStyle/>
          <a:p>
            <a:endParaRPr/>
          </a:p>
        </p:txBody>
      </p:sp>
      <p:sp>
        <p:nvSpPr>
          <p:cNvPr id="159" name="object 159"/>
          <p:cNvSpPr/>
          <p:nvPr/>
        </p:nvSpPr>
        <p:spPr>
          <a:xfrm>
            <a:off x="11034666" y="1253121"/>
            <a:ext cx="16860" cy="6170"/>
          </a:xfrm>
          <a:custGeom>
            <a:avLst/>
            <a:gdLst/>
            <a:ahLst/>
            <a:cxnLst/>
            <a:rect l="l" t="t" r="r" b="b"/>
            <a:pathLst>
              <a:path w="16860" h="6170">
                <a:moveTo>
                  <a:pt x="8501" y="3303"/>
                </a:moveTo>
                <a:lnTo>
                  <a:pt x="16860" y="0"/>
                </a:lnTo>
                <a:lnTo>
                  <a:pt x="8618" y="3263"/>
                </a:lnTo>
                <a:lnTo>
                  <a:pt x="8440" y="3327"/>
                </a:lnTo>
                <a:lnTo>
                  <a:pt x="172" y="6121"/>
                </a:lnTo>
                <a:lnTo>
                  <a:pt x="0" y="6170"/>
                </a:lnTo>
                <a:lnTo>
                  <a:pt x="8501" y="3303"/>
                </a:lnTo>
                <a:close/>
              </a:path>
            </a:pathLst>
          </a:custGeom>
          <a:solidFill>
            <a:srgbClr val="4471C4"/>
          </a:solidFill>
        </p:spPr>
        <p:txBody>
          <a:bodyPr wrap="square" lIns="0" tIns="0" rIns="0" bIns="0" rtlCol="0">
            <a:noAutofit/>
          </a:bodyPr>
          <a:lstStyle/>
          <a:p>
            <a:endParaRPr/>
          </a:p>
        </p:txBody>
      </p:sp>
      <p:sp>
        <p:nvSpPr>
          <p:cNvPr id="160" name="object 160"/>
          <p:cNvSpPr/>
          <p:nvPr/>
        </p:nvSpPr>
        <p:spPr>
          <a:xfrm>
            <a:off x="11062804" y="1241183"/>
            <a:ext cx="16090" cy="15201"/>
          </a:xfrm>
          <a:custGeom>
            <a:avLst/>
            <a:gdLst/>
            <a:ahLst/>
            <a:cxnLst/>
            <a:rect l="l" t="t" r="r" b="b"/>
            <a:pathLst>
              <a:path w="16090" h="15201">
                <a:moveTo>
                  <a:pt x="8166" y="11023"/>
                </a:moveTo>
                <a:lnTo>
                  <a:pt x="0" y="15201"/>
                </a:lnTo>
                <a:lnTo>
                  <a:pt x="4445" y="4368"/>
                </a:lnTo>
                <a:lnTo>
                  <a:pt x="4610" y="4279"/>
                </a:lnTo>
                <a:lnTo>
                  <a:pt x="12052" y="0"/>
                </a:lnTo>
                <a:lnTo>
                  <a:pt x="16090" y="6464"/>
                </a:lnTo>
                <a:lnTo>
                  <a:pt x="8166" y="11023"/>
                </a:lnTo>
                <a:close/>
              </a:path>
            </a:pathLst>
          </a:custGeom>
          <a:solidFill>
            <a:srgbClr val="4471C4"/>
          </a:solidFill>
        </p:spPr>
        <p:txBody>
          <a:bodyPr wrap="square" lIns="0" tIns="0" rIns="0" bIns="0" rtlCol="0">
            <a:noAutofit/>
          </a:bodyPr>
          <a:lstStyle/>
          <a:p>
            <a:endParaRPr/>
          </a:p>
        </p:txBody>
      </p:sp>
      <p:sp>
        <p:nvSpPr>
          <p:cNvPr id="161" name="object 161"/>
          <p:cNvSpPr/>
          <p:nvPr/>
        </p:nvSpPr>
        <p:spPr>
          <a:xfrm>
            <a:off x="11093996" y="1225892"/>
            <a:ext cx="7150" cy="11556"/>
          </a:xfrm>
          <a:custGeom>
            <a:avLst/>
            <a:gdLst/>
            <a:ahLst/>
            <a:cxnLst/>
            <a:rect l="l" t="t" r="r" b="b"/>
            <a:pathLst>
              <a:path w="7150" h="11556">
                <a:moveTo>
                  <a:pt x="7150" y="5930"/>
                </a:moveTo>
                <a:lnTo>
                  <a:pt x="0" y="11557"/>
                </a:lnTo>
                <a:lnTo>
                  <a:pt x="2235" y="114"/>
                </a:lnTo>
                <a:lnTo>
                  <a:pt x="2374" y="0"/>
                </a:lnTo>
                <a:lnTo>
                  <a:pt x="7150" y="5930"/>
                </a:lnTo>
                <a:close/>
              </a:path>
            </a:pathLst>
          </a:custGeom>
          <a:solidFill>
            <a:srgbClr val="4471C4"/>
          </a:solidFill>
        </p:spPr>
        <p:txBody>
          <a:bodyPr wrap="square" lIns="0" tIns="0" rIns="0" bIns="0" rtlCol="0">
            <a:noAutofit/>
          </a:bodyPr>
          <a:lstStyle/>
          <a:p>
            <a:endParaRPr/>
          </a:p>
        </p:txBody>
      </p:sp>
      <p:sp>
        <p:nvSpPr>
          <p:cNvPr id="162" name="object 162"/>
          <p:cNvSpPr/>
          <p:nvPr/>
        </p:nvSpPr>
        <p:spPr>
          <a:xfrm>
            <a:off x="11108016" y="1214158"/>
            <a:ext cx="6578" cy="11722"/>
          </a:xfrm>
          <a:custGeom>
            <a:avLst/>
            <a:gdLst/>
            <a:ahLst/>
            <a:cxnLst/>
            <a:rect l="l" t="t" r="r" b="b"/>
            <a:pathLst>
              <a:path w="6578" h="11722">
                <a:moveTo>
                  <a:pt x="6578" y="5448"/>
                </a:moveTo>
                <a:lnTo>
                  <a:pt x="0" y="11722"/>
                </a:lnTo>
                <a:lnTo>
                  <a:pt x="1117" y="126"/>
                </a:lnTo>
                <a:lnTo>
                  <a:pt x="1244" y="0"/>
                </a:lnTo>
                <a:lnTo>
                  <a:pt x="6578" y="5448"/>
                </a:lnTo>
                <a:close/>
              </a:path>
            </a:pathLst>
          </a:custGeom>
          <a:solidFill>
            <a:srgbClr val="4471C4"/>
          </a:solidFill>
        </p:spPr>
        <p:txBody>
          <a:bodyPr wrap="square" lIns="0" tIns="0" rIns="0" bIns="0" rtlCol="0">
            <a:noAutofit/>
          </a:bodyPr>
          <a:lstStyle/>
          <a:p>
            <a:endParaRPr/>
          </a:p>
        </p:txBody>
      </p:sp>
      <p:sp>
        <p:nvSpPr>
          <p:cNvPr id="165" name="object 165"/>
          <p:cNvSpPr/>
          <p:nvPr/>
        </p:nvSpPr>
        <p:spPr>
          <a:xfrm>
            <a:off x="762" y="761"/>
            <a:ext cx="12190476" cy="6856476"/>
          </a:xfrm>
          <a:custGeom>
            <a:avLst/>
            <a:gdLst/>
            <a:ahLst/>
            <a:cxnLst/>
            <a:rect l="l" t="t" r="r" b="b"/>
            <a:pathLst>
              <a:path w="12190476" h="6856476">
                <a:moveTo>
                  <a:pt x="0" y="0"/>
                </a:moveTo>
                <a:lnTo>
                  <a:pt x="12190476" y="0"/>
                </a:lnTo>
                <a:lnTo>
                  <a:pt x="12190476" y="6856476"/>
                </a:lnTo>
                <a:lnTo>
                  <a:pt x="0" y="6856476"/>
                </a:lnTo>
                <a:lnTo>
                  <a:pt x="0" y="0"/>
                </a:lnTo>
                <a:close/>
              </a:path>
            </a:pathLst>
          </a:custGeom>
          <a:ln w="0">
            <a:solidFill>
              <a:srgbClr val="000000"/>
            </a:solidFill>
          </a:ln>
        </p:spPr>
        <p:txBody>
          <a:bodyPr wrap="square" lIns="0" tIns="0" rIns="0" bIns="0" rtlCol="0">
            <a:noAutofit/>
          </a:bodyPr>
          <a:lstStyle/>
          <a:p>
            <a:endParaRPr/>
          </a:p>
        </p:txBody>
      </p:sp>
      <p:sp>
        <p:nvSpPr>
          <p:cNvPr id="14" name="object 1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3" name="object 1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2" name="object 12"/>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1" name="object 11"/>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0" name="object 10"/>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9" name="object 9"/>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8" name="object 8"/>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7" name="object 7"/>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6" name="object 6"/>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5" name="object 5"/>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4" name="object 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3" name="object 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2" name="object 2"/>
          <p:cNvSpPr txBox="1"/>
          <p:nvPr/>
        </p:nvSpPr>
        <p:spPr>
          <a:xfrm>
            <a:off x="762" y="761"/>
            <a:ext cx="12190476" cy="6856476"/>
          </a:xfrm>
          <a:prstGeom prst="rect">
            <a:avLst/>
          </a:prstGeom>
        </p:spPr>
        <p:txBody>
          <a:bodyPr wrap="square" lIns="0" tIns="0" rIns="0" bIns="0" rtlCol="0">
            <a:noAutofit/>
          </a:bodyPr>
          <a:lstStyle/>
          <a:p>
            <a:pPr>
              <a:lnSpc>
                <a:spcPts val="1000"/>
              </a:lnSpc>
            </a:pPr>
            <a:endParaRPr sz="1000" dirty="0"/>
          </a:p>
          <a:p>
            <a:pPr marL="3075292">
              <a:lnSpc>
                <a:spcPct val="98958"/>
              </a:lnSpc>
              <a:spcBef>
                <a:spcPts val="25087"/>
              </a:spcBef>
            </a:pPr>
            <a:r>
              <a:rPr lang="en-US" sz="4900" spc="4" dirty="0">
                <a:latin typeface="Bernard MT Condensed"/>
                <a:cs typeface="Bernard MT Condensed"/>
              </a:rPr>
              <a:t>PRA VISITASI </a:t>
            </a:r>
            <a:r>
              <a:rPr sz="4900" spc="0" dirty="0">
                <a:latin typeface="Bernard MT Condensed"/>
                <a:cs typeface="Bernard MT Condensed"/>
              </a:rPr>
              <a:t>A</a:t>
            </a:r>
            <a:r>
              <a:rPr sz="4900" spc="4" dirty="0">
                <a:latin typeface="Bernard MT Condensed"/>
                <a:cs typeface="Bernard MT Condensed"/>
              </a:rPr>
              <a:t>KREDI</a:t>
            </a:r>
            <a:r>
              <a:rPr sz="4900" spc="-194" dirty="0">
                <a:latin typeface="Bernard MT Condensed"/>
                <a:cs typeface="Bernard MT Condensed"/>
              </a:rPr>
              <a:t>T</a:t>
            </a:r>
            <a:r>
              <a:rPr sz="4900" spc="0" dirty="0">
                <a:latin typeface="Bernard MT Condensed"/>
                <a:cs typeface="Bernard MT Condensed"/>
              </a:rPr>
              <a:t>A</a:t>
            </a:r>
            <a:r>
              <a:rPr sz="4900" spc="4" dirty="0">
                <a:latin typeface="Bernard MT Condensed"/>
                <a:cs typeface="Bernard MT Condensed"/>
              </a:rPr>
              <a:t>S</a:t>
            </a:r>
            <a:r>
              <a:rPr sz="4900" spc="0" dirty="0">
                <a:latin typeface="Bernard MT Condensed"/>
                <a:cs typeface="Bernard MT Condensed"/>
              </a:rPr>
              <a:t>I</a:t>
            </a:r>
            <a:r>
              <a:rPr sz="4900" spc="-216" dirty="0">
                <a:latin typeface="Bernard MT Condensed"/>
                <a:cs typeface="Bernard MT Condensed"/>
              </a:rPr>
              <a:t> </a:t>
            </a:r>
            <a:endParaRPr sz="4900" dirty="0">
              <a:latin typeface="Bernard MT Condensed"/>
              <a:cs typeface="Bernard MT Condensed"/>
            </a:endParaRPr>
          </a:p>
        </p:txBody>
      </p:sp>
      <p:sp>
        <p:nvSpPr>
          <p:cNvPr id="163" name="Google Shape;1430;p156">
            <a:extLst>
              <a:ext uri="{FF2B5EF4-FFF2-40B4-BE49-F238E27FC236}">
                <a16:creationId xmlns:a16="http://schemas.microsoft.com/office/drawing/2014/main" id="{FFCC7DD9-F825-FABA-18AE-304094FE2C9A}"/>
              </a:ext>
            </a:extLst>
          </p:cNvPr>
          <p:cNvSpPr txBox="1"/>
          <p:nvPr/>
        </p:nvSpPr>
        <p:spPr>
          <a:xfrm>
            <a:off x="1601114" y="6117705"/>
            <a:ext cx="9144000" cy="771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4400"/>
              <a:buFont typeface="Montserrat"/>
              <a:buNone/>
            </a:pPr>
            <a:r>
              <a:rPr lang="en" sz="3300" b="1" dirty="0">
                <a:solidFill>
                  <a:srgbClr val="FFFF00"/>
                </a:solidFill>
                <a:latin typeface="Montserrat"/>
                <a:ea typeface="Montserrat"/>
                <a:cs typeface="Montserrat"/>
                <a:sym typeface="Montserrat"/>
              </a:rPr>
              <a:t>Mari belajar bersama </a:t>
            </a:r>
            <a:endParaRPr sz="3300" b="1" i="0" u="none" strike="noStrike" cap="none" dirty="0">
              <a:solidFill>
                <a:srgbClr val="FFFF00"/>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32"/>
          <p:cNvSpPr txBox="1"/>
          <p:nvPr/>
        </p:nvSpPr>
        <p:spPr>
          <a:xfrm>
            <a:off x="316359" y="316875"/>
            <a:ext cx="11214800" cy="535491"/>
          </a:xfrm>
          <a:prstGeom prst="rect">
            <a:avLst/>
          </a:prstGeom>
          <a:noFill/>
          <a:ln>
            <a:noFill/>
          </a:ln>
        </p:spPr>
        <p:txBody>
          <a:bodyPr spcFirstLastPara="1" wrap="square" lIns="91433" tIns="45700" rIns="91433" bIns="45700" anchor="t" anchorCtr="0">
            <a:spAutoFit/>
          </a:bodyPr>
          <a:lstStyle/>
          <a:p>
            <a:pPr algn="ctr">
              <a:lnSpc>
                <a:spcPct val="90000"/>
              </a:lnSpc>
              <a:buClr>
                <a:schemeClr val="dk1"/>
              </a:buClr>
              <a:buSzPts val="800"/>
            </a:pPr>
            <a:r>
              <a:rPr lang="en" sz="3200" dirty="0">
                <a:solidFill>
                  <a:srgbClr val="4472C4"/>
                </a:solidFill>
                <a:latin typeface="Inter Medium"/>
                <a:ea typeface="Inter Medium"/>
                <a:cs typeface="Inter Medium"/>
                <a:sym typeface="Inter Medium"/>
              </a:rPr>
              <a:t>Apa yang dimaksud dengan dokumentasi wajib?</a:t>
            </a:r>
            <a:endParaRPr sz="3200" dirty="0">
              <a:solidFill>
                <a:srgbClr val="4472C4"/>
              </a:solidFill>
              <a:latin typeface="Inter Medium"/>
              <a:ea typeface="Inter Medium"/>
              <a:cs typeface="Inter Medium"/>
              <a:sym typeface="Inter Medium"/>
            </a:endParaRPr>
          </a:p>
        </p:txBody>
      </p:sp>
      <p:sp>
        <p:nvSpPr>
          <p:cNvPr id="371" name="Google Shape;371;p32"/>
          <p:cNvSpPr/>
          <p:nvPr/>
        </p:nvSpPr>
        <p:spPr>
          <a:xfrm flipH="1">
            <a:off x="700000" y="6490092"/>
            <a:ext cx="11492000" cy="384400"/>
          </a:xfrm>
          <a:prstGeom prst="rect">
            <a:avLst/>
          </a:prstGeom>
          <a:solidFill>
            <a:srgbClr val="006187"/>
          </a:solidFill>
          <a:ln>
            <a:noFill/>
          </a:ln>
        </p:spPr>
        <p:txBody>
          <a:bodyPr spcFirstLastPara="1" wrap="square" lIns="91433" tIns="45700" rIns="91433" bIns="45700" anchor="ctr" anchorCtr="0">
            <a:noAutofit/>
          </a:bodyPr>
          <a:lstStyle/>
          <a:p>
            <a:pPr algn="ctr">
              <a:buClr>
                <a:schemeClr val="dk1"/>
              </a:buClr>
              <a:buSzPts val="1400"/>
            </a:pPr>
            <a:endParaRPr sz="1867">
              <a:solidFill>
                <a:schemeClr val="lt1"/>
              </a:solidFill>
              <a:latin typeface="Calibri"/>
              <a:ea typeface="Calibri"/>
              <a:cs typeface="Calibri"/>
              <a:sym typeface="Calibri"/>
            </a:endParaRPr>
          </a:p>
        </p:txBody>
      </p:sp>
      <p:sp>
        <p:nvSpPr>
          <p:cNvPr id="372" name="Google Shape;372;p32"/>
          <p:cNvSpPr txBox="1"/>
          <p:nvPr/>
        </p:nvSpPr>
        <p:spPr>
          <a:xfrm>
            <a:off x="802433" y="6580134"/>
            <a:ext cx="7688400" cy="235858"/>
          </a:xfrm>
          <a:prstGeom prst="rect">
            <a:avLst/>
          </a:prstGeom>
          <a:noFill/>
          <a:ln>
            <a:noFill/>
          </a:ln>
        </p:spPr>
        <p:txBody>
          <a:bodyPr spcFirstLastPara="1" wrap="square" lIns="91433" tIns="45700" rIns="91433" bIns="45700" anchor="t" anchorCtr="0">
            <a:spAutoFit/>
          </a:bodyPr>
          <a:lstStyle/>
          <a:p>
            <a:pPr>
              <a:buClr>
                <a:srgbClr val="000000"/>
              </a:buClr>
              <a:buSzPts val="2100"/>
            </a:pPr>
            <a:r>
              <a:rPr lang="en" sz="933">
                <a:solidFill>
                  <a:schemeClr val="lt1"/>
                </a:solidFill>
                <a:latin typeface="Arial"/>
                <a:ea typeface="Arial"/>
                <a:cs typeface="Arial"/>
                <a:sym typeface="Arial"/>
              </a:rPr>
              <a:t>Badan Akreditasi Nasional</a:t>
            </a:r>
            <a:r>
              <a:rPr lang="en" sz="933">
                <a:solidFill>
                  <a:schemeClr val="lt1"/>
                </a:solidFill>
                <a:latin typeface="Calibri"/>
                <a:ea typeface="Calibri"/>
                <a:cs typeface="Calibri"/>
                <a:sym typeface="Calibri"/>
              </a:rPr>
              <a:t> </a:t>
            </a:r>
            <a:r>
              <a:rPr lang="en" sz="933">
                <a:solidFill>
                  <a:schemeClr val="lt1"/>
                </a:solidFill>
                <a:latin typeface="Arial"/>
                <a:ea typeface="Arial"/>
                <a:cs typeface="Arial"/>
                <a:sym typeface="Arial"/>
              </a:rPr>
              <a:t>Pendidikan Anak Usia Dini, Pendidikan Dasar, dan Pendidikan Menengah</a:t>
            </a:r>
            <a:endParaRPr sz="933">
              <a:solidFill>
                <a:schemeClr val="lt1"/>
              </a:solidFill>
              <a:latin typeface="Arial"/>
              <a:ea typeface="Arial"/>
              <a:cs typeface="Arial"/>
              <a:sym typeface="Arial"/>
            </a:endParaRPr>
          </a:p>
        </p:txBody>
      </p:sp>
      <p:pic>
        <p:nvPicPr>
          <p:cNvPr id="373" name="Google Shape;373;p32"/>
          <p:cNvPicPr preferRelativeResize="0"/>
          <p:nvPr/>
        </p:nvPicPr>
        <p:blipFill rotWithShape="1">
          <a:blip r:embed="rId3">
            <a:alphaModFix/>
          </a:blip>
          <a:srcRect l="40891" b="26836"/>
          <a:stretch/>
        </p:blipFill>
        <p:spPr>
          <a:xfrm flipH="1">
            <a:off x="11751737" y="6536115"/>
            <a:ext cx="454441" cy="338183"/>
          </a:xfrm>
          <a:prstGeom prst="rect">
            <a:avLst/>
          </a:prstGeom>
          <a:noFill/>
          <a:ln>
            <a:noFill/>
          </a:ln>
        </p:spPr>
      </p:pic>
      <p:pic>
        <p:nvPicPr>
          <p:cNvPr id="374" name="Google Shape;374;p32"/>
          <p:cNvPicPr preferRelativeResize="0"/>
          <p:nvPr/>
        </p:nvPicPr>
        <p:blipFill rotWithShape="1">
          <a:blip r:embed="rId4">
            <a:alphaModFix/>
          </a:blip>
          <a:srcRect/>
          <a:stretch/>
        </p:blipFill>
        <p:spPr>
          <a:xfrm>
            <a:off x="167277" y="6500726"/>
            <a:ext cx="364356" cy="263005"/>
          </a:xfrm>
          <a:prstGeom prst="rect">
            <a:avLst/>
          </a:prstGeom>
          <a:noFill/>
          <a:ln>
            <a:noFill/>
          </a:ln>
        </p:spPr>
      </p:pic>
      <p:sp>
        <p:nvSpPr>
          <p:cNvPr id="375" name="Google Shape;375;p32"/>
          <p:cNvSpPr txBox="1"/>
          <p:nvPr/>
        </p:nvSpPr>
        <p:spPr>
          <a:xfrm>
            <a:off x="449800" y="1926867"/>
            <a:ext cx="5466800" cy="634000"/>
          </a:xfrm>
          <a:prstGeom prst="rect">
            <a:avLst/>
          </a:prstGeom>
          <a:solidFill>
            <a:srgbClr val="016187"/>
          </a:solidFill>
          <a:ln>
            <a:noFill/>
          </a:ln>
        </p:spPr>
        <p:txBody>
          <a:bodyPr spcFirstLastPara="1" wrap="square" lIns="91433" tIns="91433" rIns="91433" bIns="91433" anchor="ctr" anchorCtr="0">
            <a:noAutofit/>
          </a:bodyPr>
          <a:lstStyle/>
          <a:p>
            <a:pPr marL="270927" indent="-270927" algn="ctr">
              <a:lnSpc>
                <a:spcPct val="115000"/>
              </a:lnSpc>
              <a:spcBef>
                <a:spcPts val="2133"/>
              </a:spcBef>
              <a:spcAft>
                <a:spcPts val="2133"/>
              </a:spcAft>
            </a:pPr>
            <a:r>
              <a:rPr lang="en" b="1" dirty="0">
                <a:solidFill>
                  <a:srgbClr val="FFFFFF"/>
                </a:solidFill>
                <a:latin typeface="Inter"/>
                <a:ea typeface="Inter"/>
                <a:cs typeface="Inter"/>
                <a:sym typeface="Inter"/>
              </a:rPr>
              <a:t>Dokumentasi Wajib</a:t>
            </a:r>
            <a:endParaRPr b="1" dirty="0">
              <a:solidFill>
                <a:srgbClr val="FFFFFF"/>
              </a:solidFill>
            </a:endParaRPr>
          </a:p>
        </p:txBody>
      </p:sp>
      <p:sp>
        <p:nvSpPr>
          <p:cNvPr id="376" name="Google Shape;376;p32"/>
          <p:cNvSpPr txBox="1"/>
          <p:nvPr/>
        </p:nvSpPr>
        <p:spPr>
          <a:xfrm>
            <a:off x="316359" y="954059"/>
            <a:ext cx="11214800" cy="871200"/>
          </a:xfrm>
          <a:prstGeom prst="rect">
            <a:avLst/>
          </a:prstGeom>
          <a:noFill/>
          <a:ln>
            <a:noFill/>
          </a:ln>
        </p:spPr>
        <p:txBody>
          <a:bodyPr spcFirstLastPara="1" wrap="square" lIns="0" tIns="0" rIns="0" bIns="0" anchor="t" anchorCtr="0">
            <a:noAutofit/>
          </a:bodyPr>
          <a:lstStyle/>
          <a:p>
            <a:pPr marL="76198" algn="ctr"/>
            <a:r>
              <a:rPr lang="en" sz="2400" i="1" dirty="0">
                <a:solidFill>
                  <a:srgbClr val="595959"/>
                </a:solidFill>
                <a:latin typeface="Inter"/>
                <a:ea typeface="Inter"/>
                <a:cs typeface="Inter"/>
                <a:sym typeface="Inter"/>
              </a:rPr>
              <a:t>Dokumen/Dokumentasi  yang perlu diunggah oleh asesi sebelum visitasi. </a:t>
            </a:r>
            <a:endParaRPr sz="2400" i="1" dirty="0">
              <a:solidFill>
                <a:srgbClr val="595959"/>
              </a:solidFill>
              <a:latin typeface="Inter"/>
              <a:ea typeface="Inter"/>
              <a:cs typeface="Inter"/>
              <a:sym typeface="Inter"/>
            </a:endParaRPr>
          </a:p>
          <a:p>
            <a:pPr marL="76198"/>
            <a:endParaRPr sz="1733" dirty="0">
              <a:solidFill>
                <a:srgbClr val="000000"/>
              </a:solidFill>
              <a:latin typeface="Inter"/>
              <a:ea typeface="Inter"/>
              <a:cs typeface="Inter"/>
              <a:sym typeface="Inter"/>
            </a:endParaRPr>
          </a:p>
        </p:txBody>
      </p:sp>
      <p:sp>
        <p:nvSpPr>
          <p:cNvPr id="377" name="Google Shape;377;p32"/>
          <p:cNvSpPr txBox="1"/>
          <p:nvPr/>
        </p:nvSpPr>
        <p:spPr>
          <a:xfrm>
            <a:off x="449800" y="2560867"/>
            <a:ext cx="5466800" cy="3283600"/>
          </a:xfrm>
          <a:prstGeom prst="rect">
            <a:avLst/>
          </a:prstGeom>
          <a:solidFill>
            <a:srgbClr val="FFF2CC"/>
          </a:solidFill>
          <a:ln>
            <a:noFill/>
          </a:ln>
        </p:spPr>
        <p:txBody>
          <a:bodyPr spcFirstLastPara="1" wrap="square" lIns="91433" tIns="91433" rIns="91433" bIns="91433" anchor="ctr" anchorCtr="0">
            <a:noAutofit/>
          </a:bodyPr>
          <a:lstStyle/>
          <a:p>
            <a:pPr marL="533387" indent="-253994">
              <a:lnSpc>
                <a:spcPct val="150000"/>
              </a:lnSpc>
              <a:buClr>
                <a:srgbClr val="000000"/>
              </a:buClr>
              <a:buSzPts val="1200"/>
              <a:buFont typeface="Inter"/>
              <a:buAutoNum type="arabicPeriod"/>
            </a:pPr>
            <a:r>
              <a:rPr lang="en" b="1" dirty="0">
                <a:solidFill>
                  <a:srgbClr val="000000"/>
                </a:solidFill>
                <a:latin typeface="Inter"/>
                <a:ea typeface="Inter"/>
                <a:cs typeface="Inter"/>
                <a:sym typeface="Inter"/>
              </a:rPr>
              <a:t>Kurikulum di tingkat satuan pendidikan.</a:t>
            </a:r>
            <a:endParaRPr b="1" dirty="0">
              <a:latin typeface="Inter"/>
              <a:ea typeface="Inter"/>
              <a:cs typeface="Inter"/>
              <a:sym typeface="Inter"/>
            </a:endParaRPr>
          </a:p>
          <a:p>
            <a:pPr marL="533387" indent="-253994">
              <a:lnSpc>
                <a:spcPct val="150000"/>
              </a:lnSpc>
              <a:buClr>
                <a:srgbClr val="000000"/>
              </a:buClr>
              <a:buSzPts val="1200"/>
              <a:buFont typeface="Inter"/>
              <a:buAutoNum type="arabicPeriod"/>
            </a:pPr>
            <a:r>
              <a:rPr lang="en" b="1" dirty="0">
                <a:solidFill>
                  <a:srgbClr val="000000"/>
                </a:solidFill>
                <a:latin typeface="Inter"/>
                <a:ea typeface="Inter"/>
                <a:cs typeface="Inter"/>
                <a:sym typeface="Inter"/>
              </a:rPr>
              <a:t>Rencana kerja tahunan.</a:t>
            </a:r>
            <a:endParaRPr b="1" dirty="0">
              <a:latin typeface="Inter"/>
              <a:ea typeface="Inter"/>
              <a:cs typeface="Inter"/>
              <a:sym typeface="Inter"/>
            </a:endParaRPr>
          </a:p>
          <a:p>
            <a:pPr marL="533387" indent="-253994">
              <a:lnSpc>
                <a:spcPct val="150000"/>
              </a:lnSpc>
              <a:buClr>
                <a:srgbClr val="000000"/>
              </a:buClr>
              <a:buSzPts val="1200"/>
              <a:buFont typeface="Inter"/>
              <a:buAutoNum type="arabicPeriod"/>
            </a:pPr>
            <a:r>
              <a:rPr lang="en" b="1" dirty="0">
                <a:solidFill>
                  <a:srgbClr val="000000"/>
                </a:solidFill>
                <a:latin typeface="Inter"/>
                <a:ea typeface="Inter"/>
                <a:cs typeface="Inter"/>
                <a:sym typeface="Inter"/>
              </a:rPr>
              <a:t>Rencana kegiatan dan anggaran madrasah.</a:t>
            </a:r>
            <a:endParaRPr b="1" dirty="0">
              <a:latin typeface="Inter"/>
              <a:ea typeface="Inter"/>
              <a:cs typeface="Inter"/>
              <a:sym typeface="Inter"/>
            </a:endParaRPr>
          </a:p>
          <a:p>
            <a:pPr marL="533387" indent="-253994">
              <a:lnSpc>
                <a:spcPct val="150000"/>
              </a:lnSpc>
              <a:buClr>
                <a:srgbClr val="000000"/>
              </a:buClr>
              <a:buSzPts val="1200"/>
              <a:buFont typeface="Inter"/>
              <a:buAutoNum type="arabicPeriod"/>
            </a:pPr>
            <a:r>
              <a:rPr lang="en" b="1" dirty="0">
                <a:solidFill>
                  <a:srgbClr val="000000"/>
                </a:solidFill>
                <a:latin typeface="Inter"/>
                <a:ea typeface="Inter"/>
                <a:cs typeface="Inter"/>
                <a:sym typeface="Inter"/>
              </a:rPr>
              <a:t>Kalender tahunan kegiatan pendidikan/kalender</a:t>
            </a:r>
            <a:r>
              <a:rPr lang="en" b="1" dirty="0">
                <a:latin typeface="Inter"/>
                <a:ea typeface="Inter"/>
                <a:cs typeface="Inter"/>
                <a:sym typeface="Inter"/>
              </a:rPr>
              <a:t> </a:t>
            </a:r>
            <a:r>
              <a:rPr lang="en" b="1" dirty="0">
                <a:solidFill>
                  <a:srgbClr val="000000"/>
                </a:solidFill>
                <a:latin typeface="Inter"/>
                <a:ea typeface="Inter"/>
                <a:cs typeface="Inter"/>
                <a:sym typeface="Inter"/>
              </a:rPr>
              <a:t>akademik.</a:t>
            </a:r>
            <a:endParaRPr b="1" dirty="0">
              <a:latin typeface="Inter"/>
              <a:ea typeface="Inter"/>
              <a:cs typeface="Inter"/>
              <a:sym typeface="Inter"/>
            </a:endParaRPr>
          </a:p>
          <a:p>
            <a:pPr marL="533387" indent="-253994">
              <a:lnSpc>
                <a:spcPct val="150000"/>
              </a:lnSpc>
              <a:buClr>
                <a:srgbClr val="000000"/>
              </a:buClr>
              <a:buSzPts val="1200"/>
              <a:buFont typeface="Inter"/>
              <a:buAutoNum type="arabicPeriod"/>
            </a:pPr>
            <a:r>
              <a:rPr lang="en" b="1" dirty="0">
                <a:solidFill>
                  <a:srgbClr val="000000"/>
                </a:solidFill>
                <a:latin typeface="Inter"/>
                <a:ea typeface="Inter"/>
                <a:cs typeface="Inter"/>
                <a:sym typeface="Inter"/>
              </a:rPr>
              <a:t>Contoh perencanaan pembelajaran.</a:t>
            </a:r>
            <a:endParaRPr b="1" dirty="0">
              <a:latin typeface="Inter"/>
              <a:ea typeface="Inter"/>
              <a:cs typeface="Inter"/>
              <a:sym typeface="Inter"/>
            </a:endParaRPr>
          </a:p>
          <a:p>
            <a:pPr marL="533387" indent="-253994">
              <a:lnSpc>
                <a:spcPct val="150000"/>
              </a:lnSpc>
              <a:buClr>
                <a:srgbClr val="000000"/>
              </a:buClr>
              <a:buSzPts val="1200"/>
              <a:buFont typeface="Inter"/>
              <a:buAutoNum type="arabicPeriod"/>
            </a:pPr>
            <a:r>
              <a:rPr lang="en" b="1" dirty="0">
                <a:solidFill>
                  <a:srgbClr val="000000"/>
                </a:solidFill>
                <a:latin typeface="Inter"/>
                <a:ea typeface="Inter"/>
                <a:cs typeface="Inter"/>
                <a:sym typeface="Inter"/>
              </a:rPr>
              <a:t>Foto /v</a:t>
            </a:r>
            <a:r>
              <a:rPr lang="en" b="1" dirty="0">
                <a:latin typeface="Inter"/>
                <a:ea typeface="Inter"/>
                <a:cs typeface="Inter"/>
                <a:sym typeface="Inter"/>
              </a:rPr>
              <a:t>ideo </a:t>
            </a:r>
            <a:r>
              <a:rPr lang="en" b="1" dirty="0">
                <a:solidFill>
                  <a:srgbClr val="000000"/>
                </a:solidFill>
                <a:latin typeface="Inter"/>
                <a:ea typeface="Inter"/>
                <a:cs typeface="Inter"/>
                <a:sym typeface="Inter"/>
              </a:rPr>
              <a:t>lingkungan belajar</a:t>
            </a:r>
            <a:r>
              <a:rPr lang="en" b="1" dirty="0">
                <a:latin typeface="Inter"/>
                <a:ea typeface="Inter"/>
                <a:cs typeface="Inter"/>
                <a:sym typeface="Inter"/>
              </a:rPr>
              <a:t> </a:t>
            </a:r>
            <a:endParaRPr b="1" dirty="0">
              <a:solidFill>
                <a:srgbClr val="000000"/>
              </a:solidFill>
              <a:latin typeface="Inter"/>
              <a:ea typeface="Inter"/>
              <a:cs typeface="Inter"/>
              <a:sym typeface="Inter"/>
            </a:endParaRPr>
          </a:p>
        </p:txBody>
      </p:sp>
      <p:sp>
        <p:nvSpPr>
          <p:cNvPr id="378" name="Google Shape;378;p32"/>
          <p:cNvSpPr txBox="1"/>
          <p:nvPr/>
        </p:nvSpPr>
        <p:spPr>
          <a:xfrm>
            <a:off x="6234968" y="1867008"/>
            <a:ext cx="5466799" cy="3977459"/>
          </a:xfrm>
          <a:prstGeom prst="rect">
            <a:avLst/>
          </a:prstGeom>
          <a:noFill/>
          <a:ln w="28575">
            <a:solidFill>
              <a:srgbClr val="0070C0"/>
            </a:solidFill>
          </a:ln>
        </p:spPr>
        <p:txBody>
          <a:bodyPr spcFirstLastPara="1" wrap="square" lIns="121900" tIns="121900" rIns="121900" bIns="121900" anchor="t" anchorCtr="0">
            <a:spAutoFit/>
          </a:bodyPr>
          <a:lstStyle/>
          <a:p>
            <a:pPr marL="76198">
              <a:lnSpc>
                <a:spcPct val="115000"/>
              </a:lnSpc>
            </a:pPr>
            <a:r>
              <a:rPr lang="en" sz="2400" b="1" dirty="0">
                <a:solidFill>
                  <a:schemeClr val="dk2"/>
                </a:solidFill>
                <a:latin typeface="Inter"/>
                <a:ea typeface="Inter"/>
                <a:cs typeface="Inter"/>
                <a:sym typeface="Inter"/>
              </a:rPr>
              <a:t>No 1 -5 Merujuk pada alat bantu pengelolaan dan pembelajaran yang esensial untuk di satuan pendidikan (sehingga memang seharusnya dimiliki)</a:t>
            </a:r>
            <a:endParaRPr sz="2400" b="1" dirty="0">
              <a:solidFill>
                <a:schemeClr val="dk2"/>
              </a:solidFill>
              <a:latin typeface="Inter"/>
              <a:ea typeface="Inter"/>
              <a:cs typeface="Inter"/>
              <a:sym typeface="Inter"/>
            </a:endParaRPr>
          </a:p>
          <a:p>
            <a:pPr marL="76198">
              <a:lnSpc>
                <a:spcPct val="115000"/>
              </a:lnSpc>
              <a:spcBef>
                <a:spcPts val="1333"/>
              </a:spcBef>
              <a:spcAft>
                <a:spcPts val="1333"/>
              </a:spcAft>
            </a:pPr>
            <a:r>
              <a:rPr lang="en" sz="2400" b="1" dirty="0">
                <a:solidFill>
                  <a:schemeClr val="dk2"/>
                </a:solidFill>
                <a:latin typeface="Inter"/>
                <a:ea typeface="Inter"/>
                <a:cs typeface="Inter"/>
                <a:sym typeface="Inter"/>
              </a:rPr>
              <a:t>No 6</a:t>
            </a:r>
            <a:r>
              <a:rPr lang="en" sz="2400" dirty="0">
                <a:solidFill>
                  <a:schemeClr val="dk2"/>
                </a:solidFill>
                <a:latin typeface="Inter"/>
                <a:ea typeface="Inter"/>
                <a:cs typeface="Inter"/>
                <a:sym typeface="Inter"/>
              </a:rPr>
              <a:t> </a:t>
            </a:r>
            <a:r>
              <a:rPr lang="en" sz="2400" b="1" dirty="0">
                <a:solidFill>
                  <a:schemeClr val="dk2"/>
                </a:solidFill>
                <a:latin typeface="Inter"/>
                <a:ea typeface="Inter"/>
                <a:cs typeface="Inter"/>
                <a:sym typeface="Inter"/>
              </a:rPr>
              <a:t>Merujuk pada dokumentasi lingkungan belajar yang dapat menunjukkan potret asesi menyediakan layanan berkualitas. </a:t>
            </a:r>
            <a:endParaRPr sz="2000" b="1" dirty="0"/>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21"/>
          <p:cNvSpPr txBox="1">
            <a:spLocks noGrp="1"/>
          </p:cNvSpPr>
          <p:nvPr>
            <p:ph type="title"/>
          </p:nvPr>
        </p:nvSpPr>
        <p:spPr>
          <a:xfrm>
            <a:off x="856343" y="80378"/>
            <a:ext cx="10477741" cy="711081"/>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959"/>
              <a:buFont typeface="Calibri" panose="020F0502020204030204"/>
              <a:buNone/>
            </a:pPr>
            <a:r>
              <a:rPr lang="en-US" sz="3960" b="1" dirty="0">
                <a:latin typeface="Adobe Garamond Pro Bold" panose="02020702060506020403" pitchFamily="18" charset="0"/>
              </a:rPr>
              <a:t>PRA VISIT ( DW)</a:t>
            </a:r>
            <a:endParaRPr sz="3960" b="1" dirty="0">
              <a:latin typeface="Adobe Garamond Pro Bold" panose="02020702060506020403" pitchFamily="18" charset="0"/>
            </a:endParaRPr>
          </a:p>
        </p:txBody>
      </p:sp>
      <p:pic>
        <p:nvPicPr>
          <p:cNvPr id="2" name="Picture 1"/>
          <p:cNvPicPr>
            <a:picLocks noChangeAspect="1"/>
          </p:cNvPicPr>
          <p:nvPr/>
        </p:nvPicPr>
        <p:blipFill rotWithShape="1">
          <a:blip r:embed="rId3"/>
          <a:srcRect l="4589" t="11804" r="7625" b="14526"/>
          <a:stretch/>
        </p:blipFill>
        <p:spPr>
          <a:xfrm>
            <a:off x="-2209800" y="-453447"/>
            <a:ext cx="16056430" cy="7579461"/>
          </a:xfrm>
          <a:prstGeom prst="rect">
            <a:avLst/>
          </a:prstGeom>
        </p:spPr>
      </p:pic>
      <p:sp>
        <p:nvSpPr>
          <p:cNvPr id="3" name="Google Shape;370;p32">
            <a:extLst>
              <a:ext uri="{FF2B5EF4-FFF2-40B4-BE49-F238E27FC236}">
                <a16:creationId xmlns:a16="http://schemas.microsoft.com/office/drawing/2014/main" id="{CF6324EC-07ED-2F9F-492B-C342BC24DC8E}"/>
              </a:ext>
            </a:extLst>
          </p:cNvPr>
          <p:cNvSpPr txBox="1"/>
          <p:nvPr/>
        </p:nvSpPr>
        <p:spPr>
          <a:xfrm>
            <a:off x="2275367" y="0"/>
            <a:ext cx="9303489" cy="535491"/>
          </a:xfrm>
          <a:prstGeom prst="rect">
            <a:avLst/>
          </a:prstGeom>
          <a:solidFill>
            <a:schemeClr val="tx2">
              <a:lumMod val="20000"/>
              <a:lumOff val="80000"/>
            </a:schemeClr>
          </a:solidFill>
          <a:ln>
            <a:noFill/>
          </a:ln>
        </p:spPr>
        <p:txBody>
          <a:bodyPr spcFirstLastPara="1" wrap="square" lIns="91433" tIns="45700" rIns="91433" bIns="45700" anchor="t" anchorCtr="0">
            <a:spAutoFit/>
          </a:bodyPr>
          <a:lstStyle/>
          <a:p>
            <a:pPr algn="ctr">
              <a:lnSpc>
                <a:spcPct val="90000"/>
              </a:lnSpc>
              <a:buClr>
                <a:schemeClr val="dk1"/>
              </a:buClr>
              <a:buSzPts val="800"/>
            </a:pPr>
            <a:r>
              <a:rPr lang="en" sz="3200" dirty="0">
                <a:solidFill>
                  <a:srgbClr val="4472C4"/>
                </a:solidFill>
                <a:latin typeface="Inter Medium"/>
                <a:ea typeface="Inter Medium"/>
                <a:cs typeface="Inter Medium"/>
                <a:sym typeface="Inter Medium"/>
              </a:rPr>
              <a:t>Apa yang dimaksud dengan dokumentasi wajib?</a:t>
            </a:r>
            <a:endParaRPr sz="3200" dirty="0">
              <a:solidFill>
                <a:srgbClr val="4472C4"/>
              </a:solidFill>
              <a:latin typeface="Inter Medium"/>
              <a:ea typeface="Inter Medium"/>
              <a:cs typeface="Inter Medium"/>
              <a:sym typeface="Inter Medium"/>
            </a:endParaRPr>
          </a:p>
        </p:txBody>
      </p:sp>
      <p:sp>
        <p:nvSpPr>
          <p:cNvPr id="4" name="Google Shape;376;p32">
            <a:extLst>
              <a:ext uri="{FF2B5EF4-FFF2-40B4-BE49-F238E27FC236}">
                <a16:creationId xmlns:a16="http://schemas.microsoft.com/office/drawing/2014/main" id="{796A6A6B-2987-117B-0C73-E07677CDC120}"/>
              </a:ext>
            </a:extLst>
          </p:cNvPr>
          <p:cNvSpPr txBox="1"/>
          <p:nvPr/>
        </p:nvSpPr>
        <p:spPr>
          <a:xfrm>
            <a:off x="1932508" y="633716"/>
            <a:ext cx="11214800" cy="871200"/>
          </a:xfrm>
          <a:prstGeom prst="rect">
            <a:avLst/>
          </a:prstGeom>
          <a:noFill/>
          <a:ln>
            <a:noFill/>
          </a:ln>
        </p:spPr>
        <p:txBody>
          <a:bodyPr spcFirstLastPara="1" wrap="square" lIns="0" tIns="0" rIns="0" bIns="0" anchor="t" anchorCtr="0">
            <a:noAutofit/>
          </a:bodyPr>
          <a:lstStyle/>
          <a:p>
            <a:pPr marL="76198" algn="ctr"/>
            <a:r>
              <a:rPr lang="en" sz="2400" b="1" i="1" dirty="0">
                <a:solidFill>
                  <a:srgbClr val="595959"/>
                </a:solidFill>
                <a:latin typeface="Inter"/>
                <a:ea typeface="Inter"/>
                <a:cs typeface="Inter"/>
                <a:sym typeface="Inter"/>
              </a:rPr>
              <a:t>Dokumen/Dokumentasi  yang perlu diunggah oleh asesi sebelum visitasi. </a:t>
            </a:r>
            <a:endParaRPr sz="2400" b="1" i="1" dirty="0">
              <a:solidFill>
                <a:srgbClr val="595959"/>
              </a:solidFill>
              <a:latin typeface="Inter"/>
              <a:ea typeface="Inter"/>
              <a:cs typeface="Inter"/>
              <a:sym typeface="Inter"/>
            </a:endParaRPr>
          </a:p>
          <a:p>
            <a:pPr marL="76198"/>
            <a:endParaRPr sz="1733" dirty="0">
              <a:solidFill>
                <a:srgbClr val="000000"/>
              </a:solidFill>
              <a:latin typeface="Inter"/>
              <a:ea typeface="Inter"/>
              <a:cs typeface="Inter"/>
              <a:sym typeface="Inter"/>
            </a:endParaRPr>
          </a:p>
        </p:txBody>
      </p:sp>
    </p:spTree>
    <p:extLst>
      <p:ext uri="{BB962C8B-B14F-4D97-AF65-F5344CB8AC3E}">
        <p14:creationId xmlns:p14="http://schemas.microsoft.com/office/powerpoint/2010/main" val="1679368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33"/>
          <p:cNvSpPr/>
          <p:nvPr/>
        </p:nvSpPr>
        <p:spPr>
          <a:xfrm>
            <a:off x="6153800" y="1104967"/>
            <a:ext cx="5744000" cy="5432000"/>
          </a:xfrm>
          <a:prstGeom prst="rect">
            <a:avLst/>
          </a:prstGeom>
          <a:noFill/>
          <a:ln w="9525" cap="flat" cmpd="sng">
            <a:solidFill>
              <a:srgbClr val="595959"/>
            </a:solidFill>
            <a:prstDash val="dash"/>
            <a:round/>
            <a:headEnd type="none" w="sm" len="sm"/>
            <a:tailEnd type="none" w="sm" len="sm"/>
          </a:ln>
        </p:spPr>
        <p:txBody>
          <a:bodyPr spcFirstLastPara="1" wrap="square" lIns="91433" tIns="91433" rIns="91433" bIns="91433" anchor="ctr" anchorCtr="0">
            <a:noAutofit/>
          </a:bodyPr>
          <a:lstStyle/>
          <a:p>
            <a:pPr algn="ctr"/>
            <a:endParaRPr sz="1733">
              <a:latin typeface="Inter"/>
              <a:ea typeface="Inter"/>
              <a:cs typeface="Inter"/>
              <a:sym typeface="Inter"/>
            </a:endParaRPr>
          </a:p>
        </p:txBody>
      </p:sp>
      <p:sp>
        <p:nvSpPr>
          <p:cNvPr id="385" name="Google Shape;385;p33"/>
          <p:cNvSpPr/>
          <p:nvPr/>
        </p:nvSpPr>
        <p:spPr>
          <a:xfrm>
            <a:off x="6319867" y="5581600"/>
            <a:ext cx="5378800" cy="748000"/>
          </a:xfrm>
          <a:prstGeom prst="rect">
            <a:avLst/>
          </a:prstGeom>
          <a:solidFill>
            <a:srgbClr val="FFF2CC"/>
          </a:solidFill>
          <a:ln>
            <a:noFill/>
          </a:ln>
        </p:spPr>
        <p:txBody>
          <a:bodyPr spcFirstLastPara="1" wrap="square" lIns="91433" tIns="91433" rIns="91433" bIns="91433" anchor="ctr" anchorCtr="0">
            <a:noAutofit/>
          </a:bodyPr>
          <a:lstStyle/>
          <a:p>
            <a:r>
              <a:rPr lang="en" sz="1733">
                <a:latin typeface="Inter"/>
                <a:ea typeface="Inter"/>
                <a:cs typeface="Inter"/>
                <a:sym typeface="Inter"/>
              </a:rPr>
              <a:t>Ruang untuk mengunggah dokumen (</a:t>
            </a:r>
            <a:r>
              <a:rPr lang="en" sz="1733" i="1">
                <a:latin typeface="Inter"/>
                <a:ea typeface="Inter"/>
                <a:cs typeface="Inter"/>
                <a:sym typeface="Inter"/>
              </a:rPr>
              <a:t>disertai dengan catatan maks dokumen yang diunggah)</a:t>
            </a:r>
            <a:endParaRPr sz="1733" i="1">
              <a:latin typeface="Inter"/>
              <a:ea typeface="Inter"/>
              <a:cs typeface="Inter"/>
              <a:sym typeface="Inter"/>
            </a:endParaRPr>
          </a:p>
        </p:txBody>
      </p:sp>
      <p:sp>
        <p:nvSpPr>
          <p:cNvPr id="386" name="Google Shape;386;p33"/>
          <p:cNvSpPr/>
          <p:nvPr/>
        </p:nvSpPr>
        <p:spPr>
          <a:xfrm>
            <a:off x="6319867" y="2765852"/>
            <a:ext cx="5378800" cy="748000"/>
          </a:xfrm>
          <a:prstGeom prst="rect">
            <a:avLst/>
          </a:prstGeom>
          <a:solidFill>
            <a:srgbClr val="FFF2CC"/>
          </a:solidFill>
          <a:ln>
            <a:noFill/>
          </a:ln>
        </p:spPr>
        <p:txBody>
          <a:bodyPr spcFirstLastPara="1" wrap="square" lIns="91433" tIns="91433" rIns="91433" bIns="91433" anchor="ctr" anchorCtr="0">
            <a:noAutofit/>
          </a:bodyPr>
          <a:lstStyle/>
          <a:p>
            <a:r>
              <a:rPr lang="en" sz="1733">
                <a:latin typeface="Inter"/>
                <a:ea typeface="Inter"/>
                <a:cs typeface="Inter"/>
                <a:sym typeface="Inter"/>
              </a:rPr>
              <a:t>Rumusan butir: agar asesi memahami aspek kualitas yang diukur</a:t>
            </a:r>
            <a:endParaRPr sz="1733">
              <a:latin typeface="Inter"/>
              <a:ea typeface="Inter"/>
              <a:cs typeface="Inter"/>
              <a:sym typeface="Inter"/>
            </a:endParaRPr>
          </a:p>
        </p:txBody>
      </p:sp>
      <p:sp>
        <p:nvSpPr>
          <p:cNvPr id="387" name="Google Shape;387;p33"/>
          <p:cNvSpPr/>
          <p:nvPr/>
        </p:nvSpPr>
        <p:spPr>
          <a:xfrm>
            <a:off x="6319867" y="3704435"/>
            <a:ext cx="5378800" cy="748000"/>
          </a:xfrm>
          <a:prstGeom prst="rect">
            <a:avLst/>
          </a:prstGeom>
          <a:solidFill>
            <a:srgbClr val="FFF2CC"/>
          </a:solidFill>
          <a:ln>
            <a:noFill/>
          </a:ln>
        </p:spPr>
        <p:txBody>
          <a:bodyPr spcFirstLastPara="1" wrap="square" lIns="91433" tIns="91433" rIns="91433" bIns="91433" anchor="ctr" anchorCtr="0">
            <a:noAutofit/>
          </a:bodyPr>
          <a:lstStyle/>
          <a:p>
            <a:r>
              <a:rPr lang="en" sz="1733">
                <a:latin typeface="Inter"/>
                <a:ea typeface="Inter"/>
                <a:cs typeface="Inter"/>
                <a:sym typeface="Inter"/>
              </a:rPr>
              <a:t>Indikator untuk butir: agar asesi lebih memahami butir yang diukur</a:t>
            </a:r>
            <a:endParaRPr sz="1733">
              <a:latin typeface="Inter"/>
              <a:ea typeface="Inter"/>
              <a:cs typeface="Inter"/>
              <a:sym typeface="Inter"/>
            </a:endParaRPr>
          </a:p>
        </p:txBody>
      </p:sp>
      <p:sp>
        <p:nvSpPr>
          <p:cNvPr id="388" name="Google Shape;388;p33"/>
          <p:cNvSpPr/>
          <p:nvPr/>
        </p:nvSpPr>
        <p:spPr>
          <a:xfrm>
            <a:off x="6319867" y="4643017"/>
            <a:ext cx="5378800" cy="748000"/>
          </a:xfrm>
          <a:prstGeom prst="rect">
            <a:avLst/>
          </a:prstGeom>
          <a:solidFill>
            <a:srgbClr val="FFF2CC"/>
          </a:solidFill>
          <a:ln>
            <a:noFill/>
          </a:ln>
        </p:spPr>
        <p:txBody>
          <a:bodyPr spcFirstLastPara="1" wrap="square" lIns="91433" tIns="91433" rIns="91433" bIns="91433" anchor="ctr" anchorCtr="0">
            <a:noAutofit/>
          </a:bodyPr>
          <a:lstStyle/>
          <a:p>
            <a:r>
              <a:rPr lang="en" sz="1733">
                <a:latin typeface="Inter"/>
                <a:ea typeface="Inter"/>
                <a:cs typeface="Inter"/>
                <a:sym typeface="Inter"/>
              </a:rPr>
              <a:t>Instruksi: untuk memandu asesi dalam mengunggah bukti yang sesuai</a:t>
            </a:r>
            <a:endParaRPr sz="1733">
              <a:latin typeface="Inter"/>
              <a:ea typeface="Inter"/>
              <a:cs typeface="Inter"/>
              <a:sym typeface="Inter"/>
            </a:endParaRPr>
          </a:p>
        </p:txBody>
      </p:sp>
      <p:sp>
        <p:nvSpPr>
          <p:cNvPr id="389" name="Google Shape;389;p33"/>
          <p:cNvSpPr txBox="1"/>
          <p:nvPr/>
        </p:nvSpPr>
        <p:spPr>
          <a:xfrm>
            <a:off x="6153801" y="2351468"/>
            <a:ext cx="5744000" cy="959159"/>
          </a:xfrm>
          <a:prstGeom prst="rect">
            <a:avLst/>
          </a:prstGeom>
          <a:noFill/>
          <a:ln>
            <a:noFill/>
          </a:ln>
        </p:spPr>
        <p:txBody>
          <a:bodyPr spcFirstLastPara="1" wrap="square" lIns="91433" tIns="91433" rIns="91433" bIns="91433" anchor="t" anchorCtr="0">
            <a:spAutoFit/>
          </a:bodyPr>
          <a:lstStyle/>
          <a:p>
            <a:pPr marL="270927" indent="-270927" algn="ctr">
              <a:lnSpc>
                <a:spcPct val="115000"/>
              </a:lnSpc>
              <a:spcBef>
                <a:spcPts val="2133"/>
              </a:spcBef>
              <a:spcAft>
                <a:spcPts val="2133"/>
              </a:spcAft>
            </a:pPr>
            <a:r>
              <a:rPr lang="en" sz="1333" i="1">
                <a:solidFill>
                  <a:schemeClr val="dk1"/>
                </a:solidFill>
                <a:latin typeface="Inter"/>
                <a:ea typeface="Inter"/>
                <a:cs typeface="Inter"/>
                <a:sym typeface="Inter"/>
              </a:rPr>
              <a:t>Pada aplikasi akan muncul: </a:t>
            </a:r>
            <a:endParaRPr sz="1467" i="1">
              <a:latin typeface="Inter"/>
              <a:ea typeface="Inter"/>
              <a:cs typeface="Inter"/>
              <a:sym typeface="Inter"/>
            </a:endParaRPr>
          </a:p>
        </p:txBody>
      </p:sp>
      <p:sp>
        <p:nvSpPr>
          <p:cNvPr id="390" name="Google Shape;390;p33"/>
          <p:cNvSpPr txBox="1">
            <a:spLocks noGrp="1"/>
          </p:cNvSpPr>
          <p:nvPr>
            <p:ph type="body" idx="1"/>
          </p:nvPr>
        </p:nvSpPr>
        <p:spPr>
          <a:xfrm>
            <a:off x="381000" y="1140900"/>
            <a:ext cx="5282800" cy="5432000"/>
          </a:xfrm>
          <a:prstGeom prst="rect">
            <a:avLst/>
          </a:prstGeom>
        </p:spPr>
        <p:txBody>
          <a:bodyPr spcFirstLastPara="1" vert="horz" wrap="square" lIns="91433" tIns="45700" rIns="91433" bIns="45700" rtlCol="0" anchor="t" anchorCtr="0">
            <a:normAutofit/>
          </a:bodyPr>
          <a:lstStyle/>
          <a:p>
            <a:pPr marL="457189" indent="-338658">
              <a:spcBef>
                <a:spcPts val="0"/>
              </a:spcBef>
              <a:buClr>
                <a:srgbClr val="595959"/>
              </a:buClr>
              <a:buSzPts val="1400"/>
              <a:buFont typeface="Inter"/>
              <a:buChar char="●"/>
            </a:pPr>
            <a:r>
              <a:rPr lang="en" sz="2000" b="1" dirty="0">
                <a:solidFill>
                  <a:srgbClr val="595959"/>
                </a:solidFill>
                <a:latin typeface="Inter"/>
                <a:ea typeface="Inter"/>
                <a:cs typeface="Inter"/>
                <a:sym typeface="Inter"/>
              </a:rPr>
              <a:t>Penjabaran asesi tentang kinerjanya dalam menyelenggarakan layanan sesuai dengan butir yang diukur. </a:t>
            </a:r>
            <a:endParaRPr sz="2000" b="1" dirty="0">
              <a:solidFill>
                <a:srgbClr val="595959"/>
              </a:solidFill>
              <a:latin typeface="Inter"/>
              <a:ea typeface="Inter"/>
              <a:cs typeface="Inter"/>
              <a:sym typeface="Inter"/>
            </a:endParaRPr>
          </a:p>
          <a:p>
            <a:pPr marL="457189" indent="0">
              <a:spcBef>
                <a:spcPts val="1067"/>
              </a:spcBef>
              <a:buNone/>
            </a:pPr>
            <a:endParaRPr sz="2000" b="1" dirty="0">
              <a:solidFill>
                <a:srgbClr val="595959"/>
              </a:solidFill>
              <a:latin typeface="Inter"/>
              <a:ea typeface="Inter"/>
              <a:cs typeface="Inter"/>
              <a:sym typeface="Inter"/>
            </a:endParaRPr>
          </a:p>
          <a:p>
            <a:pPr marL="457189" indent="-338658">
              <a:spcBef>
                <a:spcPts val="1067"/>
              </a:spcBef>
              <a:buClr>
                <a:srgbClr val="595959"/>
              </a:buClr>
              <a:buSzPts val="1400"/>
              <a:buFont typeface="Inter"/>
              <a:buChar char="●"/>
            </a:pPr>
            <a:r>
              <a:rPr lang="en" sz="2000" b="1" dirty="0">
                <a:solidFill>
                  <a:srgbClr val="595959"/>
                </a:solidFill>
                <a:latin typeface="Inter"/>
                <a:ea typeface="Inter"/>
                <a:cs typeface="Inter"/>
                <a:sym typeface="Inter"/>
              </a:rPr>
              <a:t>Penjabaran ini dilakukan oleh asesi di dalam Sispena sebelum pelaksanaan visitasi. Penjabaran ini penting karena dari DKA asesor dapat memahami cara asesi berkinerja.</a:t>
            </a:r>
            <a:endParaRPr sz="2000" b="1" dirty="0">
              <a:solidFill>
                <a:srgbClr val="595959"/>
              </a:solidFill>
              <a:latin typeface="Inter"/>
              <a:ea typeface="Inter"/>
              <a:cs typeface="Inter"/>
              <a:sym typeface="Inter"/>
            </a:endParaRPr>
          </a:p>
          <a:p>
            <a:pPr marL="457189" indent="0">
              <a:spcBef>
                <a:spcPts val="1067"/>
              </a:spcBef>
              <a:buNone/>
            </a:pPr>
            <a:endParaRPr sz="2000" b="1" dirty="0">
              <a:solidFill>
                <a:srgbClr val="595959"/>
              </a:solidFill>
              <a:latin typeface="Inter"/>
              <a:ea typeface="Inter"/>
              <a:cs typeface="Inter"/>
              <a:sym typeface="Inter"/>
            </a:endParaRPr>
          </a:p>
          <a:p>
            <a:pPr marL="457189" indent="-338658">
              <a:spcBef>
                <a:spcPts val="1067"/>
              </a:spcBef>
              <a:spcAft>
                <a:spcPts val="1067"/>
              </a:spcAft>
              <a:buSzPts val="1400"/>
              <a:buFont typeface="Inter"/>
              <a:buChar char="●"/>
            </a:pPr>
            <a:r>
              <a:rPr lang="en" sz="2000" b="1" dirty="0">
                <a:solidFill>
                  <a:srgbClr val="595959"/>
                </a:solidFill>
                <a:latin typeface="Inter"/>
                <a:ea typeface="Inter"/>
                <a:cs typeface="Inter"/>
                <a:sym typeface="Inter"/>
              </a:rPr>
              <a:t>Memberikan kesempatan bagi asesi untuk mendeskripsikan caranya berkinerja adalah (</a:t>
            </a:r>
            <a:r>
              <a:rPr lang="en" sz="2000" b="1" dirty="0">
                <a:latin typeface="Inter"/>
                <a:ea typeface="Inter"/>
                <a:cs typeface="Inter"/>
                <a:sym typeface="Inter"/>
              </a:rPr>
              <a:t>prinsip kontekstual)</a:t>
            </a:r>
            <a:endParaRPr sz="2000" b="1" dirty="0">
              <a:latin typeface="Inter"/>
              <a:ea typeface="Inter"/>
              <a:cs typeface="Inter"/>
              <a:sym typeface="Inter"/>
            </a:endParaRPr>
          </a:p>
        </p:txBody>
      </p:sp>
      <p:pic>
        <p:nvPicPr>
          <p:cNvPr id="391" name="Google Shape;391;p33"/>
          <p:cNvPicPr preferRelativeResize="0"/>
          <p:nvPr/>
        </p:nvPicPr>
        <p:blipFill>
          <a:blip r:embed="rId3">
            <a:alphaModFix/>
          </a:blip>
          <a:stretch>
            <a:fillRect/>
          </a:stretch>
        </p:blipFill>
        <p:spPr>
          <a:xfrm>
            <a:off x="8415233" y="1201885"/>
            <a:ext cx="1188067" cy="1188067"/>
          </a:xfrm>
          <a:prstGeom prst="rect">
            <a:avLst/>
          </a:prstGeom>
          <a:noFill/>
          <a:ln>
            <a:noFill/>
          </a:ln>
        </p:spPr>
      </p:pic>
      <p:sp>
        <p:nvSpPr>
          <p:cNvPr id="392" name="Google Shape;392;p33"/>
          <p:cNvSpPr txBox="1"/>
          <p:nvPr/>
        </p:nvSpPr>
        <p:spPr>
          <a:xfrm>
            <a:off x="0" y="316875"/>
            <a:ext cx="11783492" cy="535491"/>
          </a:xfrm>
          <a:prstGeom prst="rect">
            <a:avLst/>
          </a:prstGeom>
          <a:noFill/>
          <a:ln>
            <a:noFill/>
          </a:ln>
        </p:spPr>
        <p:txBody>
          <a:bodyPr spcFirstLastPara="1" wrap="square" lIns="91433" tIns="45700" rIns="91433" bIns="45700" anchor="t" anchorCtr="0">
            <a:spAutoFit/>
          </a:bodyPr>
          <a:lstStyle/>
          <a:p>
            <a:pPr algn="ctr">
              <a:lnSpc>
                <a:spcPct val="90000"/>
              </a:lnSpc>
              <a:buClr>
                <a:schemeClr val="dk1"/>
              </a:buClr>
              <a:buSzPts val="1100"/>
            </a:pPr>
            <a:r>
              <a:rPr lang="en" sz="3200" b="1" dirty="0">
                <a:solidFill>
                  <a:srgbClr val="4472C4"/>
                </a:solidFill>
                <a:latin typeface="Inter Medium"/>
                <a:ea typeface="Inter Medium"/>
                <a:cs typeface="Inter Medium"/>
                <a:sym typeface="Inter Medium"/>
              </a:rPr>
              <a:t>Apa yang dimaksud dengan Deskripsi Kinerja Asesi (DKA)?</a:t>
            </a:r>
            <a:endParaRPr sz="3200" b="1" dirty="0">
              <a:solidFill>
                <a:srgbClr val="4472C4"/>
              </a:solidFill>
              <a:latin typeface="Inter Medium"/>
              <a:ea typeface="Inter Medium"/>
              <a:cs typeface="Inter Medium"/>
              <a:sym typeface="Inter Medium"/>
            </a:endParaRPr>
          </a:p>
        </p:txBody>
      </p:sp>
      <p:sp>
        <p:nvSpPr>
          <p:cNvPr id="393" name="Google Shape;393;p33"/>
          <p:cNvSpPr/>
          <p:nvPr/>
        </p:nvSpPr>
        <p:spPr>
          <a:xfrm flipH="1">
            <a:off x="700000" y="6490092"/>
            <a:ext cx="11492000" cy="384400"/>
          </a:xfrm>
          <a:prstGeom prst="rect">
            <a:avLst/>
          </a:prstGeom>
          <a:solidFill>
            <a:srgbClr val="006187"/>
          </a:solidFill>
          <a:ln>
            <a:noFill/>
          </a:ln>
        </p:spPr>
        <p:txBody>
          <a:bodyPr spcFirstLastPara="1" wrap="square" lIns="91433" tIns="45700" rIns="91433" bIns="45700" anchor="ctr" anchorCtr="0">
            <a:noAutofit/>
          </a:bodyPr>
          <a:lstStyle/>
          <a:p>
            <a:pPr algn="ctr">
              <a:buClr>
                <a:schemeClr val="dk1"/>
              </a:buClr>
              <a:buSzPts val="1400"/>
            </a:pPr>
            <a:endParaRPr sz="1867">
              <a:solidFill>
                <a:schemeClr val="lt1"/>
              </a:solidFill>
              <a:latin typeface="Calibri"/>
              <a:ea typeface="Calibri"/>
              <a:cs typeface="Calibri"/>
              <a:sym typeface="Calibri"/>
            </a:endParaRPr>
          </a:p>
        </p:txBody>
      </p:sp>
      <p:sp>
        <p:nvSpPr>
          <p:cNvPr id="394" name="Google Shape;394;p33"/>
          <p:cNvSpPr txBox="1"/>
          <p:nvPr/>
        </p:nvSpPr>
        <p:spPr>
          <a:xfrm>
            <a:off x="802433" y="6580134"/>
            <a:ext cx="7688400" cy="235858"/>
          </a:xfrm>
          <a:prstGeom prst="rect">
            <a:avLst/>
          </a:prstGeom>
          <a:noFill/>
          <a:ln>
            <a:noFill/>
          </a:ln>
        </p:spPr>
        <p:txBody>
          <a:bodyPr spcFirstLastPara="1" wrap="square" lIns="91433" tIns="45700" rIns="91433" bIns="45700" anchor="t" anchorCtr="0">
            <a:spAutoFit/>
          </a:bodyPr>
          <a:lstStyle/>
          <a:p>
            <a:pPr>
              <a:buClr>
                <a:srgbClr val="000000"/>
              </a:buClr>
              <a:buSzPts val="2100"/>
            </a:pPr>
            <a:r>
              <a:rPr lang="en" sz="933">
                <a:solidFill>
                  <a:schemeClr val="lt1"/>
                </a:solidFill>
                <a:latin typeface="Arial"/>
                <a:ea typeface="Arial"/>
                <a:cs typeface="Arial"/>
                <a:sym typeface="Arial"/>
              </a:rPr>
              <a:t>Badan Akreditasi Nasional</a:t>
            </a:r>
            <a:r>
              <a:rPr lang="en" sz="933">
                <a:solidFill>
                  <a:schemeClr val="lt1"/>
                </a:solidFill>
                <a:latin typeface="Calibri"/>
                <a:ea typeface="Calibri"/>
                <a:cs typeface="Calibri"/>
                <a:sym typeface="Calibri"/>
              </a:rPr>
              <a:t> </a:t>
            </a:r>
            <a:r>
              <a:rPr lang="en" sz="933">
                <a:solidFill>
                  <a:schemeClr val="lt1"/>
                </a:solidFill>
                <a:latin typeface="Arial"/>
                <a:ea typeface="Arial"/>
                <a:cs typeface="Arial"/>
                <a:sym typeface="Arial"/>
              </a:rPr>
              <a:t>Pendidikan Anak Usia Dini, Pendidikan Dasar, dan Pendidikan Menengah</a:t>
            </a:r>
            <a:endParaRPr sz="933">
              <a:solidFill>
                <a:schemeClr val="lt1"/>
              </a:solidFill>
              <a:latin typeface="Arial"/>
              <a:ea typeface="Arial"/>
              <a:cs typeface="Arial"/>
              <a:sym typeface="Arial"/>
            </a:endParaRPr>
          </a:p>
        </p:txBody>
      </p:sp>
      <p:pic>
        <p:nvPicPr>
          <p:cNvPr id="395" name="Google Shape;395;p33"/>
          <p:cNvPicPr preferRelativeResize="0"/>
          <p:nvPr/>
        </p:nvPicPr>
        <p:blipFill rotWithShape="1">
          <a:blip r:embed="rId4">
            <a:alphaModFix/>
          </a:blip>
          <a:srcRect l="40891" b="26836"/>
          <a:stretch/>
        </p:blipFill>
        <p:spPr>
          <a:xfrm flipH="1">
            <a:off x="11751737" y="6536115"/>
            <a:ext cx="454441" cy="338183"/>
          </a:xfrm>
          <a:prstGeom prst="rect">
            <a:avLst/>
          </a:prstGeom>
          <a:noFill/>
          <a:ln>
            <a:noFill/>
          </a:ln>
        </p:spPr>
      </p:pic>
      <p:pic>
        <p:nvPicPr>
          <p:cNvPr id="396" name="Google Shape;396;p33"/>
          <p:cNvPicPr preferRelativeResize="0"/>
          <p:nvPr/>
        </p:nvPicPr>
        <p:blipFill rotWithShape="1">
          <a:blip r:embed="rId5">
            <a:alphaModFix/>
          </a:blip>
          <a:srcRect/>
          <a:stretch/>
        </p:blipFill>
        <p:spPr>
          <a:xfrm>
            <a:off x="167277" y="6500726"/>
            <a:ext cx="364356" cy="263005"/>
          </a:xfrm>
          <a:prstGeom prst="rect">
            <a:avLst/>
          </a:prstGeom>
          <a:noFill/>
          <a:ln>
            <a:noFill/>
          </a:ln>
        </p:spPr>
      </p:pic>
      <p:pic>
        <p:nvPicPr>
          <p:cNvPr id="397" name="Google Shape;397;p33"/>
          <p:cNvPicPr preferRelativeResize="0"/>
          <p:nvPr/>
        </p:nvPicPr>
        <p:blipFill>
          <a:blip r:embed="rId6">
            <a:alphaModFix/>
          </a:blip>
          <a:stretch>
            <a:fillRect/>
          </a:stretch>
        </p:blipFill>
        <p:spPr>
          <a:xfrm>
            <a:off x="316360" y="4058104"/>
            <a:ext cx="535600" cy="535600"/>
          </a:xfrm>
          <a:prstGeom prst="rect">
            <a:avLst/>
          </a:prstGeom>
          <a:noFill/>
          <a:ln>
            <a:noFill/>
          </a:ln>
        </p:spPr>
      </p:pic>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rotWithShape="1">
          <a:blip r:embed="rId2"/>
          <a:srcRect l="1889" t="-168" r="2016" b="11227"/>
          <a:stretch/>
        </p:blipFill>
        <p:spPr>
          <a:xfrm>
            <a:off x="214312" y="242888"/>
            <a:ext cx="11695519" cy="6429375"/>
          </a:xfrm>
          <a:prstGeom prst="rect">
            <a:avLst/>
          </a:prstGeom>
        </p:spPr>
      </p:pic>
    </p:spTree>
    <p:extLst>
      <p:ext uri="{BB962C8B-B14F-4D97-AF65-F5344CB8AC3E}">
        <p14:creationId xmlns:p14="http://schemas.microsoft.com/office/powerpoint/2010/main" val="715697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rotWithShape="1">
          <a:blip r:embed="rId2"/>
          <a:srcRect l="1649" t="2333" r="2026"/>
          <a:stretch/>
        </p:blipFill>
        <p:spPr>
          <a:xfrm>
            <a:off x="286870" y="199939"/>
            <a:ext cx="11654117" cy="6433943"/>
          </a:xfrm>
          <a:prstGeom prst="rect">
            <a:avLst/>
          </a:prstGeom>
        </p:spPr>
      </p:pic>
    </p:spTree>
    <p:extLst>
      <p:ext uri="{BB962C8B-B14F-4D97-AF65-F5344CB8AC3E}">
        <p14:creationId xmlns:p14="http://schemas.microsoft.com/office/powerpoint/2010/main" val="1307917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095B85-983F-46B8-379A-3745A15AFA9F}"/>
              </a:ext>
            </a:extLst>
          </p:cNvPr>
          <p:cNvPicPr>
            <a:picLocks noChangeAspect="1"/>
          </p:cNvPicPr>
          <p:nvPr/>
        </p:nvPicPr>
        <p:blipFill>
          <a:blip r:embed="rId2"/>
          <a:stretch>
            <a:fillRect/>
          </a:stretch>
        </p:blipFill>
        <p:spPr>
          <a:xfrm>
            <a:off x="265814" y="170121"/>
            <a:ext cx="11695814" cy="6496493"/>
          </a:xfrm>
          <a:prstGeom prst="rect">
            <a:avLst/>
          </a:prstGeom>
        </p:spPr>
      </p:pic>
    </p:spTree>
    <p:extLst>
      <p:ext uri="{BB962C8B-B14F-4D97-AF65-F5344CB8AC3E}">
        <p14:creationId xmlns:p14="http://schemas.microsoft.com/office/powerpoint/2010/main" val="619923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7C39BBD-9939-9658-3E20-47D43CD10CC1}"/>
              </a:ext>
            </a:extLst>
          </p:cNvPr>
          <p:cNvSpPr txBox="1">
            <a:spLocks/>
          </p:cNvSpPr>
          <p:nvPr/>
        </p:nvSpPr>
        <p:spPr>
          <a:xfrm>
            <a:off x="106576" y="2959180"/>
            <a:ext cx="4197733" cy="3579849"/>
          </a:xfrm>
          <a:prstGeom prst="rect">
            <a:avLst/>
          </a:prstGeom>
        </p:spPr>
        <p:txBody>
          <a:bodyPr>
            <a:normAutofit fontScale="92500"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457200" indent="-457200">
              <a:buFont typeface="+mj-lt"/>
              <a:buAutoNum type="arabicPeriod"/>
            </a:pPr>
            <a:r>
              <a:rPr lang="en-US" sz="2000" dirty="0" err="1">
                <a:solidFill>
                  <a:schemeClr val="tx1"/>
                </a:solidFill>
              </a:rPr>
              <a:t>Pimpinan</a:t>
            </a:r>
            <a:r>
              <a:rPr lang="en-US" sz="2000" dirty="0">
                <a:solidFill>
                  <a:schemeClr val="tx1"/>
                </a:solidFill>
              </a:rPr>
              <a:t> Madrasah  : </a:t>
            </a:r>
            <a:r>
              <a:rPr lang="en-US" sz="2000" dirty="0" err="1">
                <a:solidFill>
                  <a:schemeClr val="tx1"/>
                </a:solidFill>
              </a:rPr>
              <a:t>Kepala</a:t>
            </a:r>
            <a:r>
              <a:rPr lang="en-US" sz="2000" dirty="0">
                <a:solidFill>
                  <a:schemeClr val="tx1"/>
                </a:solidFill>
              </a:rPr>
              <a:t>, Wakil </a:t>
            </a:r>
            <a:r>
              <a:rPr lang="en-US" sz="2000" dirty="0" err="1">
                <a:solidFill>
                  <a:schemeClr val="tx1"/>
                </a:solidFill>
              </a:rPr>
              <a:t>Kepala</a:t>
            </a:r>
            <a:r>
              <a:rPr lang="en-US" sz="2000" dirty="0">
                <a:solidFill>
                  <a:schemeClr val="tx1"/>
                </a:solidFill>
              </a:rPr>
              <a:t>, Ka TU</a:t>
            </a:r>
          </a:p>
          <a:p>
            <a:pPr marL="457200" indent="-457200">
              <a:buFont typeface="+mj-lt"/>
              <a:buAutoNum type="arabicPeriod"/>
            </a:pPr>
            <a:r>
              <a:rPr lang="en-US" sz="2000" dirty="0">
                <a:solidFill>
                  <a:schemeClr val="tx1"/>
                </a:solidFill>
              </a:rPr>
              <a:t>Guru  ( Minimal 3 guru )</a:t>
            </a:r>
          </a:p>
          <a:p>
            <a:pPr marL="457200" indent="-457200">
              <a:buFont typeface="+mj-lt"/>
              <a:buAutoNum type="arabicPeriod"/>
            </a:pPr>
            <a:r>
              <a:rPr lang="en-US" sz="2000" dirty="0" err="1">
                <a:solidFill>
                  <a:schemeClr val="tx1"/>
                </a:solidFill>
              </a:rPr>
              <a:t>Komite</a:t>
            </a:r>
            <a:r>
              <a:rPr lang="en-US" sz="2000" dirty="0">
                <a:solidFill>
                  <a:schemeClr val="tx1"/>
                </a:solidFill>
              </a:rPr>
              <a:t> Madrasah  ( </a:t>
            </a:r>
            <a:r>
              <a:rPr lang="en-US" sz="2000" dirty="0" err="1">
                <a:solidFill>
                  <a:schemeClr val="tx1"/>
                </a:solidFill>
              </a:rPr>
              <a:t>Ketua</a:t>
            </a:r>
            <a:r>
              <a:rPr lang="en-US" sz="2000" dirty="0">
                <a:solidFill>
                  <a:schemeClr val="tx1"/>
                </a:solidFill>
              </a:rPr>
              <a:t> , Wakil )</a:t>
            </a:r>
          </a:p>
          <a:p>
            <a:pPr marL="457200" indent="-457200">
              <a:buFont typeface="+mj-lt"/>
              <a:buAutoNum type="arabicPeriod"/>
            </a:pPr>
            <a:r>
              <a:rPr lang="en-US" sz="2000" dirty="0">
                <a:solidFill>
                  <a:schemeClr val="tx1"/>
                </a:solidFill>
              </a:rPr>
              <a:t>Orang </a:t>
            </a:r>
            <a:r>
              <a:rPr lang="en-US" sz="2000" dirty="0" err="1">
                <a:solidFill>
                  <a:schemeClr val="tx1"/>
                </a:solidFill>
              </a:rPr>
              <a:t>Tua</a:t>
            </a:r>
            <a:r>
              <a:rPr lang="en-US" sz="2000" dirty="0">
                <a:solidFill>
                  <a:schemeClr val="tx1"/>
                </a:solidFill>
              </a:rPr>
              <a:t> Murid</a:t>
            </a:r>
          </a:p>
          <a:p>
            <a:pPr marL="457200" indent="-457200">
              <a:buFont typeface="+mj-lt"/>
              <a:buAutoNum type="arabicPeriod"/>
            </a:pPr>
            <a:r>
              <a:rPr lang="en-US" sz="2000" dirty="0" err="1">
                <a:solidFill>
                  <a:schemeClr val="tx1"/>
                </a:solidFill>
              </a:rPr>
              <a:t>Siswa</a:t>
            </a:r>
            <a:r>
              <a:rPr lang="en-US" sz="2000" dirty="0">
                <a:solidFill>
                  <a:schemeClr val="tx1"/>
                </a:solidFill>
              </a:rPr>
              <a:t> ( Minimal 3 </a:t>
            </a:r>
            <a:r>
              <a:rPr lang="en-US" sz="2000" dirty="0" err="1">
                <a:solidFill>
                  <a:schemeClr val="tx1"/>
                </a:solidFill>
              </a:rPr>
              <a:t>siswa</a:t>
            </a:r>
            <a:r>
              <a:rPr lang="en-US" sz="2000" dirty="0">
                <a:solidFill>
                  <a:schemeClr val="tx1"/>
                </a:solidFill>
              </a:rPr>
              <a:t> )</a:t>
            </a:r>
          </a:p>
          <a:p>
            <a:pPr marL="457200" indent="-457200">
              <a:buFont typeface="+mj-lt"/>
              <a:buAutoNum type="arabicPeriod"/>
            </a:pPr>
            <a:r>
              <a:rPr lang="en-US" sz="2000" dirty="0">
                <a:solidFill>
                  <a:schemeClr val="tx1"/>
                </a:solidFill>
              </a:rPr>
              <a:t>Dua orang </a:t>
            </a:r>
            <a:r>
              <a:rPr lang="en-US" sz="2000" dirty="0" err="1">
                <a:solidFill>
                  <a:schemeClr val="tx1"/>
                </a:solidFill>
              </a:rPr>
              <a:t>pendidik</a:t>
            </a:r>
            <a:r>
              <a:rPr lang="en-US" sz="2000" dirty="0">
                <a:solidFill>
                  <a:schemeClr val="tx1"/>
                </a:solidFill>
              </a:rPr>
              <a:t> </a:t>
            </a:r>
            <a:r>
              <a:rPr lang="en-US" sz="2000" dirty="0" err="1">
                <a:solidFill>
                  <a:schemeClr val="tx1"/>
                </a:solidFill>
              </a:rPr>
              <a:t>praktek</a:t>
            </a:r>
            <a:r>
              <a:rPr lang="en-US" sz="2000" dirty="0">
                <a:solidFill>
                  <a:schemeClr val="tx1"/>
                </a:solidFill>
              </a:rPr>
              <a:t> </a:t>
            </a:r>
            <a:r>
              <a:rPr lang="en-US" sz="2000" dirty="0" err="1">
                <a:solidFill>
                  <a:schemeClr val="tx1"/>
                </a:solidFill>
              </a:rPr>
              <a:t>mengajar</a:t>
            </a:r>
            <a:endParaRPr lang="en-US" sz="2000" dirty="0">
              <a:solidFill>
                <a:schemeClr val="tx1"/>
              </a:solidFill>
            </a:endParaRPr>
          </a:p>
          <a:p>
            <a:pPr marL="457200" indent="-457200">
              <a:buFont typeface="+mj-lt"/>
              <a:buAutoNum type="arabicPeriod"/>
            </a:pPr>
            <a:r>
              <a:rPr lang="en-US" sz="2000" dirty="0">
                <a:solidFill>
                  <a:schemeClr val="tx1"/>
                </a:solidFill>
              </a:rPr>
              <a:t>Dua </a:t>
            </a:r>
            <a:r>
              <a:rPr lang="en-US" sz="2000" dirty="0" err="1">
                <a:solidFill>
                  <a:schemeClr val="tx1"/>
                </a:solidFill>
              </a:rPr>
              <a:t>Kelas</a:t>
            </a:r>
            <a:r>
              <a:rPr lang="en-US" sz="2000" dirty="0">
                <a:solidFill>
                  <a:schemeClr val="tx1"/>
                </a:solidFill>
              </a:rPr>
              <a:t> </a:t>
            </a:r>
            <a:r>
              <a:rPr lang="en-US" sz="2000" dirty="0" err="1">
                <a:solidFill>
                  <a:schemeClr val="tx1"/>
                </a:solidFill>
              </a:rPr>
              <a:t>untuk</a:t>
            </a:r>
            <a:r>
              <a:rPr lang="en-US" sz="2000" dirty="0">
                <a:solidFill>
                  <a:schemeClr val="tx1"/>
                </a:solidFill>
              </a:rPr>
              <a:t> </a:t>
            </a:r>
            <a:r>
              <a:rPr lang="en-US" sz="2000" dirty="0" err="1">
                <a:solidFill>
                  <a:schemeClr val="tx1"/>
                </a:solidFill>
              </a:rPr>
              <a:t>observasi</a:t>
            </a:r>
            <a:r>
              <a:rPr lang="en-US" sz="2000" dirty="0">
                <a:solidFill>
                  <a:schemeClr val="tx1"/>
                </a:solidFill>
              </a:rPr>
              <a:t> </a:t>
            </a:r>
            <a:r>
              <a:rPr lang="en-US" sz="2000" dirty="0" err="1">
                <a:solidFill>
                  <a:schemeClr val="tx1"/>
                </a:solidFill>
              </a:rPr>
              <a:t>pembelajaran</a:t>
            </a:r>
            <a:r>
              <a:rPr lang="en-US" sz="2000" dirty="0">
                <a:solidFill>
                  <a:schemeClr val="tx1"/>
                </a:solidFill>
              </a:rPr>
              <a:t> </a:t>
            </a:r>
          </a:p>
        </p:txBody>
      </p:sp>
      <p:graphicFrame>
        <p:nvGraphicFramePr>
          <p:cNvPr id="3" name="Content Placeholder 3">
            <a:extLst>
              <a:ext uri="{FF2B5EF4-FFF2-40B4-BE49-F238E27FC236}">
                <a16:creationId xmlns:a16="http://schemas.microsoft.com/office/drawing/2014/main" id="{38F71EEA-2320-B53B-43E3-5D948B06CF6C}"/>
              </a:ext>
            </a:extLst>
          </p:cNvPr>
          <p:cNvGraphicFramePr>
            <a:graphicFrameLocks/>
          </p:cNvGraphicFramePr>
          <p:nvPr>
            <p:extLst>
              <p:ext uri="{D42A27DB-BD31-4B8C-83A1-F6EECF244321}">
                <p14:modId xmlns:p14="http://schemas.microsoft.com/office/powerpoint/2010/main" val="1248384288"/>
              </p:ext>
            </p:extLst>
          </p:nvPr>
        </p:nvGraphicFramePr>
        <p:xfrm>
          <a:off x="4529470" y="595423"/>
          <a:ext cx="7348617" cy="5943606"/>
        </p:xfrm>
        <a:graphic>
          <a:graphicData uri="http://schemas.openxmlformats.org/drawingml/2006/table">
            <a:tbl>
              <a:tblPr>
                <a:tableStyleId>{5C22544A-7EE6-4342-B048-85BDC9FD1C3A}</a:tableStyleId>
              </a:tblPr>
              <a:tblGrid>
                <a:gridCol w="786116">
                  <a:extLst>
                    <a:ext uri="{9D8B030D-6E8A-4147-A177-3AD203B41FA5}">
                      <a16:colId xmlns:a16="http://schemas.microsoft.com/office/drawing/2014/main" val="20000"/>
                    </a:ext>
                  </a:extLst>
                </a:gridCol>
                <a:gridCol w="1150771">
                  <a:extLst>
                    <a:ext uri="{9D8B030D-6E8A-4147-A177-3AD203B41FA5}">
                      <a16:colId xmlns:a16="http://schemas.microsoft.com/office/drawing/2014/main" val="20001"/>
                    </a:ext>
                  </a:extLst>
                </a:gridCol>
                <a:gridCol w="1166321">
                  <a:extLst>
                    <a:ext uri="{9D8B030D-6E8A-4147-A177-3AD203B41FA5}">
                      <a16:colId xmlns:a16="http://schemas.microsoft.com/office/drawing/2014/main" val="20002"/>
                    </a:ext>
                  </a:extLst>
                </a:gridCol>
                <a:gridCol w="1430688">
                  <a:extLst>
                    <a:ext uri="{9D8B030D-6E8A-4147-A177-3AD203B41FA5}">
                      <a16:colId xmlns:a16="http://schemas.microsoft.com/office/drawing/2014/main" val="20003"/>
                    </a:ext>
                  </a:extLst>
                </a:gridCol>
                <a:gridCol w="1321830">
                  <a:extLst>
                    <a:ext uri="{9D8B030D-6E8A-4147-A177-3AD203B41FA5}">
                      <a16:colId xmlns:a16="http://schemas.microsoft.com/office/drawing/2014/main" val="20004"/>
                    </a:ext>
                  </a:extLst>
                </a:gridCol>
                <a:gridCol w="1492891">
                  <a:extLst>
                    <a:ext uri="{9D8B030D-6E8A-4147-A177-3AD203B41FA5}">
                      <a16:colId xmlns:a16="http://schemas.microsoft.com/office/drawing/2014/main" val="20005"/>
                    </a:ext>
                  </a:extLst>
                </a:gridCol>
              </a:tblGrid>
              <a:tr h="237402">
                <a:tc gridSpan="6">
                  <a:txBody>
                    <a:bodyPr/>
                    <a:lstStyle/>
                    <a:p>
                      <a:pPr algn="ctr" fontAlgn="b"/>
                      <a:r>
                        <a:rPr lang="en-US" sz="1100" b="1" u="none" strike="noStrike" dirty="0">
                          <a:effectLst/>
                        </a:rPr>
                        <a:t>NARA SUMBER WAWANCARA </a:t>
                      </a:r>
                      <a:endParaRPr lang="en-US" sz="1100" b="1" i="0" u="none" strike="noStrike" dirty="0">
                        <a:solidFill>
                          <a:srgbClr val="000000"/>
                        </a:solidFill>
                        <a:effectLst/>
                        <a:latin typeface="Calibri"/>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5260">
                <a:tc gridSpan="6">
                  <a:txBody>
                    <a:bodyPr/>
                    <a:lstStyle/>
                    <a:p>
                      <a:pPr algn="ctr" fontAlgn="b"/>
                      <a:r>
                        <a:rPr lang="en-US" sz="1100" b="1" u="none" strike="noStrike" dirty="0">
                          <a:effectLst/>
                        </a:rPr>
                        <a:t>VISITASI AKREDITASI TAHUN 2024</a:t>
                      </a:r>
                      <a:endParaRPr lang="en-US" sz="1100" b="1" i="0" u="none" strike="noStrike" dirty="0">
                        <a:solidFill>
                          <a:srgbClr val="000000"/>
                        </a:solidFill>
                        <a:effectLst/>
                        <a:latin typeface="Calibri"/>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31022">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tc>
                  <a:txBody>
                    <a:bodyPr/>
                    <a:lstStyle/>
                    <a:p>
                      <a:pPr algn="l" fontAlgn="b"/>
                      <a:endParaRPr lang="en-US" sz="1100" b="1" i="0" u="none" strike="noStrike">
                        <a:solidFill>
                          <a:srgbClr val="000000"/>
                        </a:solidFill>
                        <a:effectLst/>
                        <a:latin typeface="Calibri"/>
                      </a:endParaRPr>
                    </a:p>
                  </a:txBody>
                  <a:tcPr marL="9525" marR="9525" marT="9525" marB="0" anchor="b"/>
                </a:tc>
                <a:tc>
                  <a:txBody>
                    <a:bodyPr/>
                    <a:lstStyle/>
                    <a:p>
                      <a:pPr algn="l" fontAlgn="b"/>
                      <a:endParaRPr lang="en-US" sz="1100" b="1" i="0" u="none" strike="noStrike">
                        <a:solidFill>
                          <a:srgbClr val="000000"/>
                        </a:solidFill>
                        <a:effectLst/>
                        <a:latin typeface="Calibri"/>
                      </a:endParaRPr>
                    </a:p>
                  </a:txBody>
                  <a:tcPr marL="9525" marR="9525" marT="9525" marB="0" anchor="b"/>
                </a:tc>
                <a:tc>
                  <a:txBody>
                    <a:bodyPr/>
                    <a:lstStyle/>
                    <a:p>
                      <a:pPr algn="l" fontAlgn="b"/>
                      <a:endParaRPr lang="en-US" sz="1100" b="1" i="0" u="none" strike="noStrike" dirty="0">
                        <a:solidFill>
                          <a:srgbClr val="000000"/>
                        </a:solidFill>
                        <a:effectLst/>
                        <a:latin typeface="Calibri"/>
                      </a:endParaRPr>
                    </a:p>
                  </a:txBody>
                  <a:tcPr marL="9525" marR="9525" marT="9525" marB="0" anchor="b"/>
                </a:tc>
                <a:tc>
                  <a:txBody>
                    <a:bodyPr/>
                    <a:lstStyle/>
                    <a:p>
                      <a:pPr algn="l" fontAlgn="b"/>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2"/>
                  </a:ext>
                </a:extLst>
              </a:tr>
              <a:tr h="331022">
                <a:tc>
                  <a:txBody>
                    <a:bodyPr/>
                    <a:lstStyle/>
                    <a:p>
                      <a:pPr algn="ctr" fontAlgn="b"/>
                      <a:r>
                        <a:rPr lang="en-US" sz="1100" b="1" u="none" strike="noStrike">
                          <a:effectLst/>
                        </a:rPr>
                        <a:t>BUTIR</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KEPALA</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GURU</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ORANG TUA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KOMITE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SISWA</a:t>
                      </a:r>
                      <a:endParaRPr lang="en-US" sz="1100" b="1"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3"/>
                  </a:ext>
                </a:extLst>
              </a:tr>
              <a:tr h="315260">
                <a:tc>
                  <a:txBody>
                    <a:bodyPr/>
                    <a:lstStyle/>
                    <a:p>
                      <a:pPr algn="ctr" fontAlgn="b"/>
                      <a:r>
                        <a:rPr lang="en-US" sz="1100" b="1" u="none" strike="noStrike">
                          <a:effectLst/>
                        </a:rPr>
                        <a:t>1</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315260">
                <a:tc>
                  <a:txBody>
                    <a:bodyPr/>
                    <a:lstStyle/>
                    <a:p>
                      <a:pPr algn="ctr" fontAlgn="b"/>
                      <a:r>
                        <a:rPr lang="en-US" sz="1100" b="1" u="none" strike="noStrike">
                          <a:effectLst/>
                        </a:rPr>
                        <a:t>2</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315260">
                <a:tc>
                  <a:txBody>
                    <a:bodyPr/>
                    <a:lstStyle/>
                    <a:p>
                      <a:pPr algn="ctr" fontAlgn="b"/>
                      <a:r>
                        <a:rPr lang="en-US" sz="1100" b="1" u="none" strike="noStrike">
                          <a:effectLst/>
                        </a:rPr>
                        <a:t>3</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6"/>
                  </a:ext>
                </a:extLst>
              </a:tr>
              <a:tr h="315260">
                <a:tc>
                  <a:txBody>
                    <a:bodyPr/>
                    <a:lstStyle/>
                    <a:p>
                      <a:pPr algn="ctr" fontAlgn="b"/>
                      <a:r>
                        <a:rPr lang="en-US" sz="1100" b="1" u="none" strike="noStrike">
                          <a:effectLst/>
                        </a:rPr>
                        <a:t>4</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7"/>
                  </a:ext>
                </a:extLst>
              </a:tr>
              <a:tr h="315260">
                <a:tc>
                  <a:txBody>
                    <a:bodyPr/>
                    <a:lstStyle/>
                    <a:p>
                      <a:pPr algn="ctr" fontAlgn="b"/>
                      <a:r>
                        <a:rPr lang="en-US" sz="1100" b="1" u="none" strike="noStrike">
                          <a:effectLst/>
                        </a:rPr>
                        <a:t>5</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8"/>
                  </a:ext>
                </a:extLst>
              </a:tr>
              <a:tr h="315260">
                <a:tc>
                  <a:txBody>
                    <a:bodyPr/>
                    <a:lstStyle/>
                    <a:p>
                      <a:pPr algn="ctr" fontAlgn="b"/>
                      <a:r>
                        <a:rPr lang="en-US" sz="1100" b="1" u="none" strike="noStrike">
                          <a:effectLst/>
                        </a:rPr>
                        <a:t>6</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9"/>
                  </a:ext>
                </a:extLst>
              </a:tr>
              <a:tr h="315260">
                <a:tc>
                  <a:txBody>
                    <a:bodyPr/>
                    <a:lstStyle/>
                    <a:p>
                      <a:pPr algn="ctr" fontAlgn="b"/>
                      <a:r>
                        <a:rPr lang="en-US" sz="1100" b="1" u="none" strike="noStrike">
                          <a:effectLst/>
                        </a:rPr>
                        <a:t>7</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0"/>
                  </a:ext>
                </a:extLst>
              </a:tr>
              <a:tr h="315260">
                <a:tc>
                  <a:txBody>
                    <a:bodyPr/>
                    <a:lstStyle/>
                    <a:p>
                      <a:pPr algn="ctr" fontAlgn="b"/>
                      <a:r>
                        <a:rPr lang="en-US" sz="1100" b="1" u="none" strike="noStrike">
                          <a:effectLst/>
                        </a:rPr>
                        <a:t>8</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1"/>
                  </a:ext>
                </a:extLst>
              </a:tr>
              <a:tr h="315260">
                <a:tc>
                  <a:txBody>
                    <a:bodyPr/>
                    <a:lstStyle/>
                    <a:p>
                      <a:pPr algn="ctr" fontAlgn="b"/>
                      <a:r>
                        <a:rPr lang="en-US" sz="1100" b="1" u="none" strike="noStrike">
                          <a:effectLst/>
                        </a:rPr>
                        <a:t>9</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2"/>
                  </a:ext>
                </a:extLst>
              </a:tr>
              <a:tr h="315260">
                <a:tc>
                  <a:txBody>
                    <a:bodyPr/>
                    <a:lstStyle/>
                    <a:p>
                      <a:pPr algn="ctr" fontAlgn="b"/>
                      <a:r>
                        <a:rPr lang="en-US" sz="1100" b="1" u="none" strike="noStrike">
                          <a:effectLst/>
                        </a:rPr>
                        <a:t>10</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3"/>
                  </a:ext>
                </a:extLst>
              </a:tr>
              <a:tr h="315260">
                <a:tc>
                  <a:txBody>
                    <a:bodyPr/>
                    <a:lstStyle/>
                    <a:p>
                      <a:pPr algn="ctr" fontAlgn="b"/>
                      <a:r>
                        <a:rPr lang="en-US" sz="1100" b="1" u="none" strike="noStrike">
                          <a:effectLst/>
                        </a:rPr>
                        <a:t>11</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4"/>
                  </a:ext>
                </a:extLst>
              </a:tr>
              <a:tr h="315260">
                <a:tc>
                  <a:txBody>
                    <a:bodyPr/>
                    <a:lstStyle/>
                    <a:p>
                      <a:pPr algn="ctr" fontAlgn="b"/>
                      <a:r>
                        <a:rPr lang="en-US" sz="1100" b="1" u="none" strike="noStrike">
                          <a:effectLst/>
                        </a:rPr>
                        <a:t>12</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5"/>
                  </a:ext>
                </a:extLst>
              </a:tr>
              <a:tr h="315260">
                <a:tc>
                  <a:txBody>
                    <a:bodyPr/>
                    <a:lstStyle/>
                    <a:p>
                      <a:pPr algn="ctr" fontAlgn="b"/>
                      <a:r>
                        <a:rPr lang="en-US" sz="1100" b="1" u="none" strike="noStrike">
                          <a:effectLst/>
                        </a:rPr>
                        <a:t>13</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6"/>
                  </a:ext>
                </a:extLst>
              </a:tr>
              <a:tr h="315260">
                <a:tc>
                  <a:txBody>
                    <a:bodyPr/>
                    <a:lstStyle/>
                    <a:p>
                      <a:pPr algn="ctr" fontAlgn="b"/>
                      <a:r>
                        <a:rPr lang="en-US" sz="1100" b="1" u="none" strike="noStrike">
                          <a:effectLst/>
                        </a:rPr>
                        <a:t>14</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V</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a:effectLst/>
                        </a:rPr>
                        <a:t>V</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a:effectLst/>
                        </a:rPr>
                        <a:t> </a:t>
                      </a:r>
                      <a:endParaRPr lang="en-US" sz="1100" b="1" i="0" u="none" strike="noStrike">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7"/>
                  </a:ext>
                </a:extLst>
              </a:tr>
              <a:tr h="315260">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dirty="0">
                          <a:effectLst/>
                        </a:rPr>
                        <a:t> </a:t>
                      </a:r>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8"/>
                  </a:ext>
                </a:extLst>
              </a:tr>
            </a:tbl>
          </a:graphicData>
        </a:graphic>
      </p:graphicFrame>
      <p:sp>
        <p:nvSpPr>
          <p:cNvPr id="4" name="Title 1">
            <a:extLst>
              <a:ext uri="{FF2B5EF4-FFF2-40B4-BE49-F238E27FC236}">
                <a16:creationId xmlns:a16="http://schemas.microsoft.com/office/drawing/2014/main" id="{1D866453-8626-BFFE-1CC7-AA777D9299B2}"/>
              </a:ext>
            </a:extLst>
          </p:cNvPr>
          <p:cNvSpPr txBox="1">
            <a:spLocks/>
          </p:cNvSpPr>
          <p:nvPr/>
        </p:nvSpPr>
        <p:spPr>
          <a:xfrm>
            <a:off x="37463" y="2156257"/>
            <a:ext cx="4335957" cy="548640"/>
          </a:xfrm>
          <a:prstGeom prst="rect">
            <a:avLst/>
          </a:prstGeom>
        </p:spPr>
        <p:txBody>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1800" b="1" dirty="0" err="1"/>
              <a:t>Wawancara</a:t>
            </a:r>
            <a:r>
              <a:rPr lang="en-US" sz="1800" b="1" dirty="0"/>
              <a:t> </a:t>
            </a:r>
          </a:p>
          <a:p>
            <a:r>
              <a:rPr lang="en-US" sz="1800" b="1" dirty="0"/>
              <a:t>Nara </a:t>
            </a:r>
            <a:r>
              <a:rPr lang="en-US" sz="1800" b="1" dirty="0" err="1"/>
              <a:t>sumber</a:t>
            </a:r>
            <a:endParaRPr lang="en-US" sz="1800" b="1" dirty="0"/>
          </a:p>
        </p:txBody>
      </p:sp>
      <p:sp>
        <p:nvSpPr>
          <p:cNvPr id="5" name="Title 1">
            <a:extLst>
              <a:ext uri="{FF2B5EF4-FFF2-40B4-BE49-F238E27FC236}">
                <a16:creationId xmlns:a16="http://schemas.microsoft.com/office/drawing/2014/main" id="{FE000A19-BCD9-6B03-8BD3-1933DF71E0FA}"/>
              </a:ext>
            </a:extLst>
          </p:cNvPr>
          <p:cNvSpPr txBox="1">
            <a:spLocks/>
          </p:cNvSpPr>
          <p:nvPr/>
        </p:nvSpPr>
        <p:spPr>
          <a:xfrm>
            <a:off x="510430" y="318971"/>
            <a:ext cx="3533316" cy="548640"/>
          </a:xfrm>
          <a:prstGeom prst="rect">
            <a:avLst/>
          </a:prstGeom>
        </p:spPr>
        <p:txBody>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1800" b="1" dirty="0" err="1"/>
              <a:t>Penggalaian</a:t>
            </a:r>
            <a:r>
              <a:rPr lang="en-US" sz="1800" b="1" dirty="0"/>
              <a:t> Data </a:t>
            </a:r>
          </a:p>
        </p:txBody>
      </p:sp>
      <p:sp>
        <p:nvSpPr>
          <p:cNvPr id="7" name="TextBox 6">
            <a:extLst>
              <a:ext uri="{FF2B5EF4-FFF2-40B4-BE49-F238E27FC236}">
                <a16:creationId xmlns:a16="http://schemas.microsoft.com/office/drawing/2014/main" id="{5055AE93-00A4-DC69-255B-D3AA12487F8E}"/>
              </a:ext>
            </a:extLst>
          </p:cNvPr>
          <p:cNvSpPr txBox="1"/>
          <p:nvPr/>
        </p:nvSpPr>
        <p:spPr>
          <a:xfrm>
            <a:off x="1207187" y="846140"/>
            <a:ext cx="2139802" cy="1015663"/>
          </a:xfrm>
          <a:prstGeom prst="rect">
            <a:avLst/>
          </a:prstGeom>
          <a:noFill/>
        </p:spPr>
        <p:txBody>
          <a:bodyPr wrap="square">
            <a:spAutoFit/>
          </a:bodyPr>
          <a:lstStyle/>
          <a:p>
            <a:pPr>
              <a:buFont typeface="Courier New" pitchFamily="49" charset="0"/>
              <a:buChar char="o"/>
            </a:pPr>
            <a:r>
              <a:rPr lang="en-US" b="1" dirty="0">
                <a:solidFill>
                  <a:srgbClr val="FF0000"/>
                </a:solidFill>
              </a:rPr>
              <a:t> </a:t>
            </a:r>
            <a:r>
              <a:rPr lang="en-US" sz="2000" dirty="0" err="1"/>
              <a:t>Telaah</a:t>
            </a:r>
            <a:r>
              <a:rPr lang="en-US" sz="2000" dirty="0"/>
              <a:t> </a:t>
            </a:r>
            <a:r>
              <a:rPr lang="en-US" sz="2000" dirty="0" err="1"/>
              <a:t>Dokumen</a:t>
            </a:r>
            <a:endParaRPr lang="en-US" sz="2000" b="1" dirty="0"/>
          </a:p>
          <a:p>
            <a:pPr>
              <a:buFont typeface="Courier New" pitchFamily="49" charset="0"/>
              <a:buChar char="o"/>
            </a:pPr>
            <a:r>
              <a:rPr lang="en-US" sz="2000" b="1" dirty="0"/>
              <a:t> </a:t>
            </a:r>
            <a:r>
              <a:rPr lang="en-US" sz="2000" b="1" dirty="0" err="1"/>
              <a:t>Wawancara</a:t>
            </a:r>
            <a:r>
              <a:rPr lang="en-US" sz="2000" b="1" dirty="0"/>
              <a:t> </a:t>
            </a:r>
          </a:p>
          <a:p>
            <a:pPr>
              <a:buFont typeface="Courier New" pitchFamily="49" charset="0"/>
              <a:buChar char="o"/>
            </a:pPr>
            <a:r>
              <a:rPr lang="en-US" sz="2000" dirty="0"/>
              <a:t> </a:t>
            </a:r>
            <a:r>
              <a:rPr lang="en-US" sz="2000" dirty="0" err="1"/>
              <a:t>Observasi</a:t>
            </a:r>
            <a:r>
              <a:rPr lang="en-US" sz="2000" dirty="0"/>
              <a:t> </a:t>
            </a:r>
            <a:endParaRPr lang="en-US" sz="2000" b="1" dirty="0"/>
          </a:p>
        </p:txBody>
      </p:sp>
    </p:spTree>
    <p:extLst>
      <p:ext uri="{BB962C8B-B14F-4D97-AF65-F5344CB8AC3E}">
        <p14:creationId xmlns:p14="http://schemas.microsoft.com/office/powerpoint/2010/main" val="4137223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0" y="-2194560"/>
            <a:ext cx="12192000" cy="11247120"/>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999744" y="1085088"/>
            <a:ext cx="10536936" cy="5565965"/>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1368552" y="711707"/>
            <a:ext cx="10171176" cy="1490472"/>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1126266" y="1187399"/>
            <a:ext cx="6159" cy="18770"/>
          </a:xfrm>
          <a:custGeom>
            <a:avLst/>
            <a:gdLst/>
            <a:ahLst/>
            <a:cxnLst/>
            <a:rect l="l" t="t" r="r" b="b"/>
            <a:pathLst>
              <a:path w="6159" h="18770">
                <a:moveTo>
                  <a:pt x="546" y="18770"/>
                </a:moveTo>
                <a:lnTo>
                  <a:pt x="0" y="7124"/>
                </a:lnTo>
                <a:lnTo>
                  <a:pt x="114" y="6972"/>
                </a:lnTo>
                <a:lnTo>
                  <a:pt x="5080" y="0"/>
                </a:lnTo>
                <a:lnTo>
                  <a:pt x="6159" y="11607"/>
                </a:lnTo>
                <a:lnTo>
                  <a:pt x="546" y="18770"/>
                </a:lnTo>
                <a:close/>
              </a:path>
            </a:pathLst>
          </a:custGeom>
          <a:solidFill>
            <a:srgbClr val="4471C4"/>
          </a:solidFill>
        </p:spPr>
        <p:txBody>
          <a:bodyPr wrap="square" lIns="0" tIns="0" rIns="0" bIns="0" rtlCol="0">
            <a:noAutofit/>
          </a:bodyPr>
          <a:lstStyle/>
          <a:p>
            <a:endParaRPr/>
          </a:p>
        </p:txBody>
      </p:sp>
      <p:sp>
        <p:nvSpPr>
          <p:cNvPr id="19" name="object 19"/>
          <p:cNvSpPr/>
          <p:nvPr/>
        </p:nvSpPr>
        <p:spPr>
          <a:xfrm>
            <a:off x="11131408" y="1172331"/>
            <a:ext cx="9092" cy="14970"/>
          </a:xfrm>
          <a:custGeom>
            <a:avLst/>
            <a:gdLst/>
            <a:ahLst/>
            <a:cxnLst/>
            <a:rect l="l" t="t" r="r" b="b"/>
            <a:pathLst>
              <a:path w="9092" h="14970">
                <a:moveTo>
                  <a:pt x="4698" y="7637"/>
                </a:moveTo>
                <a:lnTo>
                  <a:pt x="9092" y="0"/>
                </a:lnTo>
                <a:lnTo>
                  <a:pt x="4763" y="7536"/>
                </a:lnTo>
                <a:lnTo>
                  <a:pt x="4662" y="7701"/>
                </a:lnTo>
                <a:lnTo>
                  <a:pt x="39" y="14915"/>
                </a:lnTo>
                <a:lnTo>
                  <a:pt x="4698" y="7637"/>
                </a:lnTo>
                <a:close/>
              </a:path>
            </a:pathLst>
          </a:custGeom>
          <a:solidFill>
            <a:srgbClr val="4471C4"/>
          </a:solidFill>
        </p:spPr>
        <p:txBody>
          <a:bodyPr wrap="square" lIns="0" tIns="0" rIns="0" bIns="0" rtlCol="0">
            <a:noAutofit/>
          </a:bodyPr>
          <a:lstStyle/>
          <a:p>
            <a:endParaRPr/>
          </a:p>
        </p:txBody>
      </p:sp>
      <p:sp>
        <p:nvSpPr>
          <p:cNvPr id="20" name="object 20"/>
          <p:cNvSpPr/>
          <p:nvPr/>
        </p:nvSpPr>
        <p:spPr>
          <a:xfrm>
            <a:off x="11137709" y="1164589"/>
            <a:ext cx="9486" cy="27000"/>
          </a:xfrm>
          <a:custGeom>
            <a:avLst/>
            <a:gdLst/>
            <a:ahLst/>
            <a:cxnLst/>
            <a:rect l="l" t="t" r="r" b="b"/>
            <a:pathLst>
              <a:path w="9486" h="27000">
                <a:moveTo>
                  <a:pt x="4927" y="19316"/>
                </a:moveTo>
                <a:lnTo>
                  <a:pt x="0" y="27000"/>
                </a:lnTo>
                <a:lnTo>
                  <a:pt x="2743" y="7835"/>
                </a:lnTo>
                <a:lnTo>
                  <a:pt x="2832" y="7670"/>
                </a:lnTo>
                <a:lnTo>
                  <a:pt x="6756" y="0"/>
                </a:lnTo>
                <a:lnTo>
                  <a:pt x="9486" y="11391"/>
                </a:lnTo>
                <a:lnTo>
                  <a:pt x="4927" y="19316"/>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11144529" y="1148177"/>
            <a:ext cx="6873" cy="16272"/>
          </a:xfrm>
          <a:custGeom>
            <a:avLst/>
            <a:gdLst/>
            <a:ahLst/>
            <a:cxnLst/>
            <a:rect l="l" t="t" r="r" b="b"/>
            <a:pathLst>
              <a:path w="6873" h="16272">
                <a:moveTo>
                  <a:pt x="3609" y="8301"/>
                </a:moveTo>
                <a:lnTo>
                  <a:pt x="6873" y="0"/>
                </a:lnTo>
                <a:lnTo>
                  <a:pt x="3657" y="8195"/>
                </a:lnTo>
                <a:lnTo>
                  <a:pt x="3581" y="8373"/>
                </a:lnTo>
                <a:lnTo>
                  <a:pt x="12" y="16247"/>
                </a:lnTo>
                <a:lnTo>
                  <a:pt x="3609" y="8301"/>
                </a:lnTo>
                <a:close/>
              </a:path>
            </a:pathLst>
          </a:custGeom>
          <a:solidFill>
            <a:srgbClr val="4471C4"/>
          </a:solidFill>
        </p:spPr>
        <p:txBody>
          <a:bodyPr wrap="square" lIns="0" tIns="0" rIns="0" bIns="0" rtlCol="0">
            <a:noAutofit/>
          </a:bodyPr>
          <a:lstStyle/>
          <a:p>
            <a:endParaRPr/>
          </a:p>
        </p:txBody>
      </p:sp>
      <p:sp>
        <p:nvSpPr>
          <p:cNvPr id="22" name="object 22"/>
          <p:cNvSpPr/>
          <p:nvPr/>
        </p:nvSpPr>
        <p:spPr>
          <a:xfrm>
            <a:off x="11151374" y="1139863"/>
            <a:ext cx="3784" cy="27952"/>
          </a:xfrm>
          <a:custGeom>
            <a:avLst/>
            <a:gdLst/>
            <a:ahLst/>
            <a:cxnLst/>
            <a:rect l="l" t="t" r="r" b="b"/>
            <a:pathLst>
              <a:path w="3784" h="27952">
                <a:moveTo>
                  <a:pt x="50" y="8255"/>
                </a:moveTo>
                <a:lnTo>
                  <a:pt x="2857" y="0"/>
                </a:lnTo>
                <a:lnTo>
                  <a:pt x="3784" y="19570"/>
                </a:lnTo>
                <a:lnTo>
                  <a:pt x="0" y="27952"/>
                </a:lnTo>
                <a:lnTo>
                  <a:pt x="50" y="8255"/>
                </a:lnTo>
                <a:close/>
              </a:path>
            </a:pathLst>
          </a:custGeom>
          <a:solidFill>
            <a:srgbClr val="4471C4"/>
          </a:solidFill>
        </p:spPr>
        <p:txBody>
          <a:bodyPr wrap="square" lIns="0" tIns="0" rIns="0" bIns="0" rtlCol="0">
            <a:noAutofit/>
          </a:bodyPr>
          <a:lstStyle/>
          <a:p>
            <a:endParaRPr/>
          </a:p>
        </p:txBody>
      </p:sp>
      <p:sp>
        <p:nvSpPr>
          <p:cNvPr id="23" name="object 23"/>
          <p:cNvSpPr/>
          <p:nvPr/>
        </p:nvSpPr>
        <p:spPr>
          <a:xfrm>
            <a:off x="11158550" y="1113510"/>
            <a:ext cx="2984" cy="37325"/>
          </a:xfrm>
          <a:custGeom>
            <a:avLst/>
            <a:gdLst/>
            <a:ahLst/>
            <a:cxnLst/>
            <a:rect l="l" t="t" r="r" b="b"/>
            <a:pathLst>
              <a:path w="2984" h="37325">
                <a:moveTo>
                  <a:pt x="2984" y="28524"/>
                </a:moveTo>
                <a:lnTo>
                  <a:pt x="0" y="37325"/>
                </a:lnTo>
                <a:lnTo>
                  <a:pt x="165" y="8940"/>
                </a:lnTo>
                <a:lnTo>
                  <a:pt x="203" y="8750"/>
                </a:lnTo>
                <a:lnTo>
                  <a:pt x="1765" y="0"/>
                </a:lnTo>
                <a:lnTo>
                  <a:pt x="2984" y="28524"/>
                </a:lnTo>
                <a:close/>
              </a:path>
            </a:pathLst>
          </a:custGeom>
          <a:solidFill>
            <a:srgbClr val="4471C4"/>
          </a:solidFill>
        </p:spPr>
        <p:txBody>
          <a:bodyPr wrap="square" lIns="0" tIns="0" rIns="0" bIns="0" rtlCol="0">
            <a:noAutofit/>
          </a:bodyPr>
          <a:lstStyle/>
          <a:p>
            <a:endParaRPr/>
          </a:p>
        </p:txBody>
      </p:sp>
      <p:sp>
        <p:nvSpPr>
          <p:cNvPr id="24" name="object 24"/>
          <p:cNvSpPr/>
          <p:nvPr/>
        </p:nvSpPr>
        <p:spPr>
          <a:xfrm>
            <a:off x="11161534" y="1094994"/>
            <a:ext cx="888" cy="47040"/>
          </a:xfrm>
          <a:custGeom>
            <a:avLst/>
            <a:gdLst/>
            <a:ahLst/>
            <a:cxnLst/>
            <a:rect l="l" t="t" r="r" b="b"/>
            <a:pathLst>
              <a:path w="888" h="47040">
                <a:moveTo>
                  <a:pt x="888" y="43909"/>
                </a:moveTo>
                <a:lnTo>
                  <a:pt x="0" y="47040"/>
                </a:lnTo>
                <a:lnTo>
                  <a:pt x="647" y="190"/>
                </a:lnTo>
                <a:lnTo>
                  <a:pt x="660" y="0"/>
                </a:lnTo>
                <a:lnTo>
                  <a:pt x="888" y="43909"/>
                </a:lnTo>
                <a:close/>
              </a:path>
            </a:pathLst>
          </a:custGeom>
          <a:solidFill>
            <a:srgbClr val="4471C4"/>
          </a:solidFill>
        </p:spPr>
        <p:txBody>
          <a:bodyPr wrap="square" lIns="0" tIns="0" rIns="0" bIns="0" rtlCol="0">
            <a:noAutofit/>
          </a:bodyPr>
          <a:lstStyle/>
          <a:p>
            <a:endParaRPr/>
          </a:p>
        </p:txBody>
      </p:sp>
      <p:sp>
        <p:nvSpPr>
          <p:cNvPr id="25" name="object 25"/>
          <p:cNvSpPr/>
          <p:nvPr/>
        </p:nvSpPr>
        <p:spPr>
          <a:xfrm>
            <a:off x="11110252" y="720420"/>
            <a:ext cx="18478" cy="2336"/>
          </a:xfrm>
          <a:custGeom>
            <a:avLst/>
            <a:gdLst/>
            <a:ahLst/>
            <a:cxnLst/>
            <a:rect l="l" t="t" r="r" b="b"/>
            <a:pathLst>
              <a:path w="18478" h="2336">
                <a:moveTo>
                  <a:pt x="9213" y="1060"/>
                </a:moveTo>
                <a:lnTo>
                  <a:pt x="0" y="2336"/>
                </a:lnTo>
                <a:lnTo>
                  <a:pt x="9156" y="1066"/>
                </a:lnTo>
                <a:lnTo>
                  <a:pt x="18478" y="0"/>
                </a:lnTo>
                <a:lnTo>
                  <a:pt x="9213" y="1060"/>
                </a:lnTo>
                <a:close/>
              </a:path>
            </a:pathLst>
          </a:custGeom>
          <a:solidFill>
            <a:srgbClr val="4471C4"/>
          </a:solidFill>
        </p:spPr>
        <p:txBody>
          <a:bodyPr wrap="square" lIns="0" tIns="0" rIns="0" bIns="0" rtlCol="0">
            <a:noAutofit/>
          </a:bodyPr>
          <a:lstStyle/>
          <a:p>
            <a:endParaRPr/>
          </a:p>
        </p:txBody>
      </p:sp>
      <p:sp>
        <p:nvSpPr>
          <p:cNvPr id="26" name="object 26"/>
          <p:cNvSpPr/>
          <p:nvPr/>
        </p:nvSpPr>
        <p:spPr>
          <a:xfrm>
            <a:off x="10901184" y="814412"/>
            <a:ext cx="6438" cy="11696"/>
          </a:xfrm>
          <a:custGeom>
            <a:avLst/>
            <a:gdLst/>
            <a:ahLst/>
            <a:cxnLst/>
            <a:rect l="l" t="t" r="r" b="b"/>
            <a:pathLst>
              <a:path w="6438" h="11696">
                <a:moveTo>
                  <a:pt x="5359" y="11696"/>
                </a:moveTo>
                <a:lnTo>
                  <a:pt x="0" y="6273"/>
                </a:lnTo>
                <a:lnTo>
                  <a:pt x="6438" y="0"/>
                </a:lnTo>
                <a:lnTo>
                  <a:pt x="5422" y="11633"/>
                </a:lnTo>
                <a:close/>
              </a:path>
            </a:pathLst>
          </a:custGeom>
          <a:solidFill>
            <a:srgbClr val="4471C4"/>
          </a:solidFill>
        </p:spPr>
        <p:txBody>
          <a:bodyPr wrap="square" lIns="0" tIns="0" rIns="0" bIns="0" rtlCol="0">
            <a:noAutofit/>
          </a:bodyPr>
          <a:lstStyle/>
          <a:p>
            <a:endParaRPr/>
          </a:p>
        </p:txBody>
      </p:sp>
      <p:sp>
        <p:nvSpPr>
          <p:cNvPr id="27" name="object 27"/>
          <p:cNvSpPr/>
          <p:nvPr/>
        </p:nvSpPr>
        <p:spPr>
          <a:xfrm>
            <a:off x="10811090" y="956856"/>
            <a:ext cx="3060" cy="28397"/>
          </a:xfrm>
          <a:custGeom>
            <a:avLst/>
            <a:gdLst/>
            <a:ahLst/>
            <a:cxnLst/>
            <a:rect l="l" t="t" r="r" b="b"/>
            <a:pathLst>
              <a:path w="3060" h="28397">
                <a:moveTo>
                  <a:pt x="1841" y="28397"/>
                </a:moveTo>
                <a:lnTo>
                  <a:pt x="0" y="8661"/>
                </a:lnTo>
                <a:lnTo>
                  <a:pt x="3060" y="0"/>
                </a:lnTo>
                <a:lnTo>
                  <a:pt x="1866" y="28308"/>
                </a:lnTo>
                <a:close/>
              </a:path>
            </a:pathLst>
          </a:custGeom>
          <a:solidFill>
            <a:srgbClr val="4471C4"/>
          </a:solidFill>
        </p:spPr>
        <p:txBody>
          <a:bodyPr wrap="square" lIns="0" tIns="0" rIns="0" bIns="0" rtlCol="0">
            <a:noAutofit/>
          </a:bodyPr>
          <a:lstStyle/>
          <a:p>
            <a:endParaRPr/>
          </a:p>
        </p:txBody>
      </p:sp>
      <p:sp>
        <p:nvSpPr>
          <p:cNvPr id="28" name="object 28"/>
          <p:cNvSpPr/>
          <p:nvPr/>
        </p:nvSpPr>
        <p:spPr>
          <a:xfrm>
            <a:off x="10803204" y="983119"/>
            <a:ext cx="2413" cy="46735"/>
          </a:xfrm>
          <a:custGeom>
            <a:avLst/>
            <a:gdLst/>
            <a:ahLst/>
            <a:cxnLst/>
            <a:rect l="l" t="t" r="r" b="b"/>
            <a:pathLst>
              <a:path w="2413" h="46735">
                <a:moveTo>
                  <a:pt x="38" y="46735"/>
                </a:moveTo>
                <a:lnTo>
                  <a:pt x="0" y="8940"/>
                </a:lnTo>
                <a:lnTo>
                  <a:pt x="2413" y="0"/>
                </a:lnTo>
                <a:lnTo>
                  <a:pt x="50" y="46647"/>
                </a:lnTo>
                <a:close/>
              </a:path>
            </a:pathLst>
          </a:custGeom>
          <a:solidFill>
            <a:srgbClr val="4471C4"/>
          </a:solidFill>
        </p:spPr>
        <p:txBody>
          <a:bodyPr wrap="square" lIns="0" tIns="0" rIns="0" bIns="0" rtlCol="0">
            <a:noAutofit/>
          </a:bodyPr>
          <a:lstStyle/>
          <a:p>
            <a:endParaRPr/>
          </a:p>
        </p:txBody>
      </p:sp>
      <p:sp>
        <p:nvSpPr>
          <p:cNvPr id="29" name="object 29"/>
          <p:cNvSpPr/>
          <p:nvPr/>
        </p:nvSpPr>
        <p:spPr>
          <a:xfrm>
            <a:off x="10793577" y="1085634"/>
            <a:ext cx="5435" cy="47409"/>
          </a:xfrm>
          <a:custGeom>
            <a:avLst/>
            <a:gdLst/>
            <a:ahLst/>
            <a:cxnLst/>
            <a:rect l="l" t="t" r="r" b="b"/>
            <a:pathLst>
              <a:path w="5435" h="47409">
                <a:moveTo>
                  <a:pt x="1663" y="38252"/>
                </a:moveTo>
                <a:lnTo>
                  <a:pt x="0" y="28930"/>
                </a:lnTo>
                <a:lnTo>
                  <a:pt x="5435" y="0"/>
                </a:lnTo>
                <a:lnTo>
                  <a:pt x="3784" y="47409"/>
                </a:lnTo>
                <a:lnTo>
                  <a:pt x="1663" y="38252"/>
                </a:lnTo>
                <a:close/>
              </a:path>
            </a:pathLst>
          </a:custGeom>
          <a:solidFill>
            <a:srgbClr val="4471C4"/>
          </a:solidFill>
        </p:spPr>
        <p:txBody>
          <a:bodyPr wrap="square" lIns="0" tIns="0" rIns="0" bIns="0" rtlCol="0">
            <a:noAutofit/>
          </a:bodyPr>
          <a:lstStyle/>
          <a:p>
            <a:endParaRPr/>
          </a:p>
        </p:txBody>
      </p:sp>
      <p:sp>
        <p:nvSpPr>
          <p:cNvPr id="30" name="object 30"/>
          <p:cNvSpPr/>
          <p:nvPr/>
        </p:nvSpPr>
        <p:spPr>
          <a:xfrm>
            <a:off x="1005674" y="6326759"/>
            <a:ext cx="2197" cy="46951"/>
          </a:xfrm>
          <a:custGeom>
            <a:avLst/>
            <a:gdLst/>
            <a:ahLst/>
            <a:cxnLst/>
            <a:rect l="l" t="t" r="r" b="b"/>
            <a:pathLst>
              <a:path w="2197" h="46951">
                <a:moveTo>
                  <a:pt x="2197" y="46951"/>
                </a:moveTo>
                <a:lnTo>
                  <a:pt x="0" y="37922"/>
                </a:lnTo>
                <a:lnTo>
                  <a:pt x="965" y="0"/>
                </a:lnTo>
                <a:lnTo>
                  <a:pt x="2197" y="46951"/>
                </a:lnTo>
                <a:close/>
              </a:path>
            </a:pathLst>
          </a:custGeom>
          <a:solidFill>
            <a:srgbClr val="4471C4"/>
          </a:solidFill>
        </p:spPr>
        <p:txBody>
          <a:bodyPr wrap="square" lIns="0" tIns="0" rIns="0" bIns="0" rtlCol="0">
            <a:noAutofit/>
          </a:bodyPr>
          <a:lstStyle/>
          <a:p>
            <a:endParaRPr/>
          </a:p>
        </p:txBody>
      </p:sp>
      <p:sp>
        <p:nvSpPr>
          <p:cNvPr id="31" name="object 31"/>
          <p:cNvSpPr/>
          <p:nvPr/>
        </p:nvSpPr>
        <p:spPr>
          <a:xfrm>
            <a:off x="1009421" y="1892744"/>
            <a:ext cx="8206" cy="55257"/>
          </a:xfrm>
          <a:custGeom>
            <a:avLst/>
            <a:gdLst/>
            <a:ahLst/>
            <a:cxnLst/>
            <a:rect l="l" t="t" r="r" b="b"/>
            <a:pathLst>
              <a:path w="8206" h="55257">
                <a:moveTo>
                  <a:pt x="876" y="37642"/>
                </a:moveTo>
                <a:lnTo>
                  <a:pt x="12" y="88"/>
                </a:lnTo>
                <a:lnTo>
                  <a:pt x="1739" y="9093"/>
                </a:lnTo>
                <a:lnTo>
                  <a:pt x="3657" y="17919"/>
                </a:lnTo>
                <a:lnTo>
                  <a:pt x="5822" y="26780"/>
                </a:lnTo>
                <a:lnTo>
                  <a:pt x="8206" y="35571"/>
                </a:lnTo>
                <a:lnTo>
                  <a:pt x="5841" y="26860"/>
                </a:lnTo>
                <a:lnTo>
                  <a:pt x="6350" y="55257"/>
                </a:lnTo>
                <a:lnTo>
                  <a:pt x="3505" y="46494"/>
                </a:lnTo>
                <a:lnTo>
                  <a:pt x="876" y="37642"/>
                </a:lnTo>
                <a:close/>
              </a:path>
            </a:pathLst>
          </a:custGeom>
          <a:solidFill>
            <a:srgbClr val="4471C4"/>
          </a:solidFill>
        </p:spPr>
        <p:txBody>
          <a:bodyPr wrap="square" lIns="0" tIns="0" rIns="0" bIns="0" rtlCol="0">
            <a:noAutofit/>
          </a:bodyPr>
          <a:lstStyle/>
          <a:p>
            <a:endParaRPr/>
          </a:p>
        </p:txBody>
      </p:sp>
      <p:sp>
        <p:nvSpPr>
          <p:cNvPr id="32" name="object 32"/>
          <p:cNvSpPr/>
          <p:nvPr/>
        </p:nvSpPr>
        <p:spPr>
          <a:xfrm>
            <a:off x="1015263" y="1919604"/>
            <a:ext cx="10731" cy="54076"/>
          </a:xfrm>
          <a:custGeom>
            <a:avLst/>
            <a:gdLst/>
            <a:ahLst/>
            <a:cxnLst/>
            <a:rect l="l" t="t" r="r" b="b"/>
            <a:pathLst>
              <a:path w="10731" h="54076">
                <a:moveTo>
                  <a:pt x="6807" y="45618"/>
                </a:moveTo>
                <a:lnTo>
                  <a:pt x="3556" y="37058"/>
                </a:lnTo>
                <a:lnTo>
                  <a:pt x="2374" y="8750"/>
                </a:lnTo>
                <a:lnTo>
                  <a:pt x="508" y="28397"/>
                </a:lnTo>
                <a:lnTo>
                  <a:pt x="0" y="0"/>
                </a:lnTo>
                <a:lnTo>
                  <a:pt x="2364" y="8711"/>
                </a:lnTo>
                <a:lnTo>
                  <a:pt x="4953" y="17424"/>
                </a:lnTo>
                <a:lnTo>
                  <a:pt x="7734" y="25996"/>
                </a:lnTo>
                <a:lnTo>
                  <a:pt x="10731" y="34480"/>
                </a:lnTo>
                <a:lnTo>
                  <a:pt x="10261" y="54076"/>
                </a:lnTo>
                <a:lnTo>
                  <a:pt x="6807" y="45618"/>
                </a:lnTo>
                <a:close/>
              </a:path>
            </a:pathLst>
          </a:custGeom>
          <a:solidFill>
            <a:srgbClr val="4471C4"/>
          </a:solidFill>
        </p:spPr>
        <p:txBody>
          <a:bodyPr wrap="square" lIns="0" tIns="0" rIns="0" bIns="0" rtlCol="0">
            <a:noAutofit/>
          </a:bodyPr>
          <a:lstStyle/>
          <a:p>
            <a:endParaRPr/>
          </a:p>
        </p:txBody>
      </p:sp>
      <p:sp>
        <p:nvSpPr>
          <p:cNvPr id="33" name="object 33"/>
          <p:cNvSpPr/>
          <p:nvPr/>
        </p:nvSpPr>
        <p:spPr>
          <a:xfrm>
            <a:off x="1015771" y="6380518"/>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4" name="object 34"/>
          <p:cNvSpPr/>
          <p:nvPr/>
        </p:nvSpPr>
        <p:spPr>
          <a:xfrm>
            <a:off x="1015771" y="1698904"/>
            <a:ext cx="3047" cy="28384"/>
          </a:xfrm>
          <a:custGeom>
            <a:avLst/>
            <a:gdLst/>
            <a:ahLst/>
            <a:cxnLst/>
            <a:rect l="l" t="t" r="r" b="b"/>
            <a:pathLst>
              <a:path w="3047" h="28384">
                <a:moveTo>
                  <a:pt x="1841" y="28384"/>
                </a:moveTo>
                <a:lnTo>
                  <a:pt x="0" y="8661"/>
                </a:lnTo>
                <a:lnTo>
                  <a:pt x="3047" y="0"/>
                </a:lnTo>
                <a:lnTo>
                  <a:pt x="1866" y="28295"/>
                </a:lnTo>
                <a:close/>
              </a:path>
            </a:pathLst>
          </a:custGeom>
          <a:solidFill>
            <a:srgbClr val="4471C4"/>
          </a:solidFill>
        </p:spPr>
        <p:txBody>
          <a:bodyPr wrap="square" lIns="0" tIns="0" rIns="0" bIns="0" rtlCol="0">
            <a:noAutofit/>
          </a:bodyPr>
          <a:lstStyle/>
          <a:p>
            <a:endParaRPr/>
          </a:p>
        </p:txBody>
      </p:sp>
      <p:sp>
        <p:nvSpPr>
          <p:cNvPr id="35" name="object 35"/>
          <p:cNvSpPr/>
          <p:nvPr/>
        </p:nvSpPr>
        <p:spPr>
          <a:xfrm>
            <a:off x="1015771" y="1928266"/>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6" name="object 36"/>
          <p:cNvSpPr/>
          <p:nvPr/>
        </p:nvSpPr>
        <p:spPr>
          <a:xfrm>
            <a:off x="1061516" y="2025662"/>
            <a:ext cx="9944" cy="14719"/>
          </a:xfrm>
          <a:custGeom>
            <a:avLst/>
            <a:gdLst/>
            <a:ahLst/>
            <a:cxnLst/>
            <a:rect l="l" t="t" r="r" b="b"/>
            <a:pathLst>
              <a:path w="9944" h="14719">
                <a:moveTo>
                  <a:pt x="4876" y="7409"/>
                </a:moveTo>
                <a:lnTo>
                  <a:pt x="9944" y="14719"/>
                </a:lnTo>
                <a:lnTo>
                  <a:pt x="4914" y="7467"/>
                </a:lnTo>
                <a:lnTo>
                  <a:pt x="0" y="0"/>
                </a:lnTo>
                <a:lnTo>
                  <a:pt x="4876" y="7409"/>
                </a:lnTo>
                <a:close/>
              </a:path>
            </a:pathLst>
          </a:custGeom>
          <a:solidFill>
            <a:srgbClr val="4471C4"/>
          </a:solidFill>
        </p:spPr>
        <p:txBody>
          <a:bodyPr wrap="square" lIns="0" tIns="0" rIns="0" bIns="0" rtlCol="0">
            <a:noAutofit/>
          </a:bodyPr>
          <a:lstStyle/>
          <a:p>
            <a:endParaRPr/>
          </a:p>
        </p:txBody>
      </p:sp>
      <p:sp>
        <p:nvSpPr>
          <p:cNvPr id="37" name="object 37"/>
          <p:cNvSpPr/>
          <p:nvPr/>
        </p:nvSpPr>
        <p:spPr>
          <a:xfrm>
            <a:off x="1076617" y="1594167"/>
            <a:ext cx="10960" cy="13944"/>
          </a:xfrm>
          <a:custGeom>
            <a:avLst/>
            <a:gdLst/>
            <a:ahLst/>
            <a:cxnLst/>
            <a:rect l="l" t="t" r="r" b="b"/>
            <a:pathLst>
              <a:path w="10960" h="13944">
                <a:moveTo>
                  <a:pt x="5415" y="6880"/>
                </a:moveTo>
                <a:lnTo>
                  <a:pt x="0" y="13944"/>
                </a:lnTo>
                <a:lnTo>
                  <a:pt x="5372" y="6934"/>
                </a:lnTo>
                <a:lnTo>
                  <a:pt x="10960" y="0"/>
                </a:lnTo>
                <a:lnTo>
                  <a:pt x="5415" y="6880"/>
                </a:lnTo>
                <a:close/>
              </a:path>
            </a:pathLst>
          </a:custGeom>
          <a:solidFill>
            <a:srgbClr val="4471C4"/>
          </a:solidFill>
        </p:spPr>
        <p:txBody>
          <a:bodyPr wrap="square" lIns="0" tIns="0" rIns="0" bIns="0" rtlCol="0">
            <a:noAutofit/>
          </a:bodyPr>
          <a:lstStyle/>
          <a:p>
            <a:endParaRPr/>
          </a:p>
        </p:txBody>
      </p:sp>
      <p:sp>
        <p:nvSpPr>
          <p:cNvPr id="38" name="object 38"/>
          <p:cNvSpPr/>
          <p:nvPr/>
        </p:nvSpPr>
        <p:spPr>
          <a:xfrm>
            <a:off x="1130554" y="2105418"/>
            <a:ext cx="13677" cy="11277"/>
          </a:xfrm>
          <a:custGeom>
            <a:avLst/>
            <a:gdLst/>
            <a:ahLst/>
            <a:cxnLst/>
            <a:rect l="l" t="t" r="r" b="b"/>
            <a:pathLst>
              <a:path w="13677" h="11277">
                <a:moveTo>
                  <a:pt x="6753" y="5707"/>
                </a:moveTo>
                <a:lnTo>
                  <a:pt x="13677" y="11277"/>
                </a:lnTo>
                <a:lnTo>
                  <a:pt x="6807" y="5753"/>
                </a:lnTo>
                <a:lnTo>
                  <a:pt x="0" y="0"/>
                </a:lnTo>
                <a:lnTo>
                  <a:pt x="6753" y="5707"/>
                </a:lnTo>
                <a:close/>
              </a:path>
            </a:pathLst>
          </a:custGeom>
          <a:solidFill>
            <a:srgbClr val="4471C4"/>
          </a:solidFill>
        </p:spPr>
        <p:txBody>
          <a:bodyPr wrap="square" lIns="0" tIns="0" rIns="0" bIns="0" rtlCol="0">
            <a:noAutofit/>
          </a:bodyPr>
          <a:lstStyle/>
          <a:p>
            <a:endParaRPr/>
          </a:p>
        </p:txBody>
      </p:sp>
      <p:sp>
        <p:nvSpPr>
          <p:cNvPr id="39" name="object 39"/>
          <p:cNvSpPr/>
          <p:nvPr/>
        </p:nvSpPr>
        <p:spPr>
          <a:xfrm>
            <a:off x="1195832" y="1496758"/>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40" name="object 40"/>
          <p:cNvSpPr/>
          <p:nvPr/>
        </p:nvSpPr>
        <p:spPr>
          <a:xfrm>
            <a:off x="1305852" y="2189251"/>
            <a:ext cx="18284" cy="2788"/>
          </a:xfrm>
          <a:custGeom>
            <a:avLst/>
            <a:gdLst/>
            <a:ahLst/>
            <a:cxnLst/>
            <a:rect l="l" t="t" r="r" b="b"/>
            <a:pathLst>
              <a:path w="18284" h="2788">
                <a:moveTo>
                  <a:pt x="9159" y="1509"/>
                </a:moveTo>
                <a:lnTo>
                  <a:pt x="18284" y="2788"/>
                </a:lnTo>
                <a:lnTo>
                  <a:pt x="9169" y="1511"/>
                </a:lnTo>
                <a:lnTo>
                  <a:pt x="0" y="0"/>
                </a:lnTo>
                <a:lnTo>
                  <a:pt x="9159" y="1509"/>
                </a:lnTo>
                <a:close/>
              </a:path>
            </a:pathLst>
          </a:custGeom>
          <a:solidFill>
            <a:srgbClr val="4471C4"/>
          </a:solidFill>
        </p:spPr>
        <p:txBody>
          <a:bodyPr wrap="square" lIns="0" tIns="0" rIns="0" bIns="0" rtlCol="0">
            <a:noAutofit/>
          </a:bodyPr>
          <a:lstStyle/>
          <a:p>
            <a:endParaRPr/>
          </a:p>
        </p:txBody>
      </p:sp>
      <p:sp>
        <p:nvSpPr>
          <p:cNvPr id="41" name="object 41"/>
          <p:cNvSpPr/>
          <p:nvPr/>
        </p:nvSpPr>
        <p:spPr>
          <a:xfrm>
            <a:off x="1305852" y="6641503"/>
            <a:ext cx="18281" cy="2800"/>
          </a:xfrm>
          <a:custGeom>
            <a:avLst/>
            <a:gdLst/>
            <a:ahLst/>
            <a:cxnLst/>
            <a:rect l="l" t="t" r="r" b="b"/>
            <a:pathLst>
              <a:path w="18281" h="2800">
                <a:moveTo>
                  <a:pt x="9160" y="1522"/>
                </a:moveTo>
                <a:lnTo>
                  <a:pt x="18281" y="2800"/>
                </a:lnTo>
                <a:lnTo>
                  <a:pt x="9169" y="1524"/>
                </a:lnTo>
                <a:lnTo>
                  <a:pt x="0" y="0"/>
                </a:lnTo>
                <a:lnTo>
                  <a:pt x="9160" y="1522"/>
                </a:lnTo>
                <a:close/>
              </a:path>
            </a:pathLst>
          </a:custGeom>
          <a:solidFill>
            <a:srgbClr val="4471C4"/>
          </a:solidFill>
        </p:spPr>
        <p:txBody>
          <a:bodyPr wrap="square" lIns="0" tIns="0" rIns="0" bIns="0" rtlCol="0">
            <a:noAutofit/>
          </a:bodyPr>
          <a:lstStyle/>
          <a:p>
            <a:endParaRPr/>
          </a:p>
        </p:txBody>
      </p:sp>
      <p:sp>
        <p:nvSpPr>
          <p:cNvPr id="42" name="object 42"/>
          <p:cNvSpPr/>
          <p:nvPr/>
        </p:nvSpPr>
        <p:spPr>
          <a:xfrm>
            <a:off x="1313827" y="1454886"/>
            <a:ext cx="18757" cy="9918"/>
          </a:xfrm>
          <a:custGeom>
            <a:avLst/>
            <a:gdLst/>
            <a:ahLst/>
            <a:cxnLst/>
            <a:rect l="l" t="t" r="r" b="b"/>
            <a:pathLst>
              <a:path w="18757" h="9918">
                <a:moveTo>
                  <a:pt x="9347" y="1066"/>
                </a:moveTo>
                <a:lnTo>
                  <a:pt x="18757" y="0"/>
                </a:lnTo>
                <a:lnTo>
                  <a:pt x="10248" y="8636"/>
                </a:lnTo>
                <a:lnTo>
                  <a:pt x="1193" y="9906"/>
                </a:lnTo>
                <a:lnTo>
                  <a:pt x="0" y="2374"/>
                </a:lnTo>
                <a:lnTo>
                  <a:pt x="9347" y="1066"/>
                </a:lnTo>
                <a:close/>
              </a:path>
            </a:pathLst>
          </a:custGeom>
          <a:solidFill>
            <a:srgbClr val="4471C4"/>
          </a:solidFill>
        </p:spPr>
        <p:txBody>
          <a:bodyPr wrap="square" lIns="0" tIns="0" rIns="0" bIns="0" rtlCol="0">
            <a:noAutofit/>
          </a:bodyPr>
          <a:lstStyle/>
          <a:p>
            <a:endParaRPr/>
          </a:p>
        </p:txBody>
      </p:sp>
      <p:sp>
        <p:nvSpPr>
          <p:cNvPr id="43" name="object 43"/>
          <p:cNvSpPr/>
          <p:nvPr/>
        </p:nvSpPr>
        <p:spPr>
          <a:xfrm>
            <a:off x="1323174" y="2192032"/>
            <a:ext cx="9410" cy="8648"/>
          </a:xfrm>
          <a:custGeom>
            <a:avLst/>
            <a:gdLst/>
            <a:ahLst/>
            <a:cxnLst/>
            <a:rect l="l" t="t" r="r" b="b"/>
            <a:pathLst>
              <a:path w="9410" h="8648">
                <a:moveTo>
                  <a:pt x="9410" y="8648"/>
                </a:moveTo>
                <a:lnTo>
                  <a:pt x="0" y="7569"/>
                </a:lnTo>
                <a:lnTo>
                  <a:pt x="901" y="0"/>
                </a:lnTo>
                <a:lnTo>
                  <a:pt x="9410" y="8648"/>
                </a:lnTo>
                <a:close/>
              </a:path>
            </a:pathLst>
          </a:custGeom>
          <a:solidFill>
            <a:srgbClr val="4471C4"/>
          </a:solidFill>
        </p:spPr>
        <p:txBody>
          <a:bodyPr wrap="square" lIns="0" tIns="0" rIns="0" bIns="0" rtlCol="0">
            <a:noAutofit/>
          </a:bodyPr>
          <a:lstStyle/>
          <a:p>
            <a:endParaRPr/>
          </a:p>
        </p:txBody>
      </p:sp>
      <p:sp>
        <p:nvSpPr>
          <p:cNvPr id="44" name="object 44"/>
          <p:cNvSpPr/>
          <p:nvPr/>
        </p:nvSpPr>
        <p:spPr>
          <a:xfrm>
            <a:off x="1374711" y="1762683"/>
            <a:ext cx="3873" cy="65189"/>
          </a:xfrm>
          <a:custGeom>
            <a:avLst/>
            <a:gdLst/>
            <a:ahLst/>
            <a:cxnLst/>
            <a:rect l="l" t="t" r="r" b="b"/>
            <a:pathLst>
              <a:path w="3873" h="65189">
                <a:moveTo>
                  <a:pt x="3698" y="28440"/>
                </a:moveTo>
                <a:lnTo>
                  <a:pt x="2086" y="37492"/>
                </a:lnTo>
                <a:lnTo>
                  <a:pt x="927" y="46609"/>
                </a:lnTo>
                <a:lnTo>
                  <a:pt x="952" y="46418"/>
                </a:lnTo>
                <a:lnTo>
                  <a:pt x="240" y="55688"/>
                </a:lnTo>
                <a:lnTo>
                  <a:pt x="0" y="65189"/>
                </a:lnTo>
                <a:lnTo>
                  <a:pt x="228" y="55841"/>
                </a:lnTo>
                <a:lnTo>
                  <a:pt x="888" y="8801"/>
                </a:lnTo>
                <a:lnTo>
                  <a:pt x="3873" y="0"/>
                </a:lnTo>
                <a:lnTo>
                  <a:pt x="2108" y="37325"/>
                </a:lnTo>
                <a:lnTo>
                  <a:pt x="3698" y="28440"/>
                </a:lnTo>
                <a:close/>
              </a:path>
            </a:pathLst>
          </a:custGeom>
          <a:solidFill>
            <a:srgbClr val="4471C4"/>
          </a:solidFill>
        </p:spPr>
        <p:txBody>
          <a:bodyPr wrap="square" lIns="0" tIns="0" rIns="0" bIns="0" rtlCol="0">
            <a:noAutofit/>
          </a:bodyPr>
          <a:lstStyle/>
          <a:p>
            <a:endParaRPr/>
          </a:p>
        </p:txBody>
      </p:sp>
      <p:sp>
        <p:nvSpPr>
          <p:cNvPr id="45" name="object 45"/>
          <p:cNvSpPr/>
          <p:nvPr/>
        </p:nvSpPr>
        <p:spPr>
          <a:xfrm>
            <a:off x="1392593" y="1733619"/>
            <a:ext cx="8394" cy="15475"/>
          </a:xfrm>
          <a:custGeom>
            <a:avLst/>
            <a:gdLst/>
            <a:ahLst/>
            <a:cxnLst/>
            <a:rect l="l" t="t" r="r" b="b"/>
            <a:pathLst>
              <a:path w="8394" h="15475">
                <a:moveTo>
                  <a:pt x="4041" y="7568"/>
                </a:moveTo>
                <a:lnTo>
                  <a:pt x="0" y="15475"/>
                </a:lnTo>
                <a:lnTo>
                  <a:pt x="76" y="15297"/>
                </a:lnTo>
                <a:lnTo>
                  <a:pt x="4000" y="7639"/>
                </a:lnTo>
                <a:lnTo>
                  <a:pt x="4089" y="7474"/>
                </a:lnTo>
                <a:lnTo>
                  <a:pt x="8394" y="0"/>
                </a:lnTo>
                <a:lnTo>
                  <a:pt x="4041" y="7568"/>
                </a:lnTo>
                <a:close/>
              </a:path>
            </a:pathLst>
          </a:custGeom>
          <a:solidFill>
            <a:srgbClr val="4471C4"/>
          </a:solidFill>
        </p:spPr>
        <p:txBody>
          <a:bodyPr wrap="square" lIns="0" tIns="0" rIns="0" bIns="0" rtlCol="0">
            <a:noAutofit/>
          </a:bodyPr>
          <a:lstStyle/>
          <a:p>
            <a:endParaRPr/>
          </a:p>
        </p:txBody>
      </p:sp>
      <p:sp>
        <p:nvSpPr>
          <p:cNvPr id="46" name="object 46"/>
          <p:cNvSpPr/>
          <p:nvPr/>
        </p:nvSpPr>
        <p:spPr>
          <a:xfrm>
            <a:off x="1421853" y="1693279"/>
            <a:ext cx="12390" cy="12393"/>
          </a:xfrm>
          <a:custGeom>
            <a:avLst/>
            <a:gdLst/>
            <a:ahLst/>
            <a:cxnLst/>
            <a:rect l="l" t="t" r="r" b="b"/>
            <a:pathLst>
              <a:path w="12390" h="12393">
                <a:moveTo>
                  <a:pt x="6084" y="6019"/>
                </a:moveTo>
                <a:lnTo>
                  <a:pt x="0" y="12393"/>
                </a:lnTo>
                <a:lnTo>
                  <a:pt x="6019" y="6081"/>
                </a:lnTo>
                <a:lnTo>
                  <a:pt x="6146" y="5954"/>
                </a:lnTo>
                <a:lnTo>
                  <a:pt x="12390" y="0"/>
                </a:lnTo>
                <a:lnTo>
                  <a:pt x="6084" y="6019"/>
                </a:lnTo>
                <a:close/>
              </a:path>
            </a:pathLst>
          </a:custGeom>
          <a:solidFill>
            <a:srgbClr val="4471C4"/>
          </a:solidFill>
        </p:spPr>
        <p:txBody>
          <a:bodyPr wrap="square" lIns="0" tIns="0" rIns="0" bIns="0" rtlCol="0">
            <a:noAutofit/>
          </a:bodyPr>
          <a:lstStyle/>
          <a:p>
            <a:endParaRPr/>
          </a:p>
        </p:txBody>
      </p:sp>
      <p:sp>
        <p:nvSpPr>
          <p:cNvPr id="47" name="object 47"/>
          <p:cNvSpPr/>
          <p:nvPr/>
        </p:nvSpPr>
        <p:spPr>
          <a:xfrm>
            <a:off x="1429118" y="1676069"/>
            <a:ext cx="14020" cy="17272"/>
          </a:xfrm>
          <a:custGeom>
            <a:avLst/>
            <a:gdLst/>
            <a:ahLst/>
            <a:cxnLst/>
            <a:rect l="l" t="t" r="r" b="b"/>
            <a:pathLst>
              <a:path w="14020" h="17272">
                <a:moveTo>
                  <a:pt x="6870" y="5626"/>
                </a:moveTo>
                <a:lnTo>
                  <a:pt x="14020" y="0"/>
                </a:lnTo>
                <a:lnTo>
                  <a:pt x="11645" y="11556"/>
                </a:lnTo>
                <a:lnTo>
                  <a:pt x="5194" y="17145"/>
                </a:lnTo>
                <a:lnTo>
                  <a:pt x="5054" y="17272"/>
                </a:lnTo>
                <a:lnTo>
                  <a:pt x="0" y="11569"/>
                </a:lnTo>
                <a:lnTo>
                  <a:pt x="6870" y="5626"/>
                </a:lnTo>
                <a:close/>
              </a:path>
            </a:pathLst>
          </a:custGeom>
          <a:solidFill>
            <a:srgbClr val="4471C4"/>
          </a:solidFill>
        </p:spPr>
        <p:txBody>
          <a:bodyPr wrap="square" lIns="0" tIns="0" rIns="0" bIns="0" rtlCol="0">
            <a:noAutofit/>
          </a:bodyPr>
          <a:lstStyle/>
          <a:p>
            <a:endParaRPr/>
          </a:p>
        </p:txBody>
      </p:sp>
      <p:sp>
        <p:nvSpPr>
          <p:cNvPr id="48" name="object 48"/>
          <p:cNvSpPr/>
          <p:nvPr/>
        </p:nvSpPr>
        <p:spPr>
          <a:xfrm>
            <a:off x="1447634" y="1672349"/>
            <a:ext cx="14622" cy="9880"/>
          </a:xfrm>
          <a:custGeom>
            <a:avLst/>
            <a:gdLst/>
            <a:ahLst/>
            <a:cxnLst/>
            <a:rect l="l" t="t" r="r" b="b"/>
            <a:pathLst>
              <a:path w="14622" h="9880">
                <a:moveTo>
                  <a:pt x="7208" y="4750"/>
                </a:moveTo>
                <a:lnTo>
                  <a:pt x="0" y="9880"/>
                </a:lnTo>
                <a:lnTo>
                  <a:pt x="139" y="9765"/>
                </a:lnTo>
                <a:lnTo>
                  <a:pt x="7112" y="4812"/>
                </a:lnTo>
                <a:lnTo>
                  <a:pt x="7264" y="4711"/>
                </a:lnTo>
                <a:lnTo>
                  <a:pt x="14622" y="0"/>
                </a:lnTo>
                <a:lnTo>
                  <a:pt x="7208" y="4750"/>
                </a:lnTo>
                <a:close/>
              </a:path>
            </a:pathLst>
          </a:custGeom>
          <a:solidFill>
            <a:srgbClr val="4471C4"/>
          </a:solidFill>
        </p:spPr>
        <p:txBody>
          <a:bodyPr wrap="square" lIns="0" tIns="0" rIns="0" bIns="0" rtlCol="0">
            <a:noAutofit/>
          </a:bodyPr>
          <a:lstStyle/>
          <a:p>
            <a:endParaRPr/>
          </a:p>
        </p:txBody>
      </p:sp>
      <p:sp>
        <p:nvSpPr>
          <p:cNvPr id="49" name="object 49"/>
          <p:cNvSpPr/>
          <p:nvPr/>
        </p:nvSpPr>
        <p:spPr>
          <a:xfrm>
            <a:off x="1469720" y="1660321"/>
            <a:ext cx="16052" cy="7721"/>
          </a:xfrm>
          <a:custGeom>
            <a:avLst/>
            <a:gdLst/>
            <a:ahLst/>
            <a:cxnLst/>
            <a:rect l="l" t="t" r="r" b="b"/>
            <a:pathLst>
              <a:path w="16052" h="7721">
                <a:moveTo>
                  <a:pt x="7972" y="3646"/>
                </a:moveTo>
                <a:lnTo>
                  <a:pt x="0" y="7721"/>
                </a:lnTo>
                <a:lnTo>
                  <a:pt x="7835" y="3708"/>
                </a:lnTo>
                <a:lnTo>
                  <a:pt x="8000" y="3632"/>
                </a:lnTo>
                <a:lnTo>
                  <a:pt x="16052" y="0"/>
                </a:lnTo>
                <a:lnTo>
                  <a:pt x="7972" y="3646"/>
                </a:lnTo>
                <a:close/>
              </a:path>
            </a:pathLst>
          </a:custGeom>
          <a:solidFill>
            <a:srgbClr val="4471C4"/>
          </a:solidFill>
        </p:spPr>
        <p:txBody>
          <a:bodyPr wrap="square" lIns="0" tIns="0" rIns="0" bIns="0" rtlCol="0">
            <a:noAutofit/>
          </a:bodyPr>
          <a:lstStyle/>
          <a:p>
            <a:endParaRPr/>
          </a:p>
        </p:txBody>
      </p:sp>
      <p:sp>
        <p:nvSpPr>
          <p:cNvPr id="50" name="object 50"/>
          <p:cNvSpPr/>
          <p:nvPr/>
        </p:nvSpPr>
        <p:spPr>
          <a:xfrm>
            <a:off x="1376819" y="1646974"/>
            <a:ext cx="123304" cy="153035"/>
          </a:xfrm>
          <a:custGeom>
            <a:avLst/>
            <a:gdLst/>
            <a:ahLst/>
            <a:cxnLst/>
            <a:rect l="l" t="t" r="r" b="b"/>
            <a:pathLst>
              <a:path w="123304" h="153035">
                <a:moveTo>
                  <a:pt x="114503" y="2971"/>
                </a:moveTo>
                <a:lnTo>
                  <a:pt x="123304" y="0"/>
                </a:lnTo>
                <a:lnTo>
                  <a:pt x="117030" y="10160"/>
                </a:lnTo>
                <a:lnTo>
                  <a:pt x="108788" y="13411"/>
                </a:lnTo>
                <a:lnTo>
                  <a:pt x="108953" y="13347"/>
                </a:lnTo>
                <a:lnTo>
                  <a:pt x="100901" y="16979"/>
                </a:lnTo>
                <a:lnTo>
                  <a:pt x="100736" y="17056"/>
                </a:lnTo>
                <a:lnTo>
                  <a:pt x="92900" y="21069"/>
                </a:lnTo>
                <a:lnTo>
                  <a:pt x="93065" y="20993"/>
                </a:lnTo>
                <a:lnTo>
                  <a:pt x="85437" y="25374"/>
                </a:lnTo>
                <a:lnTo>
                  <a:pt x="78079" y="30086"/>
                </a:lnTo>
                <a:lnTo>
                  <a:pt x="70954" y="35140"/>
                </a:lnTo>
                <a:lnTo>
                  <a:pt x="64084" y="40538"/>
                </a:lnTo>
                <a:lnTo>
                  <a:pt x="57425" y="46305"/>
                </a:lnTo>
                <a:lnTo>
                  <a:pt x="51181" y="52260"/>
                </a:lnTo>
                <a:lnTo>
                  <a:pt x="45034" y="58699"/>
                </a:lnTo>
                <a:lnTo>
                  <a:pt x="45161" y="58572"/>
                </a:lnTo>
                <a:lnTo>
                  <a:pt x="39331" y="65303"/>
                </a:lnTo>
                <a:lnTo>
                  <a:pt x="39446" y="65150"/>
                </a:lnTo>
                <a:lnTo>
                  <a:pt x="33934" y="72161"/>
                </a:lnTo>
                <a:lnTo>
                  <a:pt x="34048" y="72021"/>
                </a:lnTo>
                <a:lnTo>
                  <a:pt x="28867" y="79286"/>
                </a:lnTo>
                <a:lnTo>
                  <a:pt x="24167" y="86645"/>
                </a:lnTo>
                <a:lnTo>
                  <a:pt x="19862" y="94119"/>
                </a:lnTo>
                <a:lnTo>
                  <a:pt x="15849" y="101942"/>
                </a:lnTo>
                <a:lnTo>
                  <a:pt x="12204" y="109994"/>
                </a:lnTo>
                <a:lnTo>
                  <a:pt x="8953" y="118237"/>
                </a:lnTo>
                <a:lnTo>
                  <a:pt x="8940" y="98729"/>
                </a:lnTo>
                <a:lnTo>
                  <a:pt x="5156" y="107111"/>
                </a:lnTo>
                <a:lnTo>
                  <a:pt x="1765" y="115709"/>
                </a:lnTo>
                <a:lnTo>
                  <a:pt x="1562" y="144272"/>
                </a:lnTo>
                <a:lnTo>
                  <a:pt x="0" y="153035"/>
                </a:lnTo>
                <a:lnTo>
                  <a:pt x="1590" y="144149"/>
                </a:lnTo>
                <a:lnTo>
                  <a:pt x="3632" y="135305"/>
                </a:lnTo>
                <a:lnTo>
                  <a:pt x="3594" y="135483"/>
                </a:lnTo>
                <a:lnTo>
                  <a:pt x="6096" y="126682"/>
                </a:lnTo>
                <a:lnTo>
                  <a:pt x="6032" y="126860"/>
                </a:lnTo>
                <a:lnTo>
                  <a:pt x="8890" y="118414"/>
                </a:lnTo>
                <a:lnTo>
                  <a:pt x="13131" y="90563"/>
                </a:lnTo>
                <a:lnTo>
                  <a:pt x="17678" y="82626"/>
                </a:lnTo>
                <a:lnTo>
                  <a:pt x="22606" y="74955"/>
                </a:lnTo>
                <a:lnTo>
                  <a:pt x="24155" y="86664"/>
                </a:lnTo>
                <a:lnTo>
                  <a:pt x="24244" y="86512"/>
                </a:lnTo>
                <a:lnTo>
                  <a:pt x="27889" y="67525"/>
                </a:lnTo>
                <a:lnTo>
                  <a:pt x="33502" y="60375"/>
                </a:lnTo>
                <a:lnTo>
                  <a:pt x="39458" y="53505"/>
                </a:lnTo>
                <a:lnTo>
                  <a:pt x="45719" y="46939"/>
                </a:lnTo>
                <a:lnTo>
                  <a:pt x="52298" y="40665"/>
                </a:lnTo>
                <a:lnTo>
                  <a:pt x="57353" y="46367"/>
                </a:lnTo>
                <a:lnTo>
                  <a:pt x="57492" y="46240"/>
                </a:lnTo>
                <a:lnTo>
                  <a:pt x="63944" y="40652"/>
                </a:lnTo>
                <a:lnTo>
                  <a:pt x="66319" y="29095"/>
                </a:lnTo>
                <a:lnTo>
                  <a:pt x="73736" y="23812"/>
                </a:lnTo>
                <a:lnTo>
                  <a:pt x="81419" y="18897"/>
                </a:lnTo>
                <a:lnTo>
                  <a:pt x="85305" y="25450"/>
                </a:lnTo>
                <a:lnTo>
                  <a:pt x="85458" y="25361"/>
                </a:lnTo>
                <a:lnTo>
                  <a:pt x="89357" y="14338"/>
                </a:lnTo>
                <a:lnTo>
                  <a:pt x="97510" y="10160"/>
                </a:lnTo>
                <a:lnTo>
                  <a:pt x="105905" y="6362"/>
                </a:lnTo>
                <a:lnTo>
                  <a:pt x="114503" y="2971"/>
                </a:lnTo>
                <a:close/>
              </a:path>
            </a:pathLst>
          </a:custGeom>
          <a:solidFill>
            <a:srgbClr val="4471C4"/>
          </a:solidFill>
        </p:spPr>
        <p:txBody>
          <a:bodyPr wrap="square" lIns="0" tIns="0" rIns="0" bIns="0" rtlCol="0">
            <a:noAutofit/>
          </a:bodyPr>
          <a:lstStyle/>
          <a:p>
            <a:endParaRPr/>
          </a:p>
        </p:txBody>
      </p:sp>
      <p:sp>
        <p:nvSpPr>
          <p:cNvPr id="51" name="object 51"/>
          <p:cNvSpPr/>
          <p:nvPr/>
        </p:nvSpPr>
        <p:spPr>
          <a:xfrm>
            <a:off x="1502295" y="1649773"/>
            <a:ext cx="17512" cy="4503"/>
          </a:xfrm>
          <a:custGeom>
            <a:avLst/>
            <a:gdLst/>
            <a:ahLst/>
            <a:cxnLst/>
            <a:rect l="l" t="t" r="r" b="b"/>
            <a:pathLst>
              <a:path w="17512" h="4503">
                <a:moveTo>
                  <a:pt x="8673" y="2037"/>
                </a:moveTo>
                <a:lnTo>
                  <a:pt x="0" y="4503"/>
                </a:lnTo>
                <a:lnTo>
                  <a:pt x="177" y="4439"/>
                </a:lnTo>
                <a:lnTo>
                  <a:pt x="8610" y="2052"/>
                </a:lnTo>
                <a:lnTo>
                  <a:pt x="8801" y="2001"/>
                </a:lnTo>
                <a:lnTo>
                  <a:pt x="17512" y="0"/>
                </a:lnTo>
                <a:lnTo>
                  <a:pt x="8673" y="2037"/>
                </a:lnTo>
                <a:close/>
              </a:path>
            </a:pathLst>
          </a:custGeom>
          <a:solidFill>
            <a:srgbClr val="4471C4"/>
          </a:solidFill>
        </p:spPr>
        <p:txBody>
          <a:bodyPr wrap="square" lIns="0" tIns="0" rIns="0" bIns="0" rtlCol="0">
            <a:noAutofit/>
          </a:bodyPr>
          <a:lstStyle/>
          <a:p>
            <a:endParaRPr/>
          </a:p>
        </p:txBody>
      </p:sp>
      <p:sp>
        <p:nvSpPr>
          <p:cNvPr id="52" name="object 52"/>
          <p:cNvSpPr/>
          <p:nvPr/>
        </p:nvSpPr>
        <p:spPr>
          <a:xfrm>
            <a:off x="1518259" y="1639430"/>
            <a:ext cx="18808" cy="10363"/>
          </a:xfrm>
          <a:custGeom>
            <a:avLst/>
            <a:gdLst/>
            <a:ahLst/>
            <a:cxnLst/>
            <a:rect l="l" t="t" r="r" b="b"/>
            <a:pathLst>
              <a:path w="18808" h="10363">
                <a:moveTo>
                  <a:pt x="9334" y="1206"/>
                </a:moveTo>
                <a:lnTo>
                  <a:pt x="18808" y="0"/>
                </a:lnTo>
                <a:lnTo>
                  <a:pt x="10388" y="8750"/>
                </a:lnTo>
                <a:lnTo>
                  <a:pt x="1625" y="10325"/>
                </a:lnTo>
                <a:lnTo>
                  <a:pt x="1435" y="10363"/>
                </a:lnTo>
                <a:lnTo>
                  <a:pt x="0" y="2870"/>
                </a:lnTo>
                <a:lnTo>
                  <a:pt x="9334" y="1206"/>
                </a:lnTo>
                <a:close/>
              </a:path>
            </a:pathLst>
          </a:custGeom>
          <a:solidFill>
            <a:srgbClr val="4471C4"/>
          </a:solidFill>
        </p:spPr>
        <p:txBody>
          <a:bodyPr wrap="square" lIns="0" tIns="0" rIns="0" bIns="0" rtlCol="0">
            <a:noAutofit/>
          </a:bodyPr>
          <a:lstStyle/>
          <a:p>
            <a:endParaRPr/>
          </a:p>
        </p:txBody>
      </p:sp>
      <p:sp>
        <p:nvSpPr>
          <p:cNvPr id="53" name="object 53"/>
          <p:cNvSpPr/>
          <p:nvPr/>
        </p:nvSpPr>
        <p:spPr>
          <a:xfrm>
            <a:off x="1568780" y="2127211"/>
            <a:ext cx="14732" cy="9956"/>
          </a:xfrm>
          <a:custGeom>
            <a:avLst/>
            <a:gdLst/>
            <a:ahLst/>
            <a:cxnLst/>
            <a:rect l="l" t="t" r="r" b="b"/>
            <a:pathLst>
              <a:path w="14732" h="9956">
                <a:moveTo>
                  <a:pt x="7409" y="5080"/>
                </a:moveTo>
                <a:lnTo>
                  <a:pt x="14732" y="0"/>
                </a:lnTo>
                <a:lnTo>
                  <a:pt x="7467" y="5041"/>
                </a:lnTo>
                <a:lnTo>
                  <a:pt x="88" y="9905"/>
                </a:lnTo>
                <a:lnTo>
                  <a:pt x="7409" y="5080"/>
                </a:lnTo>
                <a:close/>
              </a:path>
            </a:pathLst>
          </a:custGeom>
          <a:solidFill>
            <a:srgbClr val="4471C4"/>
          </a:solidFill>
        </p:spPr>
        <p:txBody>
          <a:bodyPr wrap="square" lIns="0" tIns="0" rIns="0" bIns="0" rtlCol="0">
            <a:noAutofit/>
          </a:bodyPr>
          <a:lstStyle/>
          <a:p>
            <a:endParaRPr/>
          </a:p>
        </p:txBody>
      </p:sp>
      <p:sp>
        <p:nvSpPr>
          <p:cNvPr id="54" name="object 54"/>
          <p:cNvSpPr/>
          <p:nvPr/>
        </p:nvSpPr>
        <p:spPr>
          <a:xfrm>
            <a:off x="1575765" y="1639430"/>
            <a:ext cx="18796" cy="10325"/>
          </a:xfrm>
          <a:custGeom>
            <a:avLst/>
            <a:gdLst/>
            <a:ahLst/>
            <a:cxnLst/>
            <a:rect l="l" t="t" r="r" b="b"/>
            <a:pathLst>
              <a:path w="18796" h="10325">
                <a:moveTo>
                  <a:pt x="9474" y="1206"/>
                </a:moveTo>
                <a:lnTo>
                  <a:pt x="18796" y="2870"/>
                </a:lnTo>
                <a:lnTo>
                  <a:pt x="17183" y="10325"/>
                </a:lnTo>
                <a:lnTo>
                  <a:pt x="8420" y="8750"/>
                </a:lnTo>
                <a:lnTo>
                  <a:pt x="8229" y="8724"/>
                </a:lnTo>
                <a:lnTo>
                  <a:pt x="0" y="0"/>
                </a:lnTo>
                <a:lnTo>
                  <a:pt x="9474" y="1206"/>
                </a:lnTo>
                <a:close/>
              </a:path>
            </a:pathLst>
          </a:custGeom>
          <a:solidFill>
            <a:srgbClr val="4471C4"/>
          </a:solidFill>
        </p:spPr>
        <p:txBody>
          <a:bodyPr wrap="square" lIns="0" tIns="0" rIns="0" bIns="0" rtlCol="0">
            <a:noAutofit/>
          </a:bodyPr>
          <a:lstStyle/>
          <a:p>
            <a:endParaRPr/>
          </a:p>
        </p:txBody>
      </p:sp>
      <p:sp>
        <p:nvSpPr>
          <p:cNvPr id="55" name="object 55"/>
          <p:cNvSpPr/>
          <p:nvPr/>
        </p:nvSpPr>
        <p:spPr>
          <a:xfrm>
            <a:off x="1590573" y="2111108"/>
            <a:ext cx="13944" cy="10960"/>
          </a:xfrm>
          <a:custGeom>
            <a:avLst/>
            <a:gdLst/>
            <a:ahLst/>
            <a:cxnLst/>
            <a:rect l="l" t="t" r="r" b="b"/>
            <a:pathLst>
              <a:path w="13944" h="10960">
                <a:moveTo>
                  <a:pt x="7064" y="5544"/>
                </a:moveTo>
                <a:lnTo>
                  <a:pt x="13944" y="0"/>
                </a:lnTo>
                <a:lnTo>
                  <a:pt x="7073" y="5537"/>
                </a:lnTo>
                <a:lnTo>
                  <a:pt x="76" y="10909"/>
                </a:lnTo>
                <a:lnTo>
                  <a:pt x="7064" y="5544"/>
                </a:lnTo>
                <a:close/>
              </a:path>
            </a:pathLst>
          </a:custGeom>
          <a:solidFill>
            <a:srgbClr val="4471C4"/>
          </a:solidFill>
        </p:spPr>
        <p:txBody>
          <a:bodyPr wrap="square" lIns="0" tIns="0" rIns="0" bIns="0" rtlCol="0">
            <a:noAutofit/>
          </a:bodyPr>
          <a:lstStyle/>
          <a:p>
            <a:endParaRPr/>
          </a:p>
        </p:txBody>
      </p:sp>
      <p:sp>
        <p:nvSpPr>
          <p:cNvPr id="56" name="object 56"/>
          <p:cNvSpPr/>
          <p:nvPr/>
        </p:nvSpPr>
        <p:spPr>
          <a:xfrm>
            <a:off x="1642935" y="1667967"/>
            <a:ext cx="15138" cy="9194"/>
          </a:xfrm>
          <a:custGeom>
            <a:avLst/>
            <a:gdLst/>
            <a:ahLst/>
            <a:cxnLst/>
            <a:rect l="l" t="t" r="r" b="b"/>
            <a:pathLst>
              <a:path w="15138" h="9194">
                <a:moveTo>
                  <a:pt x="7641" y="4382"/>
                </a:moveTo>
                <a:lnTo>
                  <a:pt x="0" y="0"/>
                </a:lnTo>
                <a:lnTo>
                  <a:pt x="165" y="76"/>
                </a:lnTo>
                <a:lnTo>
                  <a:pt x="7619" y="4368"/>
                </a:lnTo>
                <a:lnTo>
                  <a:pt x="7772" y="4457"/>
                </a:lnTo>
                <a:lnTo>
                  <a:pt x="14998" y="9093"/>
                </a:lnTo>
                <a:lnTo>
                  <a:pt x="15138" y="9194"/>
                </a:lnTo>
                <a:lnTo>
                  <a:pt x="7641" y="4382"/>
                </a:lnTo>
                <a:close/>
              </a:path>
            </a:pathLst>
          </a:custGeom>
          <a:solidFill>
            <a:srgbClr val="4471C4"/>
          </a:solidFill>
        </p:spPr>
        <p:txBody>
          <a:bodyPr wrap="square" lIns="0" tIns="0" rIns="0" bIns="0" rtlCol="0">
            <a:noAutofit/>
          </a:bodyPr>
          <a:lstStyle/>
          <a:p>
            <a:endParaRPr/>
          </a:p>
        </p:txBody>
      </p:sp>
      <p:sp>
        <p:nvSpPr>
          <p:cNvPr id="57" name="object 57"/>
          <p:cNvSpPr/>
          <p:nvPr/>
        </p:nvSpPr>
        <p:spPr>
          <a:xfrm>
            <a:off x="1670342" y="2025662"/>
            <a:ext cx="9944" cy="14719"/>
          </a:xfrm>
          <a:custGeom>
            <a:avLst/>
            <a:gdLst/>
            <a:ahLst/>
            <a:cxnLst/>
            <a:rect l="l" t="t" r="r" b="b"/>
            <a:pathLst>
              <a:path w="9944" h="14719">
                <a:moveTo>
                  <a:pt x="5078" y="7411"/>
                </a:moveTo>
                <a:lnTo>
                  <a:pt x="9944" y="0"/>
                </a:lnTo>
                <a:lnTo>
                  <a:pt x="5092" y="7391"/>
                </a:lnTo>
                <a:lnTo>
                  <a:pt x="50" y="14655"/>
                </a:lnTo>
                <a:lnTo>
                  <a:pt x="5078" y="7411"/>
                </a:lnTo>
                <a:close/>
              </a:path>
            </a:pathLst>
          </a:custGeom>
          <a:solidFill>
            <a:srgbClr val="4471C4"/>
          </a:solidFill>
        </p:spPr>
        <p:txBody>
          <a:bodyPr wrap="square" lIns="0" tIns="0" rIns="0" bIns="0" rtlCol="0">
            <a:noAutofit/>
          </a:bodyPr>
          <a:lstStyle/>
          <a:p>
            <a:endParaRPr/>
          </a:p>
        </p:txBody>
      </p:sp>
      <p:sp>
        <p:nvSpPr>
          <p:cNvPr id="58" name="object 58"/>
          <p:cNvSpPr/>
          <p:nvPr/>
        </p:nvSpPr>
        <p:spPr>
          <a:xfrm>
            <a:off x="1654594" y="1665871"/>
            <a:ext cx="36385" cy="39801"/>
          </a:xfrm>
          <a:custGeom>
            <a:avLst/>
            <a:gdLst/>
            <a:ahLst/>
            <a:cxnLst/>
            <a:rect l="l" t="t" r="r" b="b"/>
            <a:pathLst>
              <a:path w="36385" h="39801">
                <a:moveTo>
                  <a:pt x="24053" y="27470"/>
                </a:moveTo>
                <a:lnTo>
                  <a:pt x="17322" y="21640"/>
                </a:lnTo>
                <a:lnTo>
                  <a:pt x="17475" y="21755"/>
                </a:lnTo>
                <a:lnTo>
                  <a:pt x="10464" y="16243"/>
                </a:lnTo>
                <a:lnTo>
                  <a:pt x="10604" y="16357"/>
                </a:lnTo>
                <a:lnTo>
                  <a:pt x="3340" y="11188"/>
                </a:lnTo>
                <a:lnTo>
                  <a:pt x="0" y="0"/>
                </a:lnTo>
                <a:lnTo>
                  <a:pt x="7670" y="4914"/>
                </a:lnTo>
                <a:lnTo>
                  <a:pt x="15100" y="10198"/>
                </a:lnTo>
                <a:lnTo>
                  <a:pt x="22250" y="15824"/>
                </a:lnTo>
                <a:lnTo>
                  <a:pt x="29121" y="21767"/>
                </a:lnTo>
                <a:lnTo>
                  <a:pt x="35687" y="28041"/>
                </a:lnTo>
                <a:lnTo>
                  <a:pt x="36385" y="39801"/>
                </a:lnTo>
                <a:lnTo>
                  <a:pt x="30365" y="33489"/>
                </a:lnTo>
                <a:lnTo>
                  <a:pt x="30238" y="33362"/>
                </a:lnTo>
                <a:lnTo>
                  <a:pt x="23926" y="27343"/>
                </a:lnTo>
                <a:close/>
              </a:path>
            </a:pathLst>
          </a:custGeom>
          <a:solidFill>
            <a:srgbClr val="4471C4"/>
          </a:solidFill>
        </p:spPr>
        <p:txBody>
          <a:bodyPr wrap="square" lIns="0" tIns="0" rIns="0" bIns="0" rtlCol="0">
            <a:noAutofit/>
          </a:bodyPr>
          <a:lstStyle/>
          <a:p>
            <a:endParaRPr/>
          </a:p>
        </p:txBody>
      </p:sp>
      <p:sp>
        <p:nvSpPr>
          <p:cNvPr id="59" name="object 59"/>
          <p:cNvSpPr/>
          <p:nvPr/>
        </p:nvSpPr>
        <p:spPr>
          <a:xfrm>
            <a:off x="1678520" y="1693214"/>
            <a:ext cx="12458" cy="12458"/>
          </a:xfrm>
          <a:custGeom>
            <a:avLst/>
            <a:gdLst/>
            <a:ahLst/>
            <a:cxnLst/>
            <a:rect l="l" t="t" r="r" b="b"/>
            <a:pathLst>
              <a:path w="12458" h="12458">
                <a:moveTo>
                  <a:pt x="6373" y="6084"/>
                </a:moveTo>
                <a:lnTo>
                  <a:pt x="0" y="0"/>
                </a:lnTo>
                <a:lnTo>
                  <a:pt x="6311" y="6019"/>
                </a:lnTo>
                <a:lnTo>
                  <a:pt x="6438" y="6146"/>
                </a:lnTo>
                <a:lnTo>
                  <a:pt x="12458" y="12458"/>
                </a:lnTo>
                <a:lnTo>
                  <a:pt x="6373" y="6084"/>
                </a:lnTo>
                <a:close/>
              </a:path>
            </a:pathLst>
          </a:custGeom>
          <a:solidFill>
            <a:srgbClr val="4471C4"/>
          </a:solidFill>
        </p:spPr>
        <p:txBody>
          <a:bodyPr wrap="square" lIns="0" tIns="0" rIns="0" bIns="0" rtlCol="0">
            <a:noAutofit/>
          </a:bodyPr>
          <a:lstStyle/>
          <a:p>
            <a:endParaRPr/>
          </a:p>
        </p:txBody>
      </p:sp>
      <p:sp>
        <p:nvSpPr>
          <p:cNvPr id="60" name="object 60"/>
          <p:cNvSpPr/>
          <p:nvPr/>
        </p:nvSpPr>
        <p:spPr>
          <a:xfrm>
            <a:off x="1705660" y="1962378"/>
            <a:ext cx="6997" cy="16560"/>
          </a:xfrm>
          <a:custGeom>
            <a:avLst/>
            <a:gdLst/>
            <a:ahLst/>
            <a:cxnLst/>
            <a:rect l="l" t="t" r="r" b="b"/>
            <a:pathLst>
              <a:path w="6997" h="16560">
                <a:moveTo>
                  <a:pt x="3592" y="8354"/>
                </a:moveTo>
                <a:lnTo>
                  <a:pt x="6997" y="0"/>
                </a:lnTo>
                <a:lnTo>
                  <a:pt x="3619" y="8293"/>
                </a:lnTo>
                <a:lnTo>
                  <a:pt x="0" y="16560"/>
                </a:lnTo>
                <a:lnTo>
                  <a:pt x="3592" y="8354"/>
                </a:lnTo>
                <a:close/>
              </a:path>
            </a:pathLst>
          </a:custGeom>
          <a:solidFill>
            <a:srgbClr val="4471C4"/>
          </a:solidFill>
        </p:spPr>
        <p:txBody>
          <a:bodyPr wrap="square" lIns="0" tIns="0" rIns="0" bIns="0" rtlCol="0">
            <a:noAutofit/>
          </a:bodyPr>
          <a:lstStyle/>
          <a:p>
            <a:endParaRPr/>
          </a:p>
        </p:txBody>
      </p:sp>
      <p:sp>
        <p:nvSpPr>
          <p:cNvPr id="61" name="object 61"/>
          <p:cNvSpPr/>
          <p:nvPr/>
        </p:nvSpPr>
        <p:spPr>
          <a:xfrm>
            <a:off x="1708124" y="1714500"/>
            <a:ext cx="10198" cy="26593"/>
          </a:xfrm>
          <a:custGeom>
            <a:avLst/>
            <a:gdLst/>
            <a:ahLst/>
            <a:cxnLst/>
            <a:rect l="l" t="t" r="r" b="b"/>
            <a:pathLst>
              <a:path w="10198" h="26593">
                <a:moveTo>
                  <a:pt x="5283" y="7429"/>
                </a:moveTo>
                <a:lnTo>
                  <a:pt x="10198" y="15100"/>
                </a:lnTo>
                <a:lnTo>
                  <a:pt x="8013" y="26593"/>
                </a:lnTo>
                <a:lnTo>
                  <a:pt x="3733" y="19138"/>
                </a:lnTo>
                <a:lnTo>
                  <a:pt x="3644" y="18986"/>
                </a:lnTo>
                <a:lnTo>
                  <a:pt x="0" y="0"/>
                </a:lnTo>
                <a:lnTo>
                  <a:pt x="5283" y="7429"/>
                </a:lnTo>
                <a:close/>
              </a:path>
            </a:pathLst>
          </a:custGeom>
          <a:solidFill>
            <a:srgbClr val="4471C4"/>
          </a:solidFill>
        </p:spPr>
        <p:txBody>
          <a:bodyPr wrap="square" lIns="0" tIns="0" rIns="0" bIns="0" rtlCol="0">
            <a:noAutofit/>
          </a:bodyPr>
          <a:lstStyle/>
          <a:p>
            <a:endParaRPr/>
          </a:p>
        </p:txBody>
      </p:sp>
      <p:sp>
        <p:nvSpPr>
          <p:cNvPr id="62" name="object 62"/>
          <p:cNvSpPr/>
          <p:nvPr/>
        </p:nvSpPr>
        <p:spPr>
          <a:xfrm>
            <a:off x="1722996" y="1919604"/>
            <a:ext cx="5892" cy="37058"/>
          </a:xfrm>
          <a:custGeom>
            <a:avLst/>
            <a:gdLst/>
            <a:ahLst/>
            <a:cxnLst/>
            <a:rect l="l" t="t" r="r" b="b"/>
            <a:pathLst>
              <a:path w="5892" h="37058">
                <a:moveTo>
                  <a:pt x="3047" y="28397"/>
                </a:moveTo>
                <a:lnTo>
                  <a:pt x="0" y="37058"/>
                </a:lnTo>
                <a:lnTo>
                  <a:pt x="1181" y="8750"/>
                </a:lnTo>
                <a:lnTo>
                  <a:pt x="3543" y="0"/>
                </a:lnTo>
                <a:lnTo>
                  <a:pt x="5892" y="19634"/>
                </a:lnTo>
                <a:lnTo>
                  <a:pt x="3047" y="28397"/>
                </a:lnTo>
                <a:close/>
              </a:path>
            </a:pathLst>
          </a:custGeom>
          <a:solidFill>
            <a:srgbClr val="4471C4"/>
          </a:solidFill>
        </p:spPr>
        <p:txBody>
          <a:bodyPr wrap="square" lIns="0" tIns="0" rIns="0" bIns="0" rtlCol="0">
            <a:noAutofit/>
          </a:bodyPr>
          <a:lstStyle/>
          <a:p>
            <a:endParaRPr/>
          </a:p>
        </p:txBody>
      </p:sp>
      <p:sp>
        <p:nvSpPr>
          <p:cNvPr id="63" name="object 63"/>
          <p:cNvSpPr/>
          <p:nvPr/>
        </p:nvSpPr>
        <p:spPr>
          <a:xfrm>
            <a:off x="1723809" y="1756968"/>
            <a:ext cx="3291" cy="8360"/>
          </a:xfrm>
          <a:custGeom>
            <a:avLst/>
            <a:gdLst/>
            <a:ahLst/>
            <a:cxnLst/>
            <a:rect l="l" t="t" r="r" b="b"/>
            <a:pathLst>
              <a:path w="3291" h="8360">
                <a:moveTo>
                  <a:pt x="3251" y="8242"/>
                </a:moveTo>
                <a:lnTo>
                  <a:pt x="0" y="0"/>
                </a:lnTo>
                <a:lnTo>
                  <a:pt x="3251" y="8242"/>
                </a:lnTo>
                <a:close/>
              </a:path>
            </a:pathLst>
          </a:custGeom>
          <a:solidFill>
            <a:srgbClr val="4471C4"/>
          </a:solidFill>
        </p:spPr>
        <p:txBody>
          <a:bodyPr wrap="square" lIns="0" tIns="0" rIns="0" bIns="0" rtlCol="0">
            <a:noAutofit/>
          </a:bodyPr>
          <a:lstStyle/>
          <a:p>
            <a:endParaRPr/>
          </a:p>
        </p:txBody>
      </p:sp>
      <p:sp>
        <p:nvSpPr>
          <p:cNvPr id="64" name="object 64"/>
          <p:cNvSpPr/>
          <p:nvPr/>
        </p:nvSpPr>
        <p:spPr>
          <a:xfrm>
            <a:off x="1715820" y="1874507"/>
            <a:ext cx="19354" cy="99174"/>
          </a:xfrm>
          <a:custGeom>
            <a:avLst/>
            <a:gdLst/>
            <a:ahLst/>
            <a:cxnLst/>
            <a:rect l="l" t="t" r="r" b="b"/>
            <a:pathLst>
              <a:path w="19354" h="99174">
                <a:moveTo>
                  <a:pt x="16573" y="18237"/>
                </a:moveTo>
                <a:lnTo>
                  <a:pt x="12877" y="36245"/>
                </a:lnTo>
                <a:lnTo>
                  <a:pt x="10738" y="45018"/>
                </a:lnTo>
                <a:lnTo>
                  <a:pt x="8366" y="53810"/>
                </a:lnTo>
                <a:lnTo>
                  <a:pt x="5778" y="62522"/>
                </a:lnTo>
                <a:lnTo>
                  <a:pt x="2984" y="71094"/>
                </a:lnTo>
                <a:lnTo>
                  <a:pt x="0" y="79578"/>
                </a:lnTo>
                <a:lnTo>
                  <a:pt x="457" y="99174"/>
                </a:lnTo>
                <a:lnTo>
                  <a:pt x="3911" y="90716"/>
                </a:lnTo>
                <a:lnTo>
                  <a:pt x="7175" y="82156"/>
                </a:lnTo>
                <a:lnTo>
                  <a:pt x="8356" y="53848"/>
                </a:lnTo>
                <a:lnTo>
                  <a:pt x="10718" y="45097"/>
                </a:lnTo>
                <a:lnTo>
                  <a:pt x="13068" y="64731"/>
                </a:lnTo>
                <a:lnTo>
                  <a:pt x="15697" y="55880"/>
                </a:lnTo>
                <a:lnTo>
                  <a:pt x="18110" y="46939"/>
                </a:lnTo>
                <a:lnTo>
                  <a:pt x="18072" y="9156"/>
                </a:lnTo>
                <a:lnTo>
                  <a:pt x="19354" y="0"/>
                </a:lnTo>
                <a:lnTo>
                  <a:pt x="18070" y="9166"/>
                </a:lnTo>
                <a:lnTo>
                  <a:pt x="16573" y="18237"/>
                </a:lnTo>
                <a:close/>
              </a:path>
            </a:pathLst>
          </a:custGeom>
          <a:solidFill>
            <a:srgbClr val="4471C4"/>
          </a:solidFill>
        </p:spPr>
        <p:txBody>
          <a:bodyPr wrap="square" lIns="0" tIns="0" rIns="0" bIns="0" rtlCol="0">
            <a:noAutofit/>
          </a:bodyPr>
          <a:lstStyle/>
          <a:p>
            <a:endParaRPr/>
          </a:p>
        </p:txBody>
      </p:sp>
      <p:sp>
        <p:nvSpPr>
          <p:cNvPr id="65" name="object 65"/>
          <p:cNvSpPr/>
          <p:nvPr/>
        </p:nvSpPr>
        <p:spPr>
          <a:xfrm>
            <a:off x="1734248" y="1762683"/>
            <a:ext cx="2971" cy="37325"/>
          </a:xfrm>
          <a:custGeom>
            <a:avLst/>
            <a:gdLst/>
            <a:ahLst/>
            <a:cxnLst/>
            <a:rect l="l" t="t" r="r" b="b"/>
            <a:pathLst>
              <a:path w="2971" h="37325">
                <a:moveTo>
                  <a:pt x="2971" y="8801"/>
                </a:moveTo>
                <a:lnTo>
                  <a:pt x="1765" y="37325"/>
                </a:lnTo>
                <a:lnTo>
                  <a:pt x="190" y="28562"/>
                </a:lnTo>
                <a:lnTo>
                  <a:pt x="152" y="28384"/>
                </a:lnTo>
                <a:lnTo>
                  <a:pt x="0" y="0"/>
                </a:lnTo>
                <a:lnTo>
                  <a:pt x="2971" y="8801"/>
                </a:lnTo>
                <a:close/>
              </a:path>
            </a:pathLst>
          </a:custGeom>
          <a:solidFill>
            <a:srgbClr val="4471C4"/>
          </a:solidFill>
        </p:spPr>
        <p:txBody>
          <a:bodyPr wrap="square" lIns="0" tIns="0" rIns="0" bIns="0" rtlCol="0">
            <a:noAutofit/>
          </a:bodyPr>
          <a:lstStyle/>
          <a:p>
            <a:endParaRPr/>
          </a:p>
        </p:txBody>
      </p:sp>
      <p:sp>
        <p:nvSpPr>
          <p:cNvPr id="66" name="object 66"/>
          <p:cNvSpPr/>
          <p:nvPr/>
        </p:nvSpPr>
        <p:spPr>
          <a:xfrm>
            <a:off x="1716187" y="1741188"/>
            <a:ext cx="4053" cy="7905"/>
          </a:xfrm>
          <a:custGeom>
            <a:avLst/>
            <a:gdLst/>
            <a:ahLst/>
            <a:cxnLst/>
            <a:rect l="l" t="t" r="r" b="b"/>
            <a:pathLst>
              <a:path w="4053" h="7905">
                <a:moveTo>
                  <a:pt x="4053" y="7905"/>
                </a:moveTo>
                <a:lnTo>
                  <a:pt x="0" y="0"/>
                </a:lnTo>
                <a:lnTo>
                  <a:pt x="3977" y="7728"/>
                </a:lnTo>
                <a:lnTo>
                  <a:pt x="4053" y="7905"/>
                </a:lnTo>
                <a:close/>
              </a:path>
            </a:pathLst>
          </a:custGeom>
          <a:solidFill>
            <a:srgbClr val="4471C4"/>
          </a:solidFill>
        </p:spPr>
        <p:txBody>
          <a:bodyPr wrap="square" lIns="0" tIns="0" rIns="0" bIns="0" rtlCol="0">
            <a:noAutofit/>
          </a:bodyPr>
          <a:lstStyle/>
          <a:p>
            <a:endParaRPr/>
          </a:p>
        </p:txBody>
      </p:sp>
      <p:sp>
        <p:nvSpPr>
          <p:cNvPr id="67" name="object 67"/>
          <p:cNvSpPr/>
          <p:nvPr/>
        </p:nvSpPr>
        <p:spPr>
          <a:xfrm>
            <a:off x="1530057" y="2154796"/>
            <a:ext cx="8064" cy="4000"/>
          </a:xfrm>
          <a:custGeom>
            <a:avLst/>
            <a:gdLst/>
            <a:ahLst/>
            <a:cxnLst/>
            <a:rect l="l" t="t" r="r" b="b"/>
            <a:pathLst>
              <a:path w="8064" h="4000">
                <a:moveTo>
                  <a:pt x="88" y="3962"/>
                </a:moveTo>
                <a:lnTo>
                  <a:pt x="8064" y="0"/>
                </a:lnTo>
                <a:lnTo>
                  <a:pt x="88" y="3962"/>
                </a:lnTo>
                <a:close/>
              </a:path>
            </a:pathLst>
          </a:custGeom>
          <a:solidFill>
            <a:srgbClr val="4471C4"/>
          </a:solidFill>
        </p:spPr>
        <p:txBody>
          <a:bodyPr wrap="square" lIns="0" tIns="0" rIns="0" bIns="0" rtlCol="0">
            <a:noAutofit/>
          </a:bodyPr>
          <a:lstStyle/>
          <a:p>
            <a:endParaRPr/>
          </a:p>
        </p:txBody>
      </p:sp>
      <p:sp>
        <p:nvSpPr>
          <p:cNvPr id="68" name="object 68"/>
          <p:cNvSpPr/>
          <p:nvPr/>
        </p:nvSpPr>
        <p:spPr>
          <a:xfrm>
            <a:off x="1458239" y="1661312"/>
            <a:ext cx="7937" cy="11112"/>
          </a:xfrm>
          <a:custGeom>
            <a:avLst/>
            <a:gdLst/>
            <a:ahLst/>
            <a:cxnLst/>
            <a:rect l="l" t="t" r="r" b="b"/>
            <a:pathLst>
              <a:path w="7937" h="11112">
                <a:moveTo>
                  <a:pt x="3886" y="11112"/>
                </a:moveTo>
                <a:lnTo>
                  <a:pt x="0" y="4559"/>
                </a:lnTo>
                <a:lnTo>
                  <a:pt x="7937" y="0"/>
                </a:lnTo>
                <a:lnTo>
                  <a:pt x="4038" y="11023"/>
                </a:lnTo>
                <a:lnTo>
                  <a:pt x="3886" y="11112"/>
                </a:lnTo>
                <a:close/>
              </a:path>
            </a:pathLst>
          </a:custGeom>
          <a:solidFill>
            <a:srgbClr val="4471C4"/>
          </a:solidFill>
        </p:spPr>
        <p:txBody>
          <a:bodyPr wrap="square" lIns="0" tIns="0" rIns="0" bIns="0" rtlCol="0">
            <a:noAutofit/>
          </a:bodyPr>
          <a:lstStyle/>
          <a:p>
            <a:endParaRPr/>
          </a:p>
        </p:txBody>
      </p:sp>
      <p:sp>
        <p:nvSpPr>
          <p:cNvPr id="69" name="object 69"/>
          <p:cNvSpPr/>
          <p:nvPr/>
        </p:nvSpPr>
        <p:spPr>
          <a:xfrm>
            <a:off x="1399425" y="1714500"/>
            <a:ext cx="5283" cy="19138"/>
          </a:xfrm>
          <a:custGeom>
            <a:avLst/>
            <a:gdLst/>
            <a:ahLst/>
            <a:cxnLst/>
            <a:rect l="l" t="t" r="r" b="b"/>
            <a:pathLst>
              <a:path w="5283" h="19138">
                <a:moveTo>
                  <a:pt x="1549" y="19138"/>
                </a:moveTo>
                <a:lnTo>
                  <a:pt x="0" y="7429"/>
                </a:lnTo>
                <a:lnTo>
                  <a:pt x="5283" y="0"/>
                </a:lnTo>
                <a:lnTo>
                  <a:pt x="1638" y="18986"/>
                </a:lnTo>
                <a:lnTo>
                  <a:pt x="1549" y="19138"/>
                </a:lnTo>
                <a:close/>
              </a:path>
            </a:pathLst>
          </a:custGeom>
          <a:solidFill>
            <a:srgbClr val="4471C4"/>
          </a:solidFill>
        </p:spPr>
        <p:txBody>
          <a:bodyPr wrap="square" lIns="0" tIns="0" rIns="0" bIns="0" rtlCol="0">
            <a:noAutofit/>
          </a:bodyPr>
          <a:lstStyle/>
          <a:p>
            <a:endParaRPr/>
          </a:p>
        </p:txBody>
      </p:sp>
      <p:sp>
        <p:nvSpPr>
          <p:cNvPr id="70" name="object 70"/>
          <p:cNvSpPr/>
          <p:nvPr/>
        </p:nvSpPr>
        <p:spPr>
          <a:xfrm>
            <a:off x="1670342" y="6477914"/>
            <a:ext cx="9944" cy="14732"/>
          </a:xfrm>
          <a:custGeom>
            <a:avLst/>
            <a:gdLst/>
            <a:ahLst/>
            <a:cxnLst/>
            <a:rect l="l" t="t" r="r" b="b"/>
            <a:pathLst>
              <a:path w="9944" h="14732">
                <a:moveTo>
                  <a:pt x="5078" y="7412"/>
                </a:moveTo>
                <a:lnTo>
                  <a:pt x="9944" y="0"/>
                </a:lnTo>
                <a:lnTo>
                  <a:pt x="5092" y="7391"/>
                </a:lnTo>
                <a:lnTo>
                  <a:pt x="0" y="14732"/>
                </a:lnTo>
                <a:lnTo>
                  <a:pt x="5078" y="7412"/>
                </a:lnTo>
                <a:close/>
              </a:path>
            </a:pathLst>
          </a:custGeom>
          <a:solidFill>
            <a:srgbClr val="4471C4"/>
          </a:solidFill>
        </p:spPr>
        <p:txBody>
          <a:bodyPr wrap="square" lIns="0" tIns="0" rIns="0" bIns="0" rtlCol="0">
            <a:noAutofit/>
          </a:bodyPr>
          <a:lstStyle/>
          <a:p>
            <a:endParaRPr/>
          </a:p>
        </p:txBody>
      </p:sp>
      <p:sp>
        <p:nvSpPr>
          <p:cNvPr id="71" name="object 71"/>
          <p:cNvSpPr/>
          <p:nvPr/>
        </p:nvSpPr>
        <p:spPr>
          <a:xfrm>
            <a:off x="1693773" y="6439192"/>
            <a:ext cx="8153" cy="15913"/>
          </a:xfrm>
          <a:custGeom>
            <a:avLst/>
            <a:gdLst/>
            <a:ahLst/>
            <a:cxnLst/>
            <a:rect l="l" t="t" r="r" b="b"/>
            <a:pathLst>
              <a:path w="8153" h="15913">
                <a:moveTo>
                  <a:pt x="4186" y="7983"/>
                </a:moveTo>
                <a:lnTo>
                  <a:pt x="8153" y="0"/>
                </a:lnTo>
                <a:lnTo>
                  <a:pt x="4191" y="7975"/>
                </a:lnTo>
                <a:lnTo>
                  <a:pt x="50" y="15836"/>
                </a:lnTo>
                <a:lnTo>
                  <a:pt x="4186" y="7983"/>
                </a:lnTo>
                <a:close/>
              </a:path>
            </a:pathLst>
          </a:custGeom>
          <a:solidFill>
            <a:srgbClr val="4471C4"/>
          </a:solidFill>
        </p:spPr>
        <p:txBody>
          <a:bodyPr wrap="square" lIns="0" tIns="0" rIns="0" bIns="0" rtlCol="0">
            <a:noAutofit/>
          </a:bodyPr>
          <a:lstStyle/>
          <a:p>
            <a:endParaRPr/>
          </a:p>
        </p:txBody>
      </p:sp>
      <p:sp>
        <p:nvSpPr>
          <p:cNvPr id="72" name="object 72"/>
          <p:cNvSpPr/>
          <p:nvPr/>
        </p:nvSpPr>
        <p:spPr>
          <a:xfrm>
            <a:off x="1733931" y="6326759"/>
            <a:ext cx="2209" cy="46951"/>
          </a:xfrm>
          <a:custGeom>
            <a:avLst/>
            <a:gdLst/>
            <a:ahLst/>
            <a:cxnLst/>
            <a:rect l="l" t="t" r="r" b="b"/>
            <a:pathLst>
              <a:path w="2209" h="46951">
                <a:moveTo>
                  <a:pt x="2209" y="37922"/>
                </a:moveTo>
                <a:lnTo>
                  <a:pt x="0" y="46951"/>
                </a:lnTo>
                <a:lnTo>
                  <a:pt x="1231" y="101"/>
                </a:lnTo>
                <a:lnTo>
                  <a:pt x="2209" y="37922"/>
                </a:lnTo>
                <a:close/>
              </a:path>
            </a:pathLst>
          </a:custGeom>
          <a:solidFill>
            <a:srgbClr val="4471C4"/>
          </a:solidFill>
        </p:spPr>
        <p:txBody>
          <a:bodyPr wrap="square" lIns="0" tIns="0" rIns="0" bIns="0" rtlCol="0">
            <a:noAutofit/>
          </a:bodyPr>
          <a:lstStyle/>
          <a:p>
            <a:endParaRPr/>
          </a:p>
        </p:txBody>
      </p:sp>
      <p:sp>
        <p:nvSpPr>
          <p:cNvPr id="73" name="object 73"/>
          <p:cNvSpPr/>
          <p:nvPr/>
        </p:nvSpPr>
        <p:spPr>
          <a:xfrm>
            <a:off x="1705660" y="6371767"/>
            <a:ext cx="20904" cy="62522"/>
          </a:xfrm>
          <a:custGeom>
            <a:avLst/>
            <a:gdLst/>
            <a:ahLst/>
            <a:cxnLst/>
            <a:rect l="l" t="t" r="r" b="b"/>
            <a:pathLst>
              <a:path w="20904" h="62522">
                <a:moveTo>
                  <a:pt x="13182" y="25996"/>
                </a:moveTo>
                <a:lnTo>
                  <a:pt x="10185" y="34480"/>
                </a:lnTo>
                <a:lnTo>
                  <a:pt x="6972" y="42964"/>
                </a:lnTo>
                <a:lnTo>
                  <a:pt x="3619" y="51155"/>
                </a:lnTo>
                <a:lnTo>
                  <a:pt x="0" y="59436"/>
                </a:lnTo>
                <a:lnTo>
                  <a:pt x="3581" y="51244"/>
                </a:lnTo>
                <a:lnTo>
                  <a:pt x="6959" y="62522"/>
                </a:lnTo>
                <a:lnTo>
                  <a:pt x="10617" y="54165"/>
                </a:lnTo>
                <a:lnTo>
                  <a:pt x="14071" y="45707"/>
                </a:lnTo>
                <a:lnTo>
                  <a:pt x="17335" y="37147"/>
                </a:lnTo>
                <a:lnTo>
                  <a:pt x="20383" y="28486"/>
                </a:lnTo>
                <a:lnTo>
                  <a:pt x="20904" y="0"/>
                </a:lnTo>
                <a:lnTo>
                  <a:pt x="18526" y="8801"/>
                </a:lnTo>
                <a:lnTo>
                  <a:pt x="15963" y="17424"/>
                </a:lnTo>
                <a:lnTo>
                  <a:pt x="13182" y="25996"/>
                </a:lnTo>
                <a:close/>
              </a:path>
            </a:pathLst>
          </a:custGeom>
          <a:solidFill>
            <a:srgbClr val="4471C4"/>
          </a:solidFill>
        </p:spPr>
        <p:txBody>
          <a:bodyPr wrap="square" lIns="0" tIns="0" rIns="0" bIns="0" rtlCol="0">
            <a:noAutofit/>
          </a:bodyPr>
          <a:lstStyle/>
          <a:p>
            <a:endParaRPr/>
          </a:p>
        </p:txBody>
      </p:sp>
      <p:sp>
        <p:nvSpPr>
          <p:cNvPr id="74" name="object 74"/>
          <p:cNvSpPr/>
          <p:nvPr/>
        </p:nvSpPr>
        <p:spPr>
          <a:xfrm>
            <a:off x="1225003" y="1478953"/>
            <a:ext cx="8458" cy="10490"/>
          </a:xfrm>
          <a:custGeom>
            <a:avLst/>
            <a:gdLst/>
            <a:ahLst/>
            <a:cxnLst/>
            <a:rect l="l" t="t" r="r" b="b"/>
            <a:pathLst>
              <a:path w="8458" h="10490">
                <a:moveTo>
                  <a:pt x="2921" y="10490"/>
                </a:moveTo>
                <a:lnTo>
                  <a:pt x="0" y="3454"/>
                </a:lnTo>
                <a:lnTo>
                  <a:pt x="8458" y="0"/>
                </a:lnTo>
                <a:lnTo>
                  <a:pt x="3009" y="10452"/>
                </a:lnTo>
                <a:close/>
              </a:path>
            </a:pathLst>
          </a:custGeom>
          <a:solidFill>
            <a:srgbClr val="4471C4"/>
          </a:solidFill>
        </p:spPr>
        <p:txBody>
          <a:bodyPr wrap="square" lIns="0" tIns="0" rIns="0" bIns="0" rtlCol="0">
            <a:noAutofit/>
          </a:bodyPr>
          <a:lstStyle/>
          <a:p>
            <a:endParaRPr/>
          </a:p>
        </p:txBody>
      </p:sp>
      <p:sp>
        <p:nvSpPr>
          <p:cNvPr id="75" name="object 75"/>
          <p:cNvSpPr/>
          <p:nvPr/>
        </p:nvSpPr>
        <p:spPr>
          <a:xfrm>
            <a:off x="1729917" y="1754085"/>
            <a:ext cx="15824" cy="4151121"/>
          </a:xfrm>
          <a:custGeom>
            <a:avLst/>
            <a:gdLst/>
            <a:ahLst/>
            <a:cxnLst/>
            <a:rect l="l" t="t" r="r" b="b"/>
            <a:pathLst>
              <a:path w="15824" h="4151121">
                <a:moveTo>
                  <a:pt x="8077" y="83223"/>
                </a:moveTo>
                <a:lnTo>
                  <a:pt x="8202" y="73738"/>
                </a:lnTo>
                <a:lnTo>
                  <a:pt x="7962" y="64249"/>
                </a:lnTo>
                <a:lnTo>
                  <a:pt x="7962" y="64439"/>
                </a:lnTo>
                <a:lnTo>
                  <a:pt x="7251" y="55016"/>
                </a:lnTo>
                <a:lnTo>
                  <a:pt x="7264" y="55206"/>
                </a:lnTo>
                <a:lnTo>
                  <a:pt x="6116" y="46087"/>
                </a:lnTo>
                <a:lnTo>
                  <a:pt x="4493" y="37039"/>
                </a:lnTo>
                <a:lnTo>
                  <a:pt x="2451" y="28194"/>
                </a:lnTo>
                <a:lnTo>
                  <a:pt x="2501" y="28371"/>
                </a:lnTo>
                <a:lnTo>
                  <a:pt x="0" y="19570"/>
                </a:lnTo>
                <a:lnTo>
                  <a:pt x="63" y="19748"/>
                </a:lnTo>
                <a:lnTo>
                  <a:pt x="939" y="0"/>
                </a:lnTo>
                <a:lnTo>
                  <a:pt x="4330" y="8597"/>
                </a:lnTo>
                <a:lnTo>
                  <a:pt x="4483" y="36982"/>
                </a:lnTo>
                <a:lnTo>
                  <a:pt x="4521" y="37160"/>
                </a:lnTo>
                <a:lnTo>
                  <a:pt x="6095" y="45923"/>
                </a:lnTo>
                <a:lnTo>
                  <a:pt x="7302" y="17399"/>
                </a:lnTo>
                <a:lnTo>
                  <a:pt x="9855" y="26377"/>
                </a:lnTo>
                <a:lnTo>
                  <a:pt x="8204" y="73647"/>
                </a:lnTo>
                <a:lnTo>
                  <a:pt x="8204" y="73787"/>
                </a:lnTo>
                <a:lnTo>
                  <a:pt x="15823" y="73698"/>
                </a:lnTo>
                <a:lnTo>
                  <a:pt x="11493" y="130771"/>
                </a:lnTo>
                <a:lnTo>
                  <a:pt x="12801" y="121424"/>
                </a:lnTo>
                <a:lnTo>
                  <a:pt x="15823" y="73698"/>
                </a:lnTo>
                <a:lnTo>
                  <a:pt x="15328" y="92976"/>
                </a:lnTo>
                <a:lnTo>
                  <a:pt x="15697" y="83362"/>
                </a:lnTo>
                <a:lnTo>
                  <a:pt x="15328" y="92976"/>
                </a:lnTo>
                <a:lnTo>
                  <a:pt x="15823" y="73698"/>
                </a:lnTo>
                <a:lnTo>
                  <a:pt x="15824" y="4151121"/>
                </a:lnTo>
                <a:lnTo>
                  <a:pt x="14719" y="102527"/>
                </a:lnTo>
                <a:lnTo>
                  <a:pt x="13881" y="112014"/>
                </a:lnTo>
                <a:lnTo>
                  <a:pt x="15824" y="4151121"/>
                </a:lnTo>
                <a:lnTo>
                  <a:pt x="9969" y="140042"/>
                </a:lnTo>
                <a:lnTo>
                  <a:pt x="8204" y="149225"/>
                </a:lnTo>
                <a:lnTo>
                  <a:pt x="6223" y="158343"/>
                </a:lnTo>
                <a:lnTo>
                  <a:pt x="4013" y="167360"/>
                </a:lnTo>
                <a:lnTo>
                  <a:pt x="3975" y="129578"/>
                </a:lnTo>
                <a:lnTo>
                  <a:pt x="5257" y="120421"/>
                </a:lnTo>
                <a:lnTo>
                  <a:pt x="6311" y="111201"/>
                </a:lnTo>
                <a:lnTo>
                  <a:pt x="7124" y="101904"/>
                </a:lnTo>
                <a:lnTo>
                  <a:pt x="7721" y="92646"/>
                </a:lnTo>
                <a:lnTo>
                  <a:pt x="8077" y="83121"/>
                </a:lnTo>
                <a:close/>
              </a:path>
            </a:pathLst>
          </a:custGeom>
          <a:solidFill>
            <a:srgbClr val="4471C4"/>
          </a:solidFill>
        </p:spPr>
        <p:txBody>
          <a:bodyPr wrap="square" lIns="0" tIns="0" rIns="0" bIns="0" rtlCol="0">
            <a:noAutofit/>
          </a:bodyPr>
          <a:lstStyle/>
          <a:p>
            <a:endParaRPr/>
          </a:p>
        </p:txBody>
      </p:sp>
      <p:sp>
        <p:nvSpPr>
          <p:cNvPr id="76" name="object 76"/>
          <p:cNvSpPr/>
          <p:nvPr/>
        </p:nvSpPr>
        <p:spPr>
          <a:xfrm>
            <a:off x="996073" y="1681873"/>
            <a:ext cx="29921" cy="202984"/>
          </a:xfrm>
          <a:custGeom>
            <a:avLst/>
            <a:gdLst/>
            <a:ahLst/>
            <a:cxnLst/>
            <a:rect l="l" t="t" r="r" b="b"/>
            <a:pathLst>
              <a:path w="29921" h="202984">
                <a:moveTo>
                  <a:pt x="9512" y="108407"/>
                </a:moveTo>
                <a:lnTo>
                  <a:pt x="8686" y="117690"/>
                </a:lnTo>
                <a:lnTo>
                  <a:pt x="8102" y="126961"/>
                </a:lnTo>
                <a:lnTo>
                  <a:pt x="7734" y="136474"/>
                </a:lnTo>
                <a:lnTo>
                  <a:pt x="7620" y="145859"/>
                </a:lnTo>
                <a:lnTo>
                  <a:pt x="4318" y="202984"/>
                </a:lnTo>
                <a:lnTo>
                  <a:pt x="3009" y="193636"/>
                </a:lnTo>
                <a:lnTo>
                  <a:pt x="1930" y="184226"/>
                </a:lnTo>
                <a:lnTo>
                  <a:pt x="1092" y="174739"/>
                </a:lnTo>
                <a:lnTo>
                  <a:pt x="482" y="165188"/>
                </a:lnTo>
                <a:lnTo>
                  <a:pt x="127" y="155574"/>
                </a:lnTo>
                <a:lnTo>
                  <a:pt x="0" y="145948"/>
                </a:lnTo>
                <a:lnTo>
                  <a:pt x="127" y="136232"/>
                </a:lnTo>
                <a:lnTo>
                  <a:pt x="482" y="126618"/>
                </a:lnTo>
                <a:lnTo>
                  <a:pt x="1092" y="117068"/>
                </a:lnTo>
                <a:lnTo>
                  <a:pt x="1930" y="107581"/>
                </a:lnTo>
                <a:lnTo>
                  <a:pt x="3009" y="98170"/>
                </a:lnTo>
                <a:lnTo>
                  <a:pt x="4318" y="88823"/>
                </a:lnTo>
                <a:lnTo>
                  <a:pt x="5854" y="79552"/>
                </a:lnTo>
                <a:lnTo>
                  <a:pt x="7620" y="70370"/>
                </a:lnTo>
                <a:lnTo>
                  <a:pt x="9601" y="61252"/>
                </a:lnTo>
                <a:lnTo>
                  <a:pt x="11798" y="52235"/>
                </a:lnTo>
                <a:lnTo>
                  <a:pt x="14224" y="43294"/>
                </a:lnTo>
                <a:lnTo>
                  <a:pt x="16852" y="34442"/>
                </a:lnTo>
                <a:lnTo>
                  <a:pt x="19697" y="25692"/>
                </a:lnTo>
                <a:lnTo>
                  <a:pt x="21539" y="45415"/>
                </a:lnTo>
                <a:lnTo>
                  <a:pt x="22745" y="17030"/>
                </a:lnTo>
                <a:lnTo>
                  <a:pt x="25996" y="8458"/>
                </a:lnTo>
                <a:lnTo>
                  <a:pt x="29451" y="0"/>
                </a:lnTo>
                <a:lnTo>
                  <a:pt x="29883" y="19684"/>
                </a:lnTo>
                <a:lnTo>
                  <a:pt x="26924" y="28079"/>
                </a:lnTo>
                <a:lnTo>
                  <a:pt x="24117" y="36753"/>
                </a:lnTo>
                <a:lnTo>
                  <a:pt x="21553" y="45366"/>
                </a:lnTo>
                <a:lnTo>
                  <a:pt x="19164" y="54178"/>
                </a:lnTo>
                <a:lnTo>
                  <a:pt x="17005" y="63017"/>
                </a:lnTo>
                <a:lnTo>
                  <a:pt x="15087" y="71843"/>
                </a:lnTo>
                <a:lnTo>
                  <a:pt x="13360" y="80848"/>
                </a:lnTo>
                <a:lnTo>
                  <a:pt x="11849" y="90030"/>
                </a:lnTo>
                <a:lnTo>
                  <a:pt x="10566" y="99174"/>
                </a:lnTo>
                <a:lnTo>
                  <a:pt x="9512" y="108407"/>
                </a:lnTo>
                <a:close/>
              </a:path>
            </a:pathLst>
          </a:custGeom>
          <a:solidFill>
            <a:srgbClr val="4471C4"/>
          </a:solidFill>
        </p:spPr>
        <p:txBody>
          <a:bodyPr wrap="square" lIns="0" tIns="0" rIns="0" bIns="0" rtlCol="0">
            <a:noAutofit/>
          </a:bodyPr>
          <a:lstStyle/>
          <a:p>
            <a:endParaRPr/>
          </a:p>
        </p:txBody>
      </p:sp>
      <p:sp>
        <p:nvSpPr>
          <p:cNvPr id="77" name="object 77"/>
          <p:cNvSpPr/>
          <p:nvPr/>
        </p:nvSpPr>
        <p:spPr>
          <a:xfrm>
            <a:off x="996073" y="1827733"/>
            <a:ext cx="14224" cy="4509376"/>
          </a:xfrm>
          <a:custGeom>
            <a:avLst/>
            <a:gdLst/>
            <a:ahLst/>
            <a:cxnLst/>
            <a:rect l="l" t="t" r="r" b="b"/>
            <a:pathLst>
              <a:path w="14224" h="4509376">
                <a:moveTo>
                  <a:pt x="10566" y="46774"/>
                </a:moveTo>
                <a:lnTo>
                  <a:pt x="11850" y="55940"/>
                </a:lnTo>
                <a:lnTo>
                  <a:pt x="13360" y="65100"/>
                </a:lnTo>
                <a:lnTo>
                  <a:pt x="14224" y="102654"/>
                </a:lnTo>
                <a:lnTo>
                  <a:pt x="11798" y="93713"/>
                </a:lnTo>
                <a:lnTo>
                  <a:pt x="9601" y="84696"/>
                </a:lnTo>
                <a:lnTo>
                  <a:pt x="7620" y="75577"/>
                </a:lnTo>
                <a:lnTo>
                  <a:pt x="7620" y="88"/>
                </a:lnTo>
                <a:lnTo>
                  <a:pt x="7620" y="75577"/>
                </a:lnTo>
                <a:lnTo>
                  <a:pt x="5854" y="66395"/>
                </a:lnTo>
                <a:lnTo>
                  <a:pt x="4318" y="4509376"/>
                </a:lnTo>
                <a:lnTo>
                  <a:pt x="3009" y="4500041"/>
                </a:lnTo>
                <a:lnTo>
                  <a:pt x="127" y="4461979"/>
                </a:lnTo>
                <a:lnTo>
                  <a:pt x="0" y="4452327"/>
                </a:lnTo>
                <a:lnTo>
                  <a:pt x="0" y="88"/>
                </a:lnTo>
                <a:lnTo>
                  <a:pt x="127" y="9715"/>
                </a:lnTo>
                <a:lnTo>
                  <a:pt x="482" y="19329"/>
                </a:lnTo>
                <a:lnTo>
                  <a:pt x="1092" y="28879"/>
                </a:lnTo>
                <a:lnTo>
                  <a:pt x="1930" y="38366"/>
                </a:lnTo>
                <a:lnTo>
                  <a:pt x="3009" y="47777"/>
                </a:lnTo>
                <a:lnTo>
                  <a:pt x="4318" y="57124"/>
                </a:lnTo>
                <a:lnTo>
                  <a:pt x="7620" y="0"/>
                </a:lnTo>
                <a:lnTo>
                  <a:pt x="7734" y="9575"/>
                </a:lnTo>
                <a:lnTo>
                  <a:pt x="8089" y="18897"/>
                </a:lnTo>
                <a:lnTo>
                  <a:pt x="8699" y="28346"/>
                </a:lnTo>
                <a:lnTo>
                  <a:pt x="9525" y="37642"/>
                </a:lnTo>
                <a:lnTo>
                  <a:pt x="10579" y="46862"/>
                </a:lnTo>
                <a:close/>
              </a:path>
            </a:pathLst>
          </a:custGeom>
          <a:solidFill>
            <a:srgbClr val="4471C4"/>
          </a:solidFill>
        </p:spPr>
        <p:txBody>
          <a:bodyPr wrap="square" lIns="0" tIns="0" rIns="0" bIns="0" rtlCol="0">
            <a:noAutofit/>
          </a:bodyPr>
          <a:lstStyle/>
          <a:p>
            <a:endParaRPr/>
          </a:p>
        </p:txBody>
      </p:sp>
      <p:sp>
        <p:nvSpPr>
          <p:cNvPr id="78" name="object 78"/>
          <p:cNvSpPr/>
          <p:nvPr/>
        </p:nvSpPr>
        <p:spPr>
          <a:xfrm>
            <a:off x="1105065" y="6533362"/>
            <a:ext cx="103327" cy="84543"/>
          </a:xfrm>
          <a:custGeom>
            <a:avLst/>
            <a:gdLst/>
            <a:ahLst/>
            <a:cxnLst/>
            <a:rect l="l" t="t" r="r" b="b"/>
            <a:pathLst>
              <a:path w="103327" h="84543">
                <a:moveTo>
                  <a:pt x="83019" y="65214"/>
                </a:moveTo>
                <a:lnTo>
                  <a:pt x="98628" y="73698"/>
                </a:lnTo>
                <a:lnTo>
                  <a:pt x="103327" y="84543"/>
                </a:lnTo>
                <a:lnTo>
                  <a:pt x="95199" y="80492"/>
                </a:lnTo>
                <a:lnTo>
                  <a:pt x="87172" y="76263"/>
                </a:lnTo>
                <a:lnTo>
                  <a:pt x="79260" y="71843"/>
                </a:lnTo>
                <a:lnTo>
                  <a:pt x="71475" y="67233"/>
                </a:lnTo>
                <a:lnTo>
                  <a:pt x="63804" y="62445"/>
                </a:lnTo>
                <a:lnTo>
                  <a:pt x="56260" y="57492"/>
                </a:lnTo>
                <a:lnTo>
                  <a:pt x="48856" y="52349"/>
                </a:lnTo>
                <a:lnTo>
                  <a:pt x="41567" y="47040"/>
                </a:lnTo>
                <a:lnTo>
                  <a:pt x="34416" y="41554"/>
                </a:lnTo>
                <a:lnTo>
                  <a:pt x="27406" y="35915"/>
                </a:lnTo>
                <a:lnTo>
                  <a:pt x="20535" y="30099"/>
                </a:lnTo>
                <a:lnTo>
                  <a:pt x="13804" y="24129"/>
                </a:lnTo>
                <a:lnTo>
                  <a:pt x="7226" y="18008"/>
                </a:lnTo>
                <a:lnTo>
                  <a:pt x="787" y="11722"/>
                </a:lnTo>
                <a:lnTo>
                  <a:pt x="6146" y="6299"/>
                </a:lnTo>
                <a:lnTo>
                  <a:pt x="0" y="0"/>
                </a:lnTo>
                <a:lnTo>
                  <a:pt x="6178" y="6330"/>
                </a:lnTo>
                <a:lnTo>
                  <a:pt x="12522" y="12522"/>
                </a:lnTo>
                <a:lnTo>
                  <a:pt x="18897" y="18465"/>
                </a:lnTo>
                <a:lnTo>
                  <a:pt x="25488" y="24307"/>
                </a:lnTo>
                <a:lnTo>
                  <a:pt x="32219" y="30010"/>
                </a:lnTo>
                <a:lnTo>
                  <a:pt x="39166" y="35598"/>
                </a:lnTo>
                <a:lnTo>
                  <a:pt x="46164" y="40957"/>
                </a:lnTo>
                <a:lnTo>
                  <a:pt x="53225" y="46113"/>
                </a:lnTo>
                <a:lnTo>
                  <a:pt x="60547" y="51180"/>
                </a:lnTo>
                <a:lnTo>
                  <a:pt x="67881" y="56006"/>
                </a:lnTo>
                <a:lnTo>
                  <a:pt x="75387" y="60705"/>
                </a:lnTo>
                <a:lnTo>
                  <a:pt x="83096" y="65252"/>
                </a:lnTo>
                <a:close/>
              </a:path>
            </a:pathLst>
          </a:custGeom>
          <a:solidFill>
            <a:srgbClr val="4471C4"/>
          </a:solidFill>
        </p:spPr>
        <p:txBody>
          <a:bodyPr wrap="square" lIns="0" tIns="0" rIns="0" bIns="0" rtlCol="0">
            <a:noAutofit/>
          </a:bodyPr>
          <a:lstStyle/>
          <a:p>
            <a:endParaRPr/>
          </a:p>
        </p:txBody>
      </p:sp>
      <p:sp>
        <p:nvSpPr>
          <p:cNvPr id="79" name="object 79"/>
          <p:cNvSpPr/>
          <p:nvPr/>
        </p:nvSpPr>
        <p:spPr>
          <a:xfrm>
            <a:off x="1188085" y="6598577"/>
            <a:ext cx="7823" cy="4368"/>
          </a:xfrm>
          <a:custGeom>
            <a:avLst/>
            <a:gdLst/>
            <a:ahLst/>
            <a:cxnLst/>
            <a:rect l="l" t="t" r="r" b="b"/>
            <a:pathLst>
              <a:path w="7823" h="4368">
                <a:moveTo>
                  <a:pt x="7746" y="4330"/>
                </a:moveTo>
                <a:lnTo>
                  <a:pt x="0" y="0"/>
                </a:lnTo>
                <a:lnTo>
                  <a:pt x="7823" y="4368"/>
                </a:lnTo>
                <a:close/>
              </a:path>
            </a:pathLst>
          </a:custGeom>
          <a:solidFill>
            <a:srgbClr val="4471C4"/>
          </a:solidFill>
        </p:spPr>
        <p:txBody>
          <a:bodyPr wrap="square" lIns="0" tIns="0" rIns="0" bIns="0" rtlCol="0">
            <a:noAutofit/>
          </a:bodyPr>
          <a:lstStyle/>
          <a:p>
            <a:endParaRPr/>
          </a:p>
        </p:txBody>
      </p:sp>
      <p:sp>
        <p:nvSpPr>
          <p:cNvPr id="80" name="object 80"/>
          <p:cNvSpPr/>
          <p:nvPr/>
        </p:nvSpPr>
        <p:spPr>
          <a:xfrm>
            <a:off x="1261656" y="6630720"/>
            <a:ext cx="8762" cy="2616"/>
          </a:xfrm>
          <a:custGeom>
            <a:avLst/>
            <a:gdLst/>
            <a:ahLst/>
            <a:cxnLst/>
            <a:rect l="l" t="t" r="r" b="b"/>
            <a:pathLst>
              <a:path w="8762" h="2616">
                <a:moveTo>
                  <a:pt x="8762" y="2616"/>
                </a:moveTo>
                <a:lnTo>
                  <a:pt x="88" y="38"/>
                </a:lnTo>
                <a:lnTo>
                  <a:pt x="8762" y="2616"/>
                </a:lnTo>
                <a:close/>
              </a:path>
            </a:pathLst>
          </a:custGeom>
          <a:solidFill>
            <a:srgbClr val="4471C4"/>
          </a:solidFill>
        </p:spPr>
        <p:txBody>
          <a:bodyPr wrap="square" lIns="0" tIns="0" rIns="0" bIns="0" rtlCol="0">
            <a:noAutofit/>
          </a:bodyPr>
          <a:lstStyle/>
          <a:p>
            <a:endParaRPr/>
          </a:p>
        </p:txBody>
      </p:sp>
      <p:sp>
        <p:nvSpPr>
          <p:cNvPr id="81" name="object 81"/>
          <p:cNvSpPr/>
          <p:nvPr/>
        </p:nvSpPr>
        <p:spPr>
          <a:xfrm>
            <a:off x="1323174" y="6644297"/>
            <a:ext cx="9410" cy="8635"/>
          </a:xfrm>
          <a:custGeom>
            <a:avLst/>
            <a:gdLst/>
            <a:ahLst/>
            <a:cxnLst/>
            <a:rect l="l" t="t" r="r" b="b"/>
            <a:pathLst>
              <a:path w="9410" h="8635">
                <a:moveTo>
                  <a:pt x="901" y="0"/>
                </a:moveTo>
                <a:lnTo>
                  <a:pt x="9410" y="8635"/>
                </a:lnTo>
                <a:lnTo>
                  <a:pt x="0" y="7556"/>
                </a:lnTo>
                <a:lnTo>
                  <a:pt x="901" y="0"/>
                </a:lnTo>
                <a:close/>
              </a:path>
            </a:pathLst>
          </a:custGeom>
          <a:solidFill>
            <a:srgbClr val="4471C4"/>
          </a:solidFill>
        </p:spPr>
        <p:txBody>
          <a:bodyPr wrap="square" lIns="0" tIns="0" rIns="0" bIns="0" rtlCol="0">
            <a:noAutofit/>
          </a:bodyPr>
          <a:lstStyle/>
          <a:p>
            <a:endParaRPr/>
          </a:p>
        </p:txBody>
      </p:sp>
      <p:sp>
        <p:nvSpPr>
          <p:cNvPr id="82" name="object 82"/>
          <p:cNvSpPr/>
          <p:nvPr/>
        </p:nvSpPr>
        <p:spPr>
          <a:xfrm>
            <a:off x="1726044" y="1894128"/>
            <a:ext cx="19697" cy="4506125"/>
          </a:xfrm>
          <a:custGeom>
            <a:avLst/>
            <a:gdLst/>
            <a:ahLst/>
            <a:cxnLst/>
            <a:rect l="l" t="t" r="r" b="b"/>
            <a:pathLst>
              <a:path w="19697" h="4506125">
                <a:moveTo>
                  <a:pt x="11595" y="4404855"/>
                </a:moveTo>
                <a:lnTo>
                  <a:pt x="12077" y="4385856"/>
                </a:lnTo>
                <a:lnTo>
                  <a:pt x="12077" y="9182"/>
                </a:lnTo>
                <a:lnTo>
                  <a:pt x="13843" y="0"/>
                </a:lnTo>
                <a:lnTo>
                  <a:pt x="19697" y="4011079"/>
                </a:lnTo>
                <a:lnTo>
                  <a:pt x="19697" y="4385932"/>
                </a:lnTo>
                <a:lnTo>
                  <a:pt x="19570" y="4395584"/>
                </a:lnTo>
                <a:lnTo>
                  <a:pt x="16675" y="4433646"/>
                </a:lnTo>
                <a:lnTo>
                  <a:pt x="15367" y="4442980"/>
                </a:lnTo>
                <a:lnTo>
                  <a:pt x="15887" y="4018699"/>
                </a:lnTo>
                <a:lnTo>
                  <a:pt x="15367" y="4442980"/>
                </a:lnTo>
                <a:lnTo>
                  <a:pt x="13843" y="4452251"/>
                </a:lnTo>
                <a:lnTo>
                  <a:pt x="12077" y="4461446"/>
                </a:lnTo>
                <a:lnTo>
                  <a:pt x="10096" y="4470552"/>
                </a:lnTo>
                <a:lnTo>
                  <a:pt x="9131" y="4432630"/>
                </a:lnTo>
                <a:lnTo>
                  <a:pt x="7886" y="4479582"/>
                </a:lnTo>
                <a:lnTo>
                  <a:pt x="5473" y="4488522"/>
                </a:lnTo>
                <a:lnTo>
                  <a:pt x="2844" y="4497374"/>
                </a:lnTo>
                <a:lnTo>
                  <a:pt x="0" y="4506125"/>
                </a:lnTo>
                <a:lnTo>
                  <a:pt x="520" y="4477639"/>
                </a:lnTo>
                <a:lnTo>
                  <a:pt x="2679" y="4468799"/>
                </a:lnTo>
                <a:lnTo>
                  <a:pt x="4622" y="4459871"/>
                </a:lnTo>
                <a:lnTo>
                  <a:pt x="6350" y="4450867"/>
                </a:lnTo>
                <a:lnTo>
                  <a:pt x="7835" y="4441888"/>
                </a:lnTo>
                <a:lnTo>
                  <a:pt x="10172" y="4423511"/>
                </a:lnTo>
                <a:lnTo>
                  <a:pt x="10998" y="4414215"/>
                </a:lnTo>
                <a:lnTo>
                  <a:pt x="11595" y="4404753"/>
                </a:lnTo>
                <a:close/>
              </a:path>
            </a:pathLst>
          </a:custGeom>
          <a:solidFill>
            <a:srgbClr val="4471C4"/>
          </a:solidFill>
        </p:spPr>
        <p:txBody>
          <a:bodyPr wrap="square" lIns="0" tIns="0" rIns="0" bIns="0" rtlCol="0">
            <a:noAutofit/>
          </a:bodyPr>
          <a:lstStyle/>
          <a:p>
            <a:endParaRPr/>
          </a:p>
        </p:txBody>
      </p:sp>
      <p:sp>
        <p:nvSpPr>
          <p:cNvPr id="83" name="object 83"/>
          <p:cNvSpPr/>
          <p:nvPr/>
        </p:nvSpPr>
        <p:spPr>
          <a:xfrm>
            <a:off x="1737639" y="6289471"/>
            <a:ext cx="355" cy="9512"/>
          </a:xfrm>
          <a:custGeom>
            <a:avLst/>
            <a:gdLst/>
            <a:ahLst/>
            <a:cxnLst/>
            <a:rect l="l" t="t" r="r" b="b"/>
            <a:pathLst>
              <a:path w="355" h="9512">
                <a:moveTo>
                  <a:pt x="355" y="88"/>
                </a:moveTo>
                <a:lnTo>
                  <a:pt x="0" y="9512"/>
                </a:lnTo>
                <a:lnTo>
                  <a:pt x="355" y="0"/>
                </a:lnTo>
                <a:close/>
              </a:path>
            </a:pathLst>
          </a:custGeom>
          <a:solidFill>
            <a:srgbClr val="4471C4"/>
          </a:solidFill>
        </p:spPr>
        <p:txBody>
          <a:bodyPr wrap="square" lIns="0" tIns="0" rIns="0" bIns="0" rtlCol="0">
            <a:noAutofit/>
          </a:bodyPr>
          <a:lstStyle/>
          <a:p>
            <a:endParaRPr/>
          </a:p>
        </p:txBody>
      </p:sp>
      <p:sp>
        <p:nvSpPr>
          <p:cNvPr id="84" name="object 84"/>
          <p:cNvSpPr/>
          <p:nvPr/>
        </p:nvSpPr>
        <p:spPr>
          <a:xfrm>
            <a:off x="1659763" y="6499707"/>
            <a:ext cx="5435" cy="7073"/>
          </a:xfrm>
          <a:custGeom>
            <a:avLst/>
            <a:gdLst/>
            <a:ahLst/>
            <a:cxnLst/>
            <a:rect l="l" t="t" r="r" b="b"/>
            <a:pathLst>
              <a:path w="5435" h="7073">
                <a:moveTo>
                  <a:pt x="5435" y="0"/>
                </a:moveTo>
                <a:lnTo>
                  <a:pt x="63" y="6997"/>
                </a:lnTo>
                <a:lnTo>
                  <a:pt x="5435" y="0"/>
                </a:lnTo>
                <a:close/>
              </a:path>
            </a:pathLst>
          </a:custGeom>
          <a:solidFill>
            <a:srgbClr val="4471C4"/>
          </a:solidFill>
        </p:spPr>
        <p:txBody>
          <a:bodyPr wrap="square" lIns="0" tIns="0" rIns="0" bIns="0" rtlCol="0">
            <a:noAutofit/>
          </a:bodyPr>
          <a:lstStyle/>
          <a:p>
            <a:endParaRPr/>
          </a:p>
        </p:txBody>
      </p:sp>
      <p:sp>
        <p:nvSpPr>
          <p:cNvPr id="85" name="object 85"/>
          <p:cNvSpPr/>
          <p:nvPr/>
        </p:nvSpPr>
        <p:spPr>
          <a:xfrm>
            <a:off x="1195832" y="6423012"/>
            <a:ext cx="516788" cy="231736"/>
          </a:xfrm>
          <a:custGeom>
            <a:avLst/>
            <a:gdLst/>
            <a:ahLst/>
            <a:cxnLst/>
            <a:rect l="l" t="t" r="r" b="b"/>
            <a:pathLst>
              <a:path w="516788" h="231736">
                <a:moveTo>
                  <a:pt x="212674" y="222338"/>
                </a:moveTo>
                <a:lnTo>
                  <a:pt x="221837" y="221291"/>
                </a:lnTo>
                <a:lnTo>
                  <a:pt x="231051" y="220002"/>
                </a:lnTo>
                <a:lnTo>
                  <a:pt x="240131" y="218490"/>
                </a:lnTo>
                <a:lnTo>
                  <a:pt x="249034" y="216788"/>
                </a:lnTo>
                <a:lnTo>
                  <a:pt x="257962" y="214845"/>
                </a:lnTo>
                <a:lnTo>
                  <a:pt x="266801" y="212686"/>
                </a:lnTo>
                <a:lnTo>
                  <a:pt x="275551" y="210324"/>
                </a:lnTo>
                <a:lnTo>
                  <a:pt x="284226" y="207746"/>
                </a:lnTo>
                <a:lnTo>
                  <a:pt x="292887" y="204927"/>
                </a:lnTo>
                <a:lnTo>
                  <a:pt x="301371" y="201942"/>
                </a:lnTo>
                <a:lnTo>
                  <a:pt x="309676" y="198780"/>
                </a:lnTo>
                <a:lnTo>
                  <a:pt x="317969" y="195402"/>
                </a:lnTo>
                <a:lnTo>
                  <a:pt x="326237" y="191782"/>
                </a:lnTo>
                <a:lnTo>
                  <a:pt x="334314" y="188010"/>
                </a:lnTo>
                <a:lnTo>
                  <a:pt x="342290" y="184048"/>
                </a:lnTo>
                <a:lnTo>
                  <a:pt x="350139" y="179895"/>
                </a:lnTo>
                <a:lnTo>
                  <a:pt x="357886" y="175564"/>
                </a:lnTo>
                <a:lnTo>
                  <a:pt x="365518" y="171056"/>
                </a:lnTo>
                <a:lnTo>
                  <a:pt x="373037" y="166357"/>
                </a:lnTo>
                <a:lnTo>
                  <a:pt x="380358" y="161530"/>
                </a:lnTo>
                <a:lnTo>
                  <a:pt x="387680" y="156463"/>
                </a:lnTo>
                <a:lnTo>
                  <a:pt x="394817" y="151256"/>
                </a:lnTo>
                <a:lnTo>
                  <a:pt x="401751" y="145948"/>
                </a:lnTo>
                <a:lnTo>
                  <a:pt x="408622" y="140411"/>
                </a:lnTo>
                <a:lnTo>
                  <a:pt x="415353" y="134721"/>
                </a:lnTo>
                <a:lnTo>
                  <a:pt x="421944" y="128866"/>
                </a:lnTo>
                <a:lnTo>
                  <a:pt x="428396" y="122872"/>
                </a:lnTo>
                <a:lnTo>
                  <a:pt x="434726" y="116680"/>
                </a:lnTo>
                <a:lnTo>
                  <a:pt x="440918" y="110350"/>
                </a:lnTo>
                <a:lnTo>
                  <a:pt x="446925" y="103898"/>
                </a:lnTo>
                <a:lnTo>
                  <a:pt x="452704" y="97370"/>
                </a:lnTo>
                <a:lnTo>
                  <a:pt x="458457" y="90563"/>
                </a:lnTo>
                <a:lnTo>
                  <a:pt x="469303" y="76771"/>
                </a:lnTo>
                <a:lnTo>
                  <a:pt x="474510" y="69634"/>
                </a:lnTo>
                <a:lnTo>
                  <a:pt x="479551" y="62369"/>
                </a:lnTo>
                <a:lnTo>
                  <a:pt x="484454" y="54902"/>
                </a:lnTo>
                <a:lnTo>
                  <a:pt x="489153" y="47396"/>
                </a:lnTo>
                <a:lnTo>
                  <a:pt x="493661" y="39763"/>
                </a:lnTo>
                <a:lnTo>
                  <a:pt x="497992" y="32016"/>
                </a:lnTo>
                <a:lnTo>
                  <a:pt x="502094" y="24231"/>
                </a:lnTo>
                <a:lnTo>
                  <a:pt x="506094" y="16179"/>
                </a:lnTo>
                <a:lnTo>
                  <a:pt x="509828" y="8191"/>
                </a:lnTo>
                <a:lnTo>
                  <a:pt x="513410" y="0"/>
                </a:lnTo>
                <a:lnTo>
                  <a:pt x="516788" y="11277"/>
                </a:lnTo>
                <a:lnTo>
                  <a:pt x="508901" y="27673"/>
                </a:lnTo>
                <a:lnTo>
                  <a:pt x="500240" y="43599"/>
                </a:lnTo>
                <a:lnTo>
                  <a:pt x="490855" y="59054"/>
                </a:lnTo>
                <a:lnTo>
                  <a:pt x="480745" y="74015"/>
                </a:lnTo>
                <a:lnTo>
                  <a:pt x="469950" y="88442"/>
                </a:lnTo>
                <a:lnTo>
                  <a:pt x="458495" y="102323"/>
                </a:lnTo>
                <a:lnTo>
                  <a:pt x="446405" y="115633"/>
                </a:lnTo>
                <a:lnTo>
                  <a:pt x="433679" y="128358"/>
                </a:lnTo>
                <a:lnTo>
                  <a:pt x="420370" y="140449"/>
                </a:lnTo>
                <a:lnTo>
                  <a:pt x="406488" y="151904"/>
                </a:lnTo>
                <a:lnTo>
                  <a:pt x="392061" y="162699"/>
                </a:lnTo>
                <a:lnTo>
                  <a:pt x="377101" y="172796"/>
                </a:lnTo>
                <a:lnTo>
                  <a:pt x="361645" y="182194"/>
                </a:lnTo>
                <a:lnTo>
                  <a:pt x="345719" y="190842"/>
                </a:lnTo>
                <a:lnTo>
                  <a:pt x="329336" y="198742"/>
                </a:lnTo>
                <a:lnTo>
                  <a:pt x="312508" y="205854"/>
                </a:lnTo>
                <a:lnTo>
                  <a:pt x="295287" y="212166"/>
                </a:lnTo>
                <a:lnTo>
                  <a:pt x="277685" y="217639"/>
                </a:lnTo>
                <a:lnTo>
                  <a:pt x="259715" y="222262"/>
                </a:lnTo>
                <a:lnTo>
                  <a:pt x="241414" y="225996"/>
                </a:lnTo>
                <a:lnTo>
                  <a:pt x="222808" y="228841"/>
                </a:lnTo>
                <a:lnTo>
                  <a:pt x="203911" y="230758"/>
                </a:lnTo>
                <a:lnTo>
                  <a:pt x="194360" y="231368"/>
                </a:lnTo>
                <a:lnTo>
                  <a:pt x="175069" y="224230"/>
                </a:lnTo>
                <a:lnTo>
                  <a:pt x="165544" y="224116"/>
                </a:lnTo>
                <a:lnTo>
                  <a:pt x="156222" y="223761"/>
                </a:lnTo>
                <a:lnTo>
                  <a:pt x="146761" y="223164"/>
                </a:lnTo>
                <a:lnTo>
                  <a:pt x="137477" y="222338"/>
                </a:lnTo>
                <a:lnTo>
                  <a:pt x="128346" y="221297"/>
                </a:lnTo>
                <a:lnTo>
                  <a:pt x="127342" y="228841"/>
                </a:lnTo>
                <a:lnTo>
                  <a:pt x="117995" y="227533"/>
                </a:lnTo>
                <a:lnTo>
                  <a:pt x="108724" y="225996"/>
                </a:lnTo>
                <a:lnTo>
                  <a:pt x="99529" y="224243"/>
                </a:lnTo>
                <a:lnTo>
                  <a:pt x="90424" y="222262"/>
                </a:lnTo>
                <a:lnTo>
                  <a:pt x="81394" y="220052"/>
                </a:lnTo>
                <a:lnTo>
                  <a:pt x="72453" y="217639"/>
                </a:lnTo>
                <a:lnTo>
                  <a:pt x="63614" y="214998"/>
                </a:lnTo>
                <a:lnTo>
                  <a:pt x="54851" y="212166"/>
                </a:lnTo>
                <a:lnTo>
                  <a:pt x="46189" y="209105"/>
                </a:lnTo>
                <a:lnTo>
                  <a:pt x="37630" y="205854"/>
                </a:lnTo>
                <a:lnTo>
                  <a:pt x="29171" y="202399"/>
                </a:lnTo>
                <a:lnTo>
                  <a:pt x="20815" y="198742"/>
                </a:lnTo>
                <a:lnTo>
                  <a:pt x="12560" y="194894"/>
                </a:lnTo>
                <a:lnTo>
                  <a:pt x="7861" y="184048"/>
                </a:lnTo>
                <a:lnTo>
                  <a:pt x="0" y="179895"/>
                </a:lnTo>
                <a:lnTo>
                  <a:pt x="7929" y="184082"/>
                </a:lnTo>
                <a:lnTo>
                  <a:pt x="15913" y="188048"/>
                </a:lnTo>
                <a:lnTo>
                  <a:pt x="23990" y="191820"/>
                </a:lnTo>
                <a:lnTo>
                  <a:pt x="32120" y="195375"/>
                </a:lnTo>
                <a:lnTo>
                  <a:pt x="40386" y="198742"/>
                </a:lnTo>
                <a:lnTo>
                  <a:pt x="48768" y="201942"/>
                </a:lnTo>
                <a:lnTo>
                  <a:pt x="57251" y="204927"/>
                </a:lnTo>
                <a:lnTo>
                  <a:pt x="74587" y="210324"/>
                </a:lnTo>
                <a:lnTo>
                  <a:pt x="83337" y="212686"/>
                </a:lnTo>
                <a:lnTo>
                  <a:pt x="92189" y="214845"/>
                </a:lnTo>
                <a:lnTo>
                  <a:pt x="101104" y="216788"/>
                </a:lnTo>
                <a:lnTo>
                  <a:pt x="110020" y="218490"/>
                </a:lnTo>
                <a:lnTo>
                  <a:pt x="119100" y="220002"/>
                </a:lnTo>
                <a:lnTo>
                  <a:pt x="128346" y="221297"/>
                </a:lnTo>
                <a:lnTo>
                  <a:pt x="136753" y="229920"/>
                </a:lnTo>
                <a:lnTo>
                  <a:pt x="146240" y="230758"/>
                </a:lnTo>
                <a:lnTo>
                  <a:pt x="155790" y="231368"/>
                </a:lnTo>
                <a:lnTo>
                  <a:pt x="165404" y="231736"/>
                </a:lnTo>
                <a:lnTo>
                  <a:pt x="184746" y="231736"/>
                </a:lnTo>
                <a:lnTo>
                  <a:pt x="175120" y="224231"/>
                </a:lnTo>
                <a:lnTo>
                  <a:pt x="184594" y="224116"/>
                </a:lnTo>
                <a:lnTo>
                  <a:pt x="193929" y="223761"/>
                </a:lnTo>
                <a:lnTo>
                  <a:pt x="203377" y="223164"/>
                </a:lnTo>
                <a:lnTo>
                  <a:pt x="212674" y="222338"/>
                </a:lnTo>
                <a:close/>
              </a:path>
            </a:pathLst>
          </a:custGeom>
          <a:solidFill>
            <a:srgbClr val="4471C4"/>
          </a:solidFill>
        </p:spPr>
        <p:txBody>
          <a:bodyPr wrap="square" lIns="0" tIns="0" rIns="0" bIns="0" rtlCol="0">
            <a:noAutofit/>
          </a:bodyPr>
          <a:lstStyle/>
          <a:p>
            <a:endParaRPr/>
          </a:p>
        </p:txBody>
      </p:sp>
      <p:sp>
        <p:nvSpPr>
          <p:cNvPr id="86" name="object 86"/>
          <p:cNvSpPr/>
          <p:nvPr/>
        </p:nvSpPr>
        <p:spPr>
          <a:xfrm>
            <a:off x="1333309" y="1771484"/>
            <a:ext cx="47269" cy="430999"/>
          </a:xfrm>
          <a:custGeom>
            <a:avLst/>
            <a:gdLst/>
            <a:ahLst/>
            <a:cxnLst/>
            <a:rect l="l" t="t" r="r" b="b"/>
            <a:pathLst>
              <a:path w="47269" h="430999">
                <a:moveTo>
                  <a:pt x="41402" y="423455"/>
                </a:moveTo>
                <a:lnTo>
                  <a:pt x="37642" y="423506"/>
                </a:lnTo>
                <a:lnTo>
                  <a:pt x="41402" y="427316"/>
                </a:lnTo>
                <a:lnTo>
                  <a:pt x="47269" y="430999"/>
                </a:lnTo>
                <a:lnTo>
                  <a:pt x="27927" y="430999"/>
                </a:lnTo>
                <a:lnTo>
                  <a:pt x="18313" y="430644"/>
                </a:lnTo>
                <a:lnTo>
                  <a:pt x="8762" y="430034"/>
                </a:lnTo>
                <a:lnTo>
                  <a:pt x="88" y="421614"/>
                </a:lnTo>
                <a:lnTo>
                  <a:pt x="9385" y="422440"/>
                </a:lnTo>
                <a:lnTo>
                  <a:pt x="18643" y="423024"/>
                </a:lnTo>
                <a:lnTo>
                  <a:pt x="28168" y="423392"/>
                </a:lnTo>
                <a:lnTo>
                  <a:pt x="33781" y="427316"/>
                </a:lnTo>
                <a:lnTo>
                  <a:pt x="37541" y="423506"/>
                </a:lnTo>
                <a:lnTo>
                  <a:pt x="34036" y="46558"/>
                </a:lnTo>
                <a:lnTo>
                  <a:pt x="34759" y="36944"/>
                </a:lnTo>
                <a:lnTo>
                  <a:pt x="35966" y="27470"/>
                </a:lnTo>
                <a:lnTo>
                  <a:pt x="37630" y="18148"/>
                </a:lnTo>
                <a:lnTo>
                  <a:pt x="39738" y="8978"/>
                </a:lnTo>
                <a:lnTo>
                  <a:pt x="42290" y="0"/>
                </a:lnTo>
                <a:lnTo>
                  <a:pt x="41630" y="47040"/>
                </a:lnTo>
                <a:lnTo>
                  <a:pt x="41402" y="56388"/>
                </a:lnTo>
                <a:lnTo>
                  <a:pt x="41402" y="423455"/>
                </a:lnTo>
                <a:close/>
              </a:path>
            </a:pathLst>
          </a:custGeom>
          <a:solidFill>
            <a:srgbClr val="4471C4"/>
          </a:solidFill>
        </p:spPr>
        <p:txBody>
          <a:bodyPr wrap="square" lIns="0" tIns="0" rIns="0" bIns="0" rtlCol="0">
            <a:noAutofit/>
          </a:bodyPr>
          <a:lstStyle/>
          <a:p>
            <a:endParaRPr/>
          </a:p>
        </p:txBody>
      </p:sp>
      <p:sp>
        <p:nvSpPr>
          <p:cNvPr id="87" name="object 87"/>
          <p:cNvSpPr/>
          <p:nvPr/>
        </p:nvSpPr>
        <p:spPr>
          <a:xfrm>
            <a:off x="1376819" y="1762683"/>
            <a:ext cx="1765" cy="37325"/>
          </a:xfrm>
          <a:custGeom>
            <a:avLst/>
            <a:gdLst/>
            <a:ahLst/>
            <a:cxnLst/>
            <a:rect l="l" t="t" r="r" b="b"/>
            <a:pathLst>
              <a:path w="1765" h="37325">
                <a:moveTo>
                  <a:pt x="0" y="37325"/>
                </a:moveTo>
                <a:lnTo>
                  <a:pt x="1765" y="0"/>
                </a:lnTo>
                <a:lnTo>
                  <a:pt x="1562" y="28562"/>
                </a:lnTo>
                <a:lnTo>
                  <a:pt x="0" y="37325"/>
                </a:lnTo>
                <a:close/>
              </a:path>
            </a:pathLst>
          </a:custGeom>
          <a:solidFill>
            <a:srgbClr val="4471C4"/>
          </a:solidFill>
        </p:spPr>
        <p:txBody>
          <a:bodyPr wrap="square" lIns="0" tIns="0" rIns="0" bIns="0" rtlCol="0">
            <a:noAutofit/>
          </a:bodyPr>
          <a:lstStyle/>
          <a:p>
            <a:endParaRPr/>
          </a:p>
        </p:txBody>
      </p:sp>
      <p:sp>
        <p:nvSpPr>
          <p:cNvPr id="88" name="object 88"/>
          <p:cNvSpPr/>
          <p:nvPr/>
        </p:nvSpPr>
        <p:spPr>
          <a:xfrm>
            <a:off x="1385760" y="1737537"/>
            <a:ext cx="4190" cy="27673"/>
          </a:xfrm>
          <a:custGeom>
            <a:avLst/>
            <a:gdLst/>
            <a:ahLst/>
            <a:cxnLst/>
            <a:rect l="l" t="t" r="r" b="b"/>
            <a:pathLst>
              <a:path w="4190" h="27673">
                <a:moveTo>
                  <a:pt x="12" y="27673"/>
                </a:moveTo>
                <a:lnTo>
                  <a:pt x="0" y="8166"/>
                </a:lnTo>
                <a:lnTo>
                  <a:pt x="4190" y="0"/>
                </a:lnTo>
                <a:lnTo>
                  <a:pt x="12" y="27673"/>
                </a:lnTo>
                <a:close/>
              </a:path>
            </a:pathLst>
          </a:custGeom>
          <a:solidFill>
            <a:srgbClr val="4471C4"/>
          </a:solidFill>
        </p:spPr>
        <p:txBody>
          <a:bodyPr wrap="square" lIns="0" tIns="0" rIns="0" bIns="0" rtlCol="0">
            <a:noAutofit/>
          </a:bodyPr>
          <a:lstStyle/>
          <a:p>
            <a:endParaRPr/>
          </a:p>
        </p:txBody>
      </p:sp>
      <p:sp>
        <p:nvSpPr>
          <p:cNvPr id="89" name="object 89"/>
          <p:cNvSpPr/>
          <p:nvPr/>
        </p:nvSpPr>
        <p:spPr>
          <a:xfrm>
            <a:off x="1730641" y="1892744"/>
            <a:ext cx="1752" cy="9093"/>
          </a:xfrm>
          <a:custGeom>
            <a:avLst/>
            <a:gdLst/>
            <a:ahLst/>
            <a:cxnLst/>
            <a:rect l="l" t="t" r="r" b="b"/>
            <a:pathLst>
              <a:path w="1752" h="9093">
                <a:moveTo>
                  <a:pt x="1752" y="0"/>
                </a:moveTo>
                <a:lnTo>
                  <a:pt x="25" y="8991"/>
                </a:lnTo>
                <a:lnTo>
                  <a:pt x="1752" y="0"/>
                </a:lnTo>
                <a:close/>
              </a:path>
            </a:pathLst>
          </a:custGeom>
          <a:solidFill>
            <a:srgbClr val="4471C4"/>
          </a:solidFill>
        </p:spPr>
        <p:txBody>
          <a:bodyPr wrap="square" lIns="0" tIns="0" rIns="0" bIns="0" rtlCol="0">
            <a:noAutofit/>
          </a:bodyPr>
          <a:lstStyle/>
          <a:p>
            <a:endParaRPr/>
          </a:p>
        </p:txBody>
      </p:sp>
      <p:sp>
        <p:nvSpPr>
          <p:cNvPr id="90" name="object 90"/>
          <p:cNvSpPr/>
          <p:nvPr/>
        </p:nvSpPr>
        <p:spPr>
          <a:xfrm>
            <a:off x="1690281" y="1693913"/>
            <a:ext cx="40576" cy="79921"/>
          </a:xfrm>
          <a:custGeom>
            <a:avLst/>
            <a:gdLst/>
            <a:ahLst/>
            <a:cxnLst/>
            <a:rect l="l" t="t" r="r" b="b"/>
            <a:pathLst>
              <a:path w="40576" h="79921">
                <a:moveTo>
                  <a:pt x="16852" y="32346"/>
                </a:moveTo>
                <a:lnTo>
                  <a:pt x="11684" y="25082"/>
                </a:lnTo>
                <a:lnTo>
                  <a:pt x="11798" y="25222"/>
                </a:lnTo>
                <a:lnTo>
                  <a:pt x="6286" y="18211"/>
                </a:lnTo>
                <a:lnTo>
                  <a:pt x="6400" y="18364"/>
                </a:lnTo>
                <a:lnTo>
                  <a:pt x="571" y="11633"/>
                </a:lnTo>
                <a:lnTo>
                  <a:pt x="698" y="11760"/>
                </a:lnTo>
                <a:lnTo>
                  <a:pt x="0" y="0"/>
                </a:lnTo>
                <a:lnTo>
                  <a:pt x="6273" y="6565"/>
                </a:lnTo>
                <a:lnTo>
                  <a:pt x="12217" y="13436"/>
                </a:lnTo>
                <a:lnTo>
                  <a:pt x="17843" y="20586"/>
                </a:lnTo>
                <a:lnTo>
                  <a:pt x="21488" y="39573"/>
                </a:lnTo>
                <a:lnTo>
                  <a:pt x="21577" y="39725"/>
                </a:lnTo>
                <a:lnTo>
                  <a:pt x="25857" y="47180"/>
                </a:lnTo>
                <a:lnTo>
                  <a:pt x="28041" y="35686"/>
                </a:lnTo>
                <a:lnTo>
                  <a:pt x="32600" y="43624"/>
                </a:lnTo>
                <a:lnTo>
                  <a:pt x="36779" y="51790"/>
                </a:lnTo>
                <a:lnTo>
                  <a:pt x="40576" y="60172"/>
                </a:lnTo>
                <a:lnTo>
                  <a:pt x="39700" y="79921"/>
                </a:lnTo>
                <a:lnTo>
                  <a:pt x="36819" y="71415"/>
                </a:lnTo>
                <a:lnTo>
                  <a:pt x="33528" y="63055"/>
                </a:lnTo>
                <a:lnTo>
                  <a:pt x="33591" y="63220"/>
                </a:lnTo>
                <a:lnTo>
                  <a:pt x="29883" y="55003"/>
                </a:lnTo>
                <a:lnTo>
                  <a:pt x="25946" y="47345"/>
                </a:lnTo>
                <a:lnTo>
                  <a:pt x="21563" y="39703"/>
                </a:lnTo>
                <a:lnTo>
                  <a:pt x="16751" y="32207"/>
                </a:lnTo>
                <a:lnTo>
                  <a:pt x="16852" y="32346"/>
                </a:lnTo>
                <a:close/>
              </a:path>
            </a:pathLst>
          </a:custGeom>
          <a:solidFill>
            <a:srgbClr val="4471C4"/>
          </a:solidFill>
        </p:spPr>
        <p:txBody>
          <a:bodyPr wrap="square" lIns="0" tIns="0" rIns="0" bIns="0" rtlCol="0">
            <a:noAutofit/>
          </a:bodyPr>
          <a:lstStyle/>
          <a:p>
            <a:endParaRPr/>
          </a:p>
        </p:txBody>
      </p:sp>
      <p:sp>
        <p:nvSpPr>
          <p:cNvPr id="91" name="object 91"/>
          <p:cNvSpPr/>
          <p:nvPr/>
        </p:nvSpPr>
        <p:spPr>
          <a:xfrm>
            <a:off x="1624228" y="1953996"/>
            <a:ext cx="92049" cy="139623"/>
          </a:xfrm>
          <a:custGeom>
            <a:avLst/>
            <a:gdLst/>
            <a:ahLst/>
            <a:cxnLst/>
            <a:rect l="l" t="t" r="r" b="b"/>
            <a:pathLst>
              <a:path w="92049" h="139623">
                <a:moveTo>
                  <a:pt x="40970" y="93446"/>
                </a:moveTo>
                <a:lnTo>
                  <a:pt x="46164" y="86321"/>
                </a:lnTo>
                <a:lnTo>
                  <a:pt x="51155" y="79133"/>
                </a:lnTo>
                <a:lnTo>
                  <a:pt x="56057" y="71666"/>
                </a:lnTo>
                <a:lnTo>
                  <a:pt x="60706" y="64236"/>
                </a:lnTo>
                <a:lnTo>
                  <a:pt x="65265" y="56527"/>
                </a:lnTo>
                <a:lnTo>
                  <a:pt x="69596" y="48780"/>
                </a:lnTo>
                <a:lnTo>
                  <a:pt x="73698" y="40995"/>
                </a:lnTo>
                <a:lnTo>
                  <a:pt x="77698" y="32943"/>
                </a:lnTo>
                <a:lnTo>
                  <a:pt x="81432" y="24942"/>
                </a:lnTo>
                <a:lnTo>
                  <a:pt x="85013" y="16763"/>
                </a:lnTo>
                <a:lnTo>
                  <a:pt x="88430" y="8381"/>
                </a:lnTo>
                <a:lnTo>
                  <a:pt x="91617" y="0"/>
                </a:lnTo>
                <a:lnTo>
                  <a:pt x="92049" y="19684"/>
                </a:lnTo>
                <a:lnTo>
                  <a:pt x="88392" y="28041"/>
                </a:lnTo>
                <a:lnTo>
                  <a:pt x="84543" y="36283"/>
                </a:lnTo>
                <a:lnTo>
                  <a:pt x="80505" y="44424"/>
                </a:lnTo>
                <a:lnTo>
                  <a:pt x="76263" y="52450"/>
                </a:lnTo>
                <a:lnTo>
                  <a:pt x="71843" y="60363"/>
                </a:lnTo>
                <a:lnTo>
                  <a:pt x="67233" y="68148"/>
                </a:lnTo>
                <a:lnTo>
                  <a:pt x="62458" y="75818"/>
                </a:lnTo>
                <a:lnTo>
                  <a:pt x="57492" y="83362"/>
                </a:lnTo>
                <a:lnTo>
                  <a:pt x="52349" y="90766"/>
                </a:lnTo>
                <a:lnTo>
                  <a:pt x="47040" y="98056"/>
                </a:lnTo>
                <a:lnTo>
                  <a:pt x="41554" y="105206"/>
                </a:lnTo>
                <a:lnTo>
                  <a:pt x="35915" y="112217"/>
                </a:lnTo>
                <a:lnTo>
                  <a:pt x="30099" y="119087"/>
                </a:lnTo>
                <a:lnTo>
                  <a:pt x="24130" y="125806"/>
                </a:lnTo>
                <a:lnTo>
                  <a:pt x="18008" y="132397"/>
                </a:lnTo>
                <a:lnTo>
                  <a:pt x="11722" y="138823"/>
                </a:lnTo>
                <a:lnTo>
                  <a:pt x="6299" y="133476"/>
                </a:lnTo>
                <a:lnTo>
                  <a:pt x="0" y="139623"/>
                </a:lnTo>
                <a:lnTo>
                  <a:pt x="6330" y="133444"/>
                </a:lnTo>
                <a:lnTo>
                  <a:pt x="12522" y="127101"/>
                </a:lnTo>
                <a:lnTo>
                  <a:pt x="18465" y="120726"/>
                </a:lnTo>
                <a:lnTo>
                  <a:pt x="24371" y="114058"/>
                </a:lnTo>
                <a:lnTo>
                  <a:pt x="30010" y="107391"/>
                </a:lnTo>
                <a:lnTo>
                  <a:pt x="35598" y="100456"/>
                </a:lnTo>
                <a:lnTo>
                  <a:pt x="40970" y="93446"/>
                </a:lnTo>
                <a:close/>
              </a:path>
            </a:pathLst>
          </a:custGeom>
          <a:solidFill>
            <a:srgbClr val="4471C4"/>
          </a:solidFill>
        </p:spPr>
        <p:txBody>
          <a:bodyPr wrap="square" lIns="0" tIns="0" rIns="0" bIns="0" rtlCol="0">
            <a:noAutofit/>
          </a:bodyPr>
          <a:lstStyle/>
          <a:p>
            <a:endParaRPr/>
          </a:p>
        </p:txBody>
      </p:sp>
      <p:sp>
        <p:nvSpPr>
          <p:cNvPr id="92" name="object 92"/>
          <p:cNvSpPr/>
          <p:nvPr/>
        </p:nvSpPr>
        <p:spPr>
          <a:xfrm>
            <a:off x="1485607" y="1638452"/>
            <a:ext cx="172326" cy="38607"/>
          </a:xfrm>
          <a:custGeom>
            <a:avLst/>
            <a:gdLst/>
            <a:ahLst/>
            <a:cxnLst/>
            <a:rect l="l" t="t" r="r" b="b"/>
            <a:pathLst>
              <a:path w="172326" h="38607">
                <a:moveTo>
                  <a:pt x="141617" y="21932"/>
                </a:moveTo>
                <a:lnTo>
                  <a:pt x="133257" y="18641"/>
                </a:lnTo>
                <a:lnTo>
                  <a:pt x="124752" y="15760"/>
                </a:lnTo>
                <a:lnTo>
                  <a:pt x="124929" y="15824"/>
                </a:lnTo>
                <a:lnTo>
                  <a:pt x="116128" y="13322"/>
                </a:lnTo>
                <a:lnTo>
                  <a:pt x="116306" y="13373"/>
                </a:lnTo>
                <a:lnTo>
                  <a:pt x="107460" y="11330"/>
                </a:lnTo>
                <a:lnTo>
                  <a:pt x="98413" y="9707"/>
                </a:lnTo>
                <a:lnTo>
                  <a:pt x="89293" y="8559"/>
                </a:lnTo>
                <a:lnTo>
                  <a:pt x="89484" y="8572"/>
                </a:lnTo>
                <a:lnTo>
                  <a:pt x="80251" y="7861"/>
                </a:lnTo>
                <a:lnTo>
                  <a:pt x="70904" y="7619"/>
                </a:lnTo>
                <a:lnTo>
                  <a:pt x="70802" y="0"/>
                </a:lnTo>
                <a:lnTo>
                  <a:pt x="61074" y="254"/>
                </a:lnTo>
                <a:lnTo>
                  <a:pt x="51460" y="977"/>
                </a:lnTo>
                <a:lnTo>
                  <a:pt x="43040" y="9728"/>
                </a:lnTo>
                <a:lnTo>
                  <a:pt x="34277" y="11302"/>
                </a:lnTo>
                <a:lnTo>
                  <a:pt x="34086" y="11341"/>
                </a:lnTo>
                <a:lnTo>
                  <a:pt x="32651" y="3848"/>
                </a:lnTo>
                <a:lnTo>
                  <a:pt x="23494" y="5968"/>
                </a:lnTo>
                <a:lnTo>
                  <a:pt x="14516" y="8521"/>
                </a:lnTo>
                <a:lnTo>
                  <a:pt x="8242" y="18681"/>
                </a:lnTo>
                <a:lnTo>
                  <a:pt x="0" y="21932"/>
                </a:lnTo>
                <a:lnTo>
                  <a:pt x="8360" y="18641"/>
                </a:lnTo>
                <a:lnTo>
                  <a:pt x="16865" y="15760"/>
                </a:lnTo>
                <a:lnTo>
                  <a:pt x="25298" y="13373"/>
                </a:lnTo>
                <a:lnTo>
                  <a:pt x="34200" y="11320"/>
                </a:lnTo>
                <a:lnTo>
                  <a:pt x="43204" y="9707"/>
                </a:lnTo>
                <a:lnTo>
                  <a:pt x="52323" y="8559"/>
                </a:lnTo>
                <a:lnTo>
                  <a:pt x="52133" y="8572"/>
                </a:lnTo>
                <a:lnTo>
                  <a:pt x="61544" y="7861"/>
                </a:lnTo>
                <a:lnTo>
                  <a:pt x="61353" y="7861"/>
                </a:lnTo>
                <a:lnTo>
                  <a:pt x="70713" y="7619"/>
                </a:lnTo>
                <a:lnTo>
                  <a:pt x="80543" y="254"/>
                </a:lnTo>
                <a:lnTo>
                  <a:pt x="90157" y="977"/>
                </a:lnTo>
                <a:lnTo>
                  <a:pt x="98386" y="9702"/>
                </a:lnTo>
                <a:lnTo>
                  <a:pt x="98577" y="9728"/>
                </a:lnTo>
                <a:lnTo>
                  <a:pt x="107340" y="11302"/>
                </a:lnTo>
                <a:lnTo>
                  <a:pt x="108953" y="3848"/>
                </a:lnTo>
                <a:lnTo>
                  <a:pt x="118122" y="5968"/>
                </a:lnTo>
                <a:lnTo>
                  <a:pt x="127101" y="8521"/>
                </a:lnTo>
                <a:lnTo>
                  <a:pt x="135902" y="11493"/>
                </a:lnTo>
                <a:lnTo>
                  <a:pt x="144500" y="14884"/>
                </a:lnTo>
                <a:lnTo>
                  <a:pt x="152882" y="18681"/>
                </a:lnTo>
                <a:lnTo>
                  <a:pt x="161048" y="22860"/>
                </a:lnTo>
                <a:lnTo>
                  <a:pt x="168986" y="27419"/>
                </a:lnTo>
                <a:lnTo>
                  <a:pt x="172326" y="38607"/>
                </a:lnTo>
                <a:lnTo>
                  <a:pt x="165100" y="33972"/>
                </a:lnTo>
                <a:lnTo>
                  <a:pt x="164947" y="33883"/>
                </a:lnTo>
                <a:lnTo>
                  <a:pt x="157492" y="29591"/>
                </a:lnTo>
                <a:lnTo>
                  <a:pt x="149491" y="25501"/>
                </a:lnTo>
                <a:lnTo>
                  <a:pt x="149669" y="25577"/>
                </a:lnTo>
                <a:lnTo>
                  <a:pt x="141452" y="21869"/>
                </a:lnTo>
                <a:lnTo>
                  <a:pt x="141617" y="21932"/>
                </a:lnTo>
                <a:close/>
              </a:path>
            </a:pathLst>
          </a:custGeom>
          <a:solidFill>
            <a:srgbClr val="4471C4"/>
          </a:solidFill>
        </p:spPr>
        <p:txBody>
          <a:bodyPr wrap="square" lIns="0" tIns="0" rIns="0" bIns="0" rtlCol="0">
            <a:noAutofit/>
          </a:bodyPr>
          <a:lstStyle/>
          <a:p>
            <a:endParaRPr/>
          </a:p>
        </p:txBody>
      </p:sp>
      <p:sp>
        <p:nvSpPr>
          <p:cNvPr id="93" name="object 93"/>
          <p:cNvSpPr/>
          <p:nvPr/>
        </p:nvSpPr>
        <p:spPr>
          <a:xfrm>
            <a:off x="1556410" y="1638452"/>
            <a:ext cx="9740" cy="7619"/>
          </a:xfrm>
          <a:custGeom>
            <a:avLst/>
            <a:gdLst/>
            <a:ahLst/>
            <a:cxnLst/>
            <a:rect l="l" t="t" r="r" b="b"/>
            <a:pathLst>
              <a:path w="9740" h="7619">
                <a:moveTo>
                  <a:pt x="101" y="7619"/>
                </a:moveTo>
                <a:lnTo>
                  <a:pt x="0" y="0"/>
                </a:lnTo>
                <a:lnTo>
                  <a:pt x="9740" y="254"/>
                </a:lnTo>
                <a:lnTo>
                  <a:pt x="101" y="7619"/>
                </a:lnTo>
                <a:close/>
              </a:path>
            </a:pathLst>
          </a:custGeom>
          <a:solidFill>
            <a:srgbClr val="4471C4"/>
          </a:solidFill>
        </p:spPr>
        <p:txBody>
          <a:bodyPr wrap="square" lIns="0" tIns="0" rIns="0" bIns="0" rtlCol="0">
            <a:noAutofit/>
          </a:bodyPr>
          <a:lstStyle/>
          <a:p>
            <a:endParaRPr/>
          </a:p>
        </p:txBody>
      </p:sp>
      <p:sp>
        <p:nvSpPr>
          <p:cNvPr id="94" name="object 94"/>
          <p:cNvSpPr/>
          <p:nvPr/>
        </p:nvSpPr>
        <p:spPr>
          <a:xfrm>
            <a:off x="1370952" y="2087473"/>
            <a:ext cx="264998" cy="115011"/>
          </a:xfrm>
          <a:custGeom>
            <a:avLst/>
            <a:gdLst/>
            <a:ahLst/>
            <a:cxnLst/>
            <a:rect l="l" t="t" r="r" b="b"/>
            <a:pathLst>
              <a:path w="264998" h="115011">
                <a:moveTo>
                  <a:pt x="65011" y="101777"/>
                </a:moveTo>
                <a:lnTo>
                  <a:pt x="74002" y="100050"/>
                </a:lnTo>
                <a:lnTo>
                  <a:pt x="82931" y="98107"/>
                </a:lnTo>
                <a:lnTo>
                  <a:pt x="91681" y="95973"/>
                </a:lnTo>
                <a:lnTo>
                  <a:pt x="100533" y="93573"/>
                </a:lnTo>
                <a:lnTo>
                  <a:pt x="109194" y="90995"/>
                </a:lnTo>
                <a:lnTo>
                  <a:pt x="117767" y="88214"/>
                </a:lnTo>
                <a:lnTo>
                  <a:pt x="126161" y="85255"/>
                </a:lnTo>
                <a:lnTo>
                  <a:pt x="134556" y="82067"/>
                </a:lnTo>
                <a:lnTo>
                  <a:pt x="142849" y="78676"/>
                </a:lnTo>
                <a:lnTo>
                  <a:pt x="151117" y="75056"/>
                </a:lnTo>
                <a:lnTo>
                  <a:pt x="159194" y="71285"/>
                </a:lnTo>
                <a:lnTo>
                  <a:pt x="174942" y="63220"/>
                </a:lnTo>
                <a:lnTo>
                  <a:pt x="182689" y="58889"/>
                </a:lnTo>
                <a:lnTo>
                  <a:pt x="190322" y="54381"/>
                </a:lnTo>
                <a:lnTo>
                  <a:pt x="197916" y="49644"/>
                </a:lnTo>
                <a:lnTo>
                  <a:pt x="205219" y="44831"/>
                </a:lnTo>
                <a:lnTo>
                  <a:pt x="212559" y="39738"/>
                </a:lnTo>
                <a:lnTo>
                  <a:pt x="219697" y="34543"/>
                </a:lnTo>
                <a:lnTo>
                  <a:pt x="226631" y="29222"/>
                </a:lnTo>
                <a:lnTo>
                  <a:pt x="233565" y="23634"/>
                </a:lnTo>
                <a:lnTo>
                  <a:pt x="240233" y="18008"/>
                </a:lnTo>
                <a:lnTo>
                  <a:pt x="246824" y="12153"/>
                </a:lnTo>
                <a:lnTo>
                  <a:pt x="253276" y="6146"/>
                </a:lnTo>
                <a:lnTo>
                  <a:pt x="259575" y="0"/>
                </a:lnTo>
                <a:lnTo>
                  <a:pt x="264998" y="5346"/>
                </a:lnTo>
                <a:lnTo>
                  <a:pt x="258559" y="11633"/>
                </a:lnTo>
                <a:lnTo>
                  <a:pt x="251980" y="17767"/>
                </a:lnTo>
                <a:lnTo>
                  <a:pt x="245249" y="23736"/>
                </a:lnTo>
                <a:lnTo>
                  <a:pt x="238378" y="29540"/>
                </a:lnTo>
                <a:lnTo>
                  <a:pt x="231368" y="35191"/>
                </a:lnTo>
                <a:lnTo>
                  <a:pt x="224218" y="40665"/>
                </a:lnTo>
                <a:lnTo>
                  <a:pt x="216941" y="45986"/>
                </a:lnTo>
                <a:lnTo>
                  <a:pt x="209524" y="51117"/>
                </a:lnTo>
                <a:lnTo>
                  <a:pt x="201980" y="56083"/>
                </a:lnTo>
                <a:lnTo>
                  <a:pt x="194322" y="60871"/>
                </a:lnTo>
                <a:lnTo>
                  <a:pt x="186524" y="65468"/>
                </a:lnTo>
                <a:lnTo>
                  <a:pt x="178625" y="69900"/>
                </a:lnTo>
                <a:lnTo>
                  <a:pt x="170599" y="74129"/>
                </a:lnTo>
                <a:lnTo>
                  <a:pt x="162458" y="78168"/>
                </a:lnTo>
                <a:lnTo>
                  <a:pt x="154216" y="82029"/>
                </a:lnTo>
                <a:lnTo>
                  <a:pt x="145859" y="85674"/>
                </a:lnTo>
                <a:lnTo>
                  <a:pt x="137388" y="89141"/>
                </a:lnTo>
                <a:lnTo>
                  <a:pt x="128828" y="92392"/>
                </a:lnTo>
                <a:lnTo>
                  <a:pt x="120167" y="95440"/>
                </a:lnTo>
                <a:lnTo>
                  <a:pt x="111417" y="98285"/>
                </a:lnTo>
                <a:lnTo>
                  <a:pt x="102565" y="100914"/>
                </a:lnTo>
                <a:lnTo>
                  <a:pt x="93624" y="103339"/>
                </a:lnTo>
                <a:lnTo>
                  <a:pt x="84594" y="105537"/>
                </a:lnTo>
                <a:lnTo>
                  <a:pt x="75488" y="107518"/>
                </a:lnTo>
                <a:lnTo>
                  <a:pt x="66293" y="109283"/>
                </a:lnTo>
                <a:lnTo>
                  <a:pt x="57035" y="110820"/>
                </a:lnTo>
                <a:lnTo>
                  <a:pt x="47688" y="112128"/>
                </a:lnTo>
                <a:lnTo>
                  <a:pt x="38277" y="113207"/>
                </a:lnTo>
                <a:lnTo>
                  <a:pt x="28790" y="114046"/>
                </a:lnTo>
                <a:lnTo>
                  <a:pt x="19240" y="114655"/>
                </a:lnTo>
                <a:lnTo>
                  <a:pt x="9626" y="115011"/>
                </a:lnTo>
                <a:lnTo>
                  <a:pt x="3759" y="111328"/>
                </a:lnTo>
                <a:lnTo>
                  <a:pt x="0" y="107518"/>
                </a:lnTo>
                <a:lnTo>
                  <a:pt x="9385" y="107403"/>
                </a:lnTo>
                <a:lnTo>
                  <a:pt x="18897" y="107035"/>
                </a:lnTo>
                <a:lnTo>
                  <a:pt x="28155" y="106451"/>
                </a:lnTo>
                <a:lnTo>
                  <a:pt x="37452" y="105625"/>
                </a:lnTo>
                <a:lnTo>
                  <a:pt x="46714" y="104565"/>
                </a:lnTo>
                <a:lnTo>
                  <a:pt x="55930" y="103276"/>
                </a:lnTo>
                <a:lnTo>
                  <a:pt x="65011" y="101777"/>
                </a:lnTo>
                <a:close/>
              </a:path>
            </a:pathLst>
          </a:custGeom>
          <a:solidFill>
            <a:srgbClr val="4471C4"/>
          </a:solidFill>
        </p:spPr>
        <p:txBody>
          <a:bodyPr wrap="square" lIns="0" tIns="0" rIns="0" bIns="0" rtlCol="0">
            <a:noAutofit/>
          </a:bodyPr>
          <a:lstStyle/>
          <a:p>
            <a:endParaRPr/>
          </a:p>
        </p:txBody>
      </p:sp>
      <p:sp>
        <p:nvSpPr>
          <p:cNvPr id="95" name="object 95"/>
          <p:cNvSpPr/>
          <p:nvPr/>
        </p:nvSpPr>
        <p:spPr>
          <a:xfrm>
            <a:off x="1351953" y="1460690"/>
            <a:ext cx="9525" cy="355"/>
          </a:xfrm>
          <a:custGeom>
            <a:avLst/>
            <a:gdLst/>
            <a:ahLst/>
            <a:cxnLst/>
            <a:rect l="l" t="t" r="r" b="b"/>
            <a:pathLst>
              <a:path w="9525" h="355">
                <a:moveTo>
                  <a:pt x="0" y="355"/>
                </a:moveTo>
                <a:lnTo>
                  <a:pt x="9423" y="0"/>
                </a:lnTo>
                <a:lnTo>
                  <a:pt x="0" y="355"/>
                </a:lnTo>
                <a:close/>
              </a:path>
            </a:pathLst>
          </a:custGeom>
          <a:solidFill>
            <a:srgbClr val="4471C4"/>
          </a:solidFill>
        </p:spPr>
        <p:txBody>
          <a:bodyPr wrap="square" lIns="0" tIns="0" rIns="0" bIns="0" rtlCol="0">
            <a:noAutofit/>
          </a:bodyPr>
          <a:lstStyle/>
          <a:p>
            <a:endParaRPr/>
          </a:p>
        </p:txBody>
      </p:sp>
      <p:sp>
        <p:nvSpPr>
          <p:cNvPr id="96" name="object 96"/>
          <p:cNvSpPr/>
          <p:nvPr/>
        </p:nvSpPr>
        <p:spPr>
          <a:xfrm>
            <a:off x="1236218" y="1482826"/>
            <a:ext cx="8470" cy="3225"/>
          </a:xfrm>
          <a:custGeom>
            <a:avLst/>
            <a:gdLst/>
            <a:ahLst/>
            <a:cxnLst/>
            <a:rect l="l" t="t" r="r" b="b"/>
            <a:pathLst>
              <a:path w="8470" h="3225">
                <a:moveTo>
                  <a:pt x="88" y="3187"/>
                </a:moveTo>
                <a:lnTo>
                  <a:pt x="8470" y="0"/>
                </a:lnTo>
                <a:lnTo>
                  <a:pt x="0" y="3225"/>
                </a:lnTo>
                <a:close/>
              </a:path>
            </a:pathLst>
          </a:custGeom>
          <a:solidFill>
            <a:srgbClr val="4471C4"/>
          </a:solidFill>
        </p:spPr>
        <p:txBody>
          <a:bodyPr wrap="square" lIns="0" tIns="0" rIns="0" bIns="0" rtlCol="0">
            <a:noAutofit/>
          </a:bodyPr>
          <a:lstStyle/>
          <a:p>
            <a:endParaRPr/>
          </a:p>
        </p:txBody>
      </p:sp>
      <p:sp>
        <p:nvSpPr>
          <p:cNvPr id="97" name="object 97"/>
          <p:cNvSpPr/>
          <p:nvPr/>
        </p:nvSpPr>
        <p:spPr>
          <a:xfrm>
            <a:off x="1025525" y="1489913"/>
            <a:ext cx="186220" cy="211645"/>
          </a:xfrm>
          <a:custGeom>
            <a:avLst/>
            <a:gdLst/>
            <a:ahLst/>
            <a:cxnLst/>
            <a:rect l="l" t="t" r="r" b="b"/>
            <a:pathLst>
              <a:path w="186220" h="211645">
                <a:moveTo>
                  <a:pt x="147497" y="28473"/>
                </a:moveTo>
                <a:lnTo>
                  <a:pt x="140088" y="33350"/>
                </a:lnTo>
                <a:lnTo>
                  <a:pt x="132765" y="38430"/>
                </a:lnTo>
                <a:lnTo>
                  <a:pt x="125704" y="43573"/>
                </a:lnTo>
                <a:lnTo>
                  <a:pt x="118630" y="48996"/>
                </a:lnTo>
                <a:lnTo>
                  <a:pt x="111759" y="54533"/>
                </a:lnTo>
                <a:lnTo>
                  <a:pt x="105028" y="60223"/>
                </a:lnTo>
                <a:lnTo>
                  <a:pt x="98437" y="66078"/>
                </a:lnTo>
                <a:lnTo>
                  <a:pt x="92062" y="72021"/>
                </a:lnTo>
                <a:lnTo>
                  <a:pt x="85719" y="78213"/>
                </a:lnTo>
                <a:lnTo>
                  <a:pt x="79540" y="84543"/>
                </a:lnTo>
                <a:lnTo>
                  <a:pt x="73533" y="90995"/>
                </a:lnTo>
                <a:lnTo>
                  <a:pt x="67741" y="97523"/>
                </a:lnTo>
                <a:lnTo>
                  <a:pt x="61988" y="104317"/>
                </a:lnTo>
                <a:lnTo>
                  <a:pt x="56515" y="111124"/>
                </a:lnTo>
                <a:lnTo>
                  <a:pt x="51142" y="118122"/>
                </a:lnTo>
                <a:lnTo>
                  <a:pt x="45935" y="125260"/>
                </a:lnTo>
                <a:lnTo>
                  <a:pt x="40867" y="132583"/>
                </a:lnTo>
                <a:lnTo>
                  <a:pt x="35991" y="139979"/>
                </a:lnTo>
                <a:lnTo>
                  <a:pt x="31305" y="147497"/>
                </a:lnTo>
                <a:lnTo>
                  <a:pt x="26835" y="155041"/>
                </a:lnTo>
                <a:lnTo>
                  <a:pt x="22504" y="162788"/>
                </a:lnTo>
                <a:lnTo>
                  <a:pt x="18313" y="170738"/>
                </a:lnTo>
                <a:lnTo>
                  <a:pt x="14350" y="178714"/>
                </a:lnTo>
                <a:lnTo>
                  <a:pt x="10617" y="186702"/>
                </a:lnTo>
                <a:lnTo>
                  <a:pt x="7035" y="194894"/>
                </a:lnTo>
                <a:lnTo>
                  <a:pt x="3657" y="203174"/>
                </a:lnTo>
                <a:lnTo>
                  <a:pt x="431" y="211645"/>
                </a:lnTo>
                <a:lnTo>
                  <a:pt x="0" y="191960"/>
                </a:lnTo>
                <a:lnTo>
                  <a:pt x="3657" y="183603"/>
                </a:lnTo>
                <a:lnTo>
                  <a:pt x="7518" y="175361"/>
                </a:lnTo>
                <a:lnTo>
                  <a:pt x="11556" y="167220"/>
                </a:lnTo>
                <a:lnTo>
                  <a:pt x="15786" y="159194"/>
                </a:lnTo>
                <a:lnTo>
                  <a:pt x="20205" y="151282"/>
                </a:lnTo>
                <a:lnTo>
                  <a:pt x="24815" y="143497"/>
                </a:lnTo>
                <a:lnTo>
                  <a:pt x="29603" y="135826"/>
                </a:lnTo>
                <a:lnTo>
                  <a:pt x="34569" y="128295"/>
                </a:lnTo>
                <a:lnTo>
                  <a:pt x="39700" y="120878"/>
                </a:lnTo>
                <a:lnTo>
                  <a:pt x="45021" y="113601"/>
                </a:lnTo>
                <a:lnTo>
                  <a:pt x="50495" y="106451"/>
                </a:lnTo>
                <a:lnTo>
                  <a:pt x="56146" y="99440"/>
                </a:lnTo>
                <a:lnTo>
                  <a:pt x="61950" y="92570"/>
                </a:lnTo>
                <a:lnTo>
                  <a:pt x="67919" y="85839"/>
                </a:lnTo>
                <a:lnTo>
                  <a:pt x="74053" y="79247"/>
                </a:lnTo>
                <a:lnTo>
                  <a:pt x="80327" y="72821"/>
                </a:lnTo>
                <a:lnTo>
                  <a:pt x="86766" y="66535"/>
                </a:lnTo>
                <a:lnTo>
                  <a:pt x="93344" y="60413"/>
                </a:lnTo>
                <a:lnTo>
                  <a:pt x="100075" y="54444"/>
                </a:lnTo>
                <a:lnTo>
                  <a:pt x="106946" y="48628"/>
                </a:lnTo>
                <a:lnTo>
                  <a:pt x="113957" y="42976"/>
                </a:lnTo>
                <a:lnTo>
                  <a:pt x="121107" y="37503"/>
                </a:lnTo>
                <a:lnTo>
                  <a:pt x="128397" y="32194"/>
                </a:lnTo>
                <a:lnTo>
                  <a:pt x="135801" y="27050"/>
                </a:lnTo>
                <a:lnTo>
                  <a:pt x="143344" y="22085"/>
                </a:lnTo>
                <a:lnTo>
                  <a:pt x="151015" y="17297"/>
                </a:lnTo>
                <a:lnTo>
                  <a:pt x="158800" y="12699"/>
                </a:lnTo>
                <a:lnTo>
                  <a:pt x="166712" y="8280"/>
                </a:lnTo>
                <a:lnTo>
                  <a:pt x="174739" y="4038"/>
                </a:lnTo>
                <a:lnTo>
                  <a:pt x="182867" y="0"/>
                </a:lnTo>
                <a:lnTo>
                  <a:pt x="186220" y="6845"/>
                </a:lnTo>
                <a:lnTo>
                  <a:pt x="178244" y="10807"/>
                </a:lnTo>
                <a:lnTo>
                  <a:pt x="170383" y="14947"/>
                </a:lnTo>
                <a:lnTo>
                  <a:pt x="162636" y="19278"/>
                </a:lnTo>
                <a:lnTo>
                  <a:pt x="155003" y="23787"/>
                </a:lnTo>
                <a:lnTo>
                  <a:pt x="147421" y="28524"/>
                </a:lnTo>
                <a:close/>
              </a:path>
            </a:pathLst>
          </a:custGeom>
          <a:solidFill>
            <a:srgbClr val="4471C4"/>
          </a:solidFill>
        </p:spPr>
        <p:txBody>
          <a:bodyPr wrap="square" lIns="0" tIns="0" rIns="0" bIns="0" rtlCol="0">
            <a:noAutofit/>
          </a:bodyPr>
          <a:lstStyle/>
          <a:p>
            <a:endParaRPr/>
          </a:p>
        </p:txBody>
      </p:sp>
      <p:sp>
        <p:nvSpPr>
          <p:cNvPr id="98" name="object 98"/>
          <p:cNvSpPr/>
          <p:nvPr/>
        </p:nvSpPr>
        <p:spPr>
          <a:xfrm>
            <a:off x="1025525" y="1953996"/>
            <a:ext cx="316547" cy="247523"/>
          </a:xfrm>
          <a:custGeom>
            <a:avLst/>
            <a:gdLst/>
            <a:ahLst/>
            <a:cxnLst/>
            <a:rect l="l" t="t" r="r" b="b"/>
            <a:pathLst>
              <a:path w="316547" h="247523">
                <a:moveTo>
                  <a:pt x="155003" y="187858"/>
                </a:moveTo>
                <a:lnTo>
                  <a:pt x="162636" y="192366"/>
                </a:lnTo>
                <a:lnTo>
                  <a:pt x="170306" y="196659"/>
                </a:lnTo>
                <a:lnTo>
                  <a:pt x="178244" y="200850"/>
                </a:lnTo>
                <a:lnTo>
                  <a:pt x="186220" y="204800"/>
                </a:lnTo>
                <a:lnTo>
                  <a:pt x="194297" y="208572"/>
                </a:lnTo>
                <a:lnTo>
                  <a:pt x="202428" y="212127"/>
                </a:lnTo>
                <a:lnTo>
                  <a:pt x="210781" y="215544"/>
                </a:lnTo>
                <a:lnTo>
                  <a:pt x="219163" y="218732"/>
                </a:lnTo>
                <a:lnTo>
                  <a:pt x="227558" y="221691"/>
                </a:lnTo>
                <a:lnTo>
                  <a:pt x="236131" y="224472"/>
                </a:lnTo>
                <a:lnTo>
                  <a:pt x="244844" y="227061"/>
                </a:lnTo>
                <a:lnTo>
                  <a:pt x="253555" y="229425"/>
                </a:lnTo>
                <a:lnTo>
                  <a:pt x="262394" y="231584"/>
                </a:lnTo>
                <a:lnTo>
                  <a:pt x="271322" y="233527"/>
                </a:lnTo>
                <a:lnTo>
                  <a:pt x="280327" y="235254"/>
                </a:lnTo>
                <a:lnTo>
                  <a:pt x="289407" y="236753"/>
                </a:lnTo>
                <a:lnTo>
                  <a:pt x="298611" y="238042"/>
                </a:lnTo>
                <a:lnTo>
                  <a:pt x="307873" y="239102"/>
                </a:lnTo>
                <a:lnTo>
                  <a:pt x="316547" y="247523"/>
                </a:lnTo>
                <a:lnTo>
                  <a:pt x="307060" y="246684"/>
                </a:lnTo>
                <a:lnTo>
                  <a:pt x="298653" y="238048"/>
                </a:lnTo>
                <a:lnTo>
                  <a:pt x="297649" y="245605"/>
                </a:lnTo>
                <a:lnTo>
                  <a:pt x="288302" y="244297"/>
                </a:lnTo>
                <a:lnTo>
                  <a:pt x="279031" y="242760"/>
                </a:lnTo>
                <a:lnTo>
                  <a:pt x="260731" y="239013"/>
                </a:lnTo>
                <a:lnTo>
                  <a:pt x="242760" y="234391"/>
                </a:lnTo>
                <a:lnTo>
                  <a:pt x="225158" y="228917"/>
                </a:lnTo>
                <a:lnTo>
                  <a:pt x="207937" y="222618"/>
                </a:lnTo>
                <a:lnTo>
                  <a:pt x="191122" y="215506"/>
                </a:lnTo>
                <a:lnTo>
                  <a:pt x="174739" y="207606"/>
                </a:lnTo>
                <a:lnTo>
                  <a:pt x="158800" y="198945"/>
                </a:lnTo>
                <a:lnTo>
                  <a:pt x="143344" y="189560"/>
                </a:lnTo>
                <a:lnTo>
                  <a:pt x="128397" y="179463"/>
                </a:lnTo>
                <a:lnTo>
                  <a:pt x="113957" y="168668"/>
                </a:lnTo>
                <a:lnTo>
                  <a:pt x="100075" y="157213"/>
                </a:lnTo>
                <a:lnTo>
                  <a:pt x="86766" y="145110"/>
                </a:lnTo>
                <a:lnTo>
                  <a:pt x="74053" y="132397"/>
                </a:lnTo>
                <a:lnTo>
                  <a:pt x="61950" y="119087"/>
                </a:lnTo>
                <a:lnTo>
                  <a:pt x="50495" y="105206"/>
                </a:lnTo>
                <a:lnTo>
                  <a:pt x="39700" y="90766"/>
                </a:lnTo>
                <a:lnTo>
                  <a:pt x="29603" y="75818"/>
                </a:lnTo>
                <a:lnTo>
                  <a:pt x="20205" y="60363"/>
                </a:lnTo>
                <a:lnTo>
                  <a:pt x="11556" y="44424"/>
                </a:lnTo>
                <a:lnTo>
                  <a:pt x="3657" y="28041"/>
                </a:lnTo>
                <a:lnTo>
                  <a:pt x="0" y="19684"/>
                </a:lnTo>
                <a:lnTo>
                  <a:pt x="431" y="0"/>
                </a:lnTo>
                <a:lnTo>
                  <a:pt x="3657" y="8470"/>
                </a:lnTo>
                <a:lnTo>
                  <a:pt x="7035" y="16763"/>
                </a:lnTo>
                <a:lnTo>
                  <a:pt x="10617" y="24942"/>
                </a:lnTo>
                <a:lnTo>
                  <a:pt x="14350" y="32943"/>
                </a:lnTo>
                <a:lnTo>
                  <a:pt x="18313" y="40906"/>
                </a:lnTo>
                <a:lnTo>
                  <a:pt x="22504" y="48856"/>
                </a:lnTo>
                <a:lnTo>
                  <a:pt x="26835" y="56603"/>
                </a:lnTo>
                <a:lnTo>
                  <a:pt x="31356" y="64236"/>
                </a:lnTo>
                <a:lnTo>
                  <a:pt x="35991" y="71666"/>
                </a:lnTo>
                <a:lnTo>
                  <a:pt x="40855" y="79057"/>
                </a:lnTo>
                <a:lnTo>
                  <a:pt x="45935" y="86385"/>
                </a:lnTo>
                <a:lnTo>
                  <a:pt x="51142" y="93522"/>
                </a:lnTo>
                <a:lnTo>
                  <a:pt x="56515" y="100533"/>
                </a:lnTo>
                <a:lnTo>
                  <a:pt x="61988" y="107327"/>
                </a:lnTo>
                <a:lnTo>
                  <a:pt x="67741" y="114122"/>
                </a:lnTo>
                <a:lnTo>
                  <a:pt x="73596" y="120726"/>
                </a:lnTo>
                <a:lnTo>
                  <a:pt x="79540" y="127101"/>
                </a:lnTo>
                <a:lnTo>
                  <a:pt x="85719" y="133444"/>
                </a:lnTo>
                <a:lnTo>
                  <a:pt x="91998" y="139560"/>
                </a:lnTo>
                <a:lnTo>
                  <a:pt x="98437" y="145567"/>
                </a:lnTo>
                <a:lnTo>
                  <a:pt x="105028" y="151422"/>
                </a:lnTo>
                <a:lnTo>
                  <a:pt x="111759" y="157111"/>
                </a:lnTo>
                <a:lnTo>
                  <a:pt x="118706" y="162699"/>
                </a:lnTo>
                <a:lnTo>
                  <a:pt x="125704" y="168071"/>
                </a:lnTo>
                <a:lnTo>
                  <a:pt x="132841" y="173278"/>
                </a:lnTo>
                <a:lnTo>
                  <a:pt x="140088" y="178295"/>
                </a:lnTo>
                <a:lnTo>
                  <a:pt x="147497" y="183172"/>
                </a:lnTo>
                <a:lnTo>
                  <a:pt x="155003" y="187858"/>
                </a:lnTo>
                <a:close/>
              </a:path>
            </a:pathLst>
          </a:custGeom>
          <a:solidFill>
            <a:srgbClr val="4471C4"/>
          </a:solidFill>
        </p:spPr>
        <p:txBody>
          <a:bodyPr wrap="square" lIns="0" tIns="0" rIns="0" bIns="0" rtlCol="0">
            <a:noAutofit/>
          </a:bodyPr>
          <a:lstStyle/>
          <a:p>
            <a:endParaRPr/>
          </a:p>
        </p:txBody>
      </p:sp>
      <p:sp>
        <p:nvSpPr>
          <p:cNvPr id="99" name="object 99"/>
          <p:cNvSpPr/>
          <p:nvPr/>
        </p:nvSpPr>
        <p:spPr>
          <a:xfrm>
            <a:off x="1000391" y="1894128"/>
            <a:ext cx="110820" cy="4650955"/>
          </a:xfrm>
          <a:custGeom>
            <a:avLst/>
            <a:gdLst/>
            <a:ahLst/>
            <a:cxnLst/>
            <a:rect l="l" t="t" r="r" b="b"/>
            <a:pathLst>
              <a:path w="110820" h="4650955">
                <a:moveTo>
                  <a:pt x="76276" y="4605655"/>
                </a:moveTo>
                <a:lnTo>
                  <a:pt x="81648" y="4612652"/>
                </a:lnTo>
                <a:lnTo>
                  <a:pt x="87167" y="4619501"/>
                </a:lnTo>
                <a:lnTo>
                  <a:pt x="92875" y="4626254"/>
                </a:lnTo>
                <a:lnTo>
                  <a:pt x="98666" y="4632782"/>
                </a:lnTo>
                <a:lnTo>
                  <a:pt x="104673" y="4639233"/>
                </a:lnTo>
                <a:lnTo>
                  <a:pt x="110820" y="4645533"/>
                </a:lnTo>
                <a:lnTo>
                  <a:pt x="105460" y="4650955"/>
                </a:lnTo>
                <a:lnTo>
                  <a:pt x="99187" y="4644517"/>
                </a:lnTo>
                <a:lnTo>
                  <a:pt x="93052" y="4637938"/>
                </a:lnTo>
                <a:lnTo>
                  <a:pt x="87083" y="4631207"/>
                </a:lnTo>
                <a:lnTo>
                  <a:pt x="81280" y="4624336"/>
                </a:lnTo>
                <a:lnTo>
                  <a:pt x="75628" y="4617326"/>
                </a:lnTo>
                <a:lnTo>
                  <a:pt x="70154" y="4610176"/>
                </a:lnTo>
                <a:lnTo>
                  <a:pt x="64833" y="4602899"/>
                </a:lnTo>
                <a:lnTo>
                  <a:pt x="59702" y="4595482"/>
                </a:lnTo>
                <a:lnTo>
                  <a:pt x="54737" y="4587938"/>
                </a:lnTo>
                <a:lnTo>
                  <a:pt x="49949" y="4580280"/>
                </a:lnTo>
                <a:lnTo>
                  <a:pt x="45338" y="4572482"/>
                </a:lnTo>
                <a:lnTo>
                  <a:pt x="40919" y="4564583"/>
                </a:lnTo>
                <a:lnTo>
                  <a:pt x="36690" y="4556556"/>
                </a:lnTo>
                <a:lnTo>
                  <a:pt x="32651" y="4548416"/>
                </a:lnTo>
                <a:lnTo>
                  <a:pt x="28790" y="4540161"/>
                </a:lnTo>
                <a:lnTo>
                  <a:pt x="25133" y="4531804"/>
                </a:lnTo>
                <a:lnTo>
                  <a:pt x="21678" y="4523346"/>
                </a:lnTo>
                <a:lnTo>
                  <a:pt x="18427" y="4514786"/>
                </a:lnTo>
                <a:lnTo>
                  <a:pt x="17246" y="4486478"/>
                </a:lnTo>
                <a:lnTo>
                  <a:pt x="15379" y="4506125"/>
                </a:lnTo>
                <a:lnTo>
                  <a:pt x="12534" y="4497374"/>
                </a:lnTo>
                <a:lnTo>
                  <a:pt x="9906" y="4488522"/>
                </a:lnTo>
                <a:lnTo>
                  <a:pt x="7480" y="4479582"/>
                </a:lnTo>
                <a:lnTo>
                  <a:pt x="6261" y="4432731"/>
                </a:lnTo>
                <a:lnTo>
                  <a:pt x="5283" y="4470552"/>
                </a:lnTo>
                <a:lnTo>
                  <a:pt x="3302" y="4461446"/>
                </a:lnTo>
                <a:lnTo>
                  <a:pt x="3302" y="4385906"/>
                </a:lnTo>
                <a:lnTo>
                  <a:pt x="3302" y="4461446"/>
                </a:lnTo>
                <a:lnTo>
                  <a:pt x="1536" y="4452251"/>
                </a:lnTo>
                <a:lnTo>
                  <a:pt x="0" y="4442980"/>
                </a:lnTo>
                <a:lnTo>
                  <a:pt x="1536" y="0"/>
                </a:lnTo>
                <a:lnTo>
                  <a:pt x="3302" y="9182"/>
                </a:lnTo>
                <a:lnTo>
                  <a:pt x="3416" y="4395343"/>
                </a:lnTo>
                <a:lnTo>
                  <a:pt x="3784" y="4404855"/>
                </a:lnTo>
                <a:lnTo>
                  <a:pt x="4381" y="4414215"/>
                </a:lnTo>
                <a:lnTo>
                  <a:pt x="5206" y="4423511"/>
                </a:lnTo>
                <a:lnTo>
                  <a:pt x="6254" y="4432672"/>
                </a:lnTo>
                <a:lnTo>
                  <a:pt x="7543" y="4441888"/>
                </a:lnTo>
                <a:lnTo>
                  <a:pt x="10756" y="4459871"/>
                </a:lnTo>
                <a:lnTo>
                  <a:pt x="12687" y="4468799"/>
                </a:lnTo>
                <a:lnTo>
                  <a:pt x="14871" y="4477727"/>
                </a:lnTo>
                <a:lnTo>
                  <a:pt x="19824" y="4495152"/>
                </a:lnTo>
                <a:lnTo>
                  <a:pt x="22606" y="4503724"/>
                </a:lnTo>
                <a:lnTo>
                  <a:pt x="25603" y="4512208"/>
                </a:lnTo>
                <a:lnTo>
                  <a:pt x="28790" y="4520603"/>
                </a:lnTo>
                <a:lnTo>
                  <a:pt x="32169" y="4528883"/>
                </a:lnTo>
                <a:lnTo>
                  <a:pt x="35750" y="4537075"/>
                </a:lnTo>
                <a:lnTo>
                  <a:pt x="39484" y="4545063"/>
                </a:lnTo>
                <a:lnTo>
                  <a:pt x="43446" y="4553038"/>
                </a:lnTo>
                <a:lnTo>
                  <a:pt x="47637" y="4560976"/>
                </a:lnTo>
                <a:lnTo>
                  <a:pt x="51968" y="4568723"/>
                </a:lnTo>
                <a:lnTo>
                  <a:pt x="56438" y="4576279"/>
                </a:lnTo>
                <a:lnTo>
                  <a:pt x="61125" y="4583785"/>
                </a:lnTo>
                <a:lnTo>
                  <a:pt x="66002" y="4591196"/>
                </a:lnTo>
                <a:lnTo>
                  <a:pt x="71069" y="4598517"/>
                </a:lnTo>
                <a:lnTo>
                  <a:pt x="76276" y="4605655"/>
                </a:lnTo>
                <a:close/>
              </a:path>
            </a:pathLst>
          </a:custGeom>
          <a:solidFill>
            <a:srgbClr val="4471C4"/>
          </a:solidFill>
        </p:spPr>
        <p:txBody>
          <a:bodyPr wrap="square" lIns="0" tIns="0" rIns="0" bIns="0" rtlCol="0">
            <a:noAutofit/>
          </a:bodyPr>
          <a:lstStyle/>
          <a:p>
            <a:endParaRPr/>
          </a:p>
        </p:txBody>
      </p:sp>
      <p:sp>
        <p:nvSpPr>
          <p:cNvPr id="100" name="object 100"/>
          <p:cNvSpPr/>
          <p:nvPr/>
        </p:nvSpPr>
        <p:spPr>
          <a:xfrm>
            <a:off x="1009421" y="6344996"/>
            <a:ext cx="1739" cy="9093"/>
          </a:xfrm>
          <a:custGeom>
            <a:avLst/>
            <a:gdLst/>
            <a:ahLst/>
            <a:cxnLst/>
            <a:rect l="l" t="t" r="r" b="b"/>
            <a:pathLst>
              <a:path w="1739" h="9093">
                <a:moveTo>
                  <a:pt x="1739" y="9093"/>
                </a:moveTo>
                <a:lnTo>
                  <a:pt x="12" y="88"/>
                </a:lnTo>
                <a:lnTo>
                  <a:pt x="1739" y="9093"/>
                </a:lnTo>
                <a:close/>
              </a:path>
            </a:pathLst>
          </a:custGeom>
          <a:solidFill>
            <a:srgbClr val="4471C4"/>
          </a:solidFill>
        </p:spPr>
        <p:txBody>
          <a:bodyPr wrap="square" lIns="0" tIns="0" rIns="0" bIns="0" rtlCol="0">
            <a:noAutofit/>
          </a:bodyPr>
          <a:lstStyle/>
          <a:p>
            <a:endParaRPr/>
          </a:p>
        </p:txBody>
      </p:sp>
      <p:sp>
        <p:nvSpPr>
          <p:cNvPr id="101" name="object 101"/>
          <p:cNvSpPr/>
          <p:nvPr/>
        </p:nvSpPr>
        <p:spPr>
          <a:xfrm>
            <a:off x="10791405" y="899160"/>
            <a:ext cx="49656" cy="186677"/>
          </a:xfrm>
          <a:custGeom>
            <a:avLst/>
            <a:gdLst/>
            <a:ahLst/>
            <a:cxnLst/>
            <a:rect l="l" t="t" r="r" b="b"/>
            <a:pathLst>
              <a:path w="49656" h="186677">
                <a:moveTo>
                  <a:pt x="26924" y="68757"/>
                </a:moveTo>
                <a:lnTo>
                  <a:pt x="24129" y="77330"/>
                </a:lnTo>
                <a:lnTo>
                  <a:pt x="21541" y="86041"/>
                </a:lnTo>
                <a:lnTo>
                  <a:pt x="19164" y="94843"/>
                </a:lnTo>
                <a:lnTo>
                  <a:pt x="17005" y="103695"/>
                </a:lnTo>
                <a:lnTo>
                  <a:pt x="15062" y="112610"/>
                </a:lnTo>
                <a:lnTo>
                  <a:pt x="13360" y="121526"/>
                </a:lnTo>
                <a:lnTo>
                  <a:pt x="11837" y="130686"/>
                </a:lnTo>
                <a:lnTo>
                  <a:pt x="10566" y="139750"/>
                </a:lnTo>
                <a:lnTo>
                  <a:pt x="9512" y="148983"/>
                </a:lnTo>
                <a:lnTo>
                  <a:pt x="8686" y="158368"/>
                </a:lnTo>
                <a:lnTo>
                  <a:pt x="8089" y="167728"/>
                </a:lnTo>
                <a:lnTo>
                  <a:pt x="7734" y="177139"/>
                </a:lnTo>
                <a:lnTo>
                  <a:pt x="7607" y="186474"/>
                </a:lnTo>
                <a:lnTo>
                  <a:pt x="0" y="186677"/>
                </a:lnTo>
                <a:lnTo>
                  <a:pt x="114" y="176898"/>
                </a:lnTo>
                <a:lnTo>
                  <a:pt x="482" y="167297"/>
                </a:lnTo>
                <a:lnTo>
                  <a:pt x="1092" y="157746"/>
                </a:lnTo>
                <a:lnTo>
                  <a:pt x="1930" y="148259"/>
                </a:lnTo>
                <a:lnTo>
                  <a:pt x="3009" y="138836"/>
                </a:lnTo>
                <a:lnTo>
                  <a:pt x="4318" y="129501"/>
                </a:lnTo>
                <a:lnTo>
                  <a:pt x="5854" y="120230"/>
                </a:lnTo>
                <a:lnTo>
                  <a:pt x="7607" y="111036"/>
                </a:lnTo>
                <a:lnTo>
                  <a:pt x="9588" y="101930"/>
                </a:lnTo>
                <a:lnTo>
                  <a:pt x="11798" y="92900"/>
                </a:lnTo>
                <a:lnTo>
                  <a:pt x="11849" y="130606"/>
                </a:lnTo>
                <a:lnTo>
                  <a:pt x="14211" y="83959"/>
                </a:lnTo>
                <a:lnTo>
                  <a:pt x="16852" y="75120"/>
                </a:lnTo>
                <a:lnTo>
                  <a:pt x="19685" y="66357"/>
                </a:lnTo>
                <a:lnTo>
                  <a:pt x="21526" y="86093"/>
                </a:lnTo>
                <a:lnTo>
                  <a:pt x="22745" y="57696"/>
                </a:lnTo>
                <a:lnTo>
                  <a:pt x="25996" y="49136"/>
                </a:lnTo>
                <a:lnTo>
                  <a:pt x="29451" y="40678"/>
                </a:lnTo>
                <a:lnTo>
                  <a:pt x="33108" y="32321"/>
                </a:lnTo>
                <a:lnTo>
                  <a:pt x="36956" y="24066"/>
                </a:lnTo>
                <a:lnTo>
                  <a:pt x="41008" y="15925"/>
                </a:lnTo>
                <a:lnTo>
                  <a:pt x="45237" y="7912"/>
                </a:lnTo>
                <a:lnTo>
                  <a:pt x="49656" y="0"/>
                </a:lnTo>
                <a:lnTo>
                  <a:pt x="47764" y="19443"/>
                </a:lnTo>
                <a:lnTo>
                  <a:pt x="43840" y="27330"/>
                </a:lnTo>
                <a:lnTo>
                  <a:pt x="40030" y="35496"/>
                </a:lnTo>
                <a:lnTo>
                  <a:pt x="36487" y="43599"/>
                </a:lnTo>
                <a:lnTo>
                  <a:pt x="33096" y="51892"/>
                </a:lnTo>
                <a:lnTo>
                  <a:pt x="29883" y="60363"/>
                </a:lnTo>
                <a:lnTo>
                  <a:pt x="26898" y="68846"/>
                </a:lnTo>
                <a:close/>
              </a:path>
            </a:pathLst>
          </a:custGeom>
          <a:solidFill>
            <a:srgbClr val="4471C4"/>
          </a:solidFill>
        </p:spPr>
        <p:txBody>
          <a:bodyPr wrap="square" lIns="0" tIns="0" rIns="0" bIns="0" rtlCol="0">
            <a:noAutofit/>
          </a:bodyPr>
          <a:lstStyle/>
          <a:p>
            <a:endParaRPr/>
          </a:p>
        </p:txBody>
      </p:sp>
      <p:sp>
        <p:nvSpPr>
          <p:cNvPr id="102" name="object 102"/>
          <p:cNvSpPr/>
          <p:nvPr/>
        </p:nvSpPr>
        <p:spPr>
          <a:xfrm>
            <a:off x="10835208" y="790854"/>
            <a:ext cx="104355" cy="135724"/>
          </a:xfrm>
          <a:custGeom>
            <a:avLst/>
            <a:gdLst/>
            <a:ahLst/>
            <a:cxnLst/>
            <a:rect l="l" t="t" r="r" b="b"/>
            <a:pathLst>
              <a:path w="104355" h="135724">
                <a:moveTo>
                  <a:pt x="84150" y="23037"/>
                </a:moveTo>
                <a:lnTo>
                  <a:pt x="77698" y="29032"/>
                </a:lnTo>
                <a:lnTo>
                  <a:pt x="65239" y="41490"/>
                </a:lnTo>
                <a:lnTo>
                  <a:pt x="59232" y="47942"/>
                </a:lnTo>
                <a:lnTo>
                  <a:pt x="53327" y="54610"/>
                </a:lnTo>
                <a:lnTo>
                  <a:pt x="47688" y="61264"/>
                </a:lnTo>
                <a:lnTo>
                  <a:pt x="42100" y="68211"/>
                </a:lnTo>
                <a:lnTo>
                  <a:pt x="36728" y="75209"/>
                </a:lnTo>
                <a:lnTo>
                  <a:pt x="31584" y="82270"/>
                </a:lnTo>
                <a:lnTo>
                  <a:pt x="26542" y="89535"/>
                </a:lnTo>
                <a:lnTo>
                  <a:pt x="21640" y="97002"/>
                </a:lnTo>
                <a:lnTo>
                  <a:pt x="16992" y="104432"/>
                </a:lnTo>
                <a:lnTo>
                  <a:pt x="12433" y="112141"/>
                </a:lnTo>
                <a:lnTo>
                  <a:pt x="8102" y="119888"/>
                </a:lnTo>
                <a:lnTo>
                  <a:pt x="4000" y="127673"/>
                </a:lnTo>
                <a:lnTo>
                  <a:pt x="0" y="135724"/>
                </a:lnTo>
                <a:lnTo>
                  <a:pt x="3962" y="127749"/>
                </a:lnTo>
                <a:lnTo>
                  <a:pt x="5854" y="108305"/>
                </a:lnTo>
                <a:lnTo>
                  <a:pt x="10464" y="100520"/>
                </a:lnTo>
                <a:lnTo>
                  <a:pt x="15239" y="92849"/>
                </a:lnTo>
                <a:lnTo>
                  <a:pt x="20205" y="85305"/>
                </a:lnTo>
                <a:lnTo>
                  <a:pt x="25349" y="77889"/>
                </a:lnTo>
                <a:lnTo>
                  <a:pt x="30657" y="70612"/>
                </a:lnTo>
                <a:lnTo>
                  <a:pt x="36144" y="63461"/>
                </a:lnTo>
                <a:lnTo>
                  <a:pt x="41782" y="56451"/>
                </a:lnTo>
                <a:lnTo>
                  <a:pt x="47599" y="49580"/>
                </a:lnTo>
                <a:lnTo>
                  <a:pt x="53568" y="42849"/>
                </a:lnTo>
                <a:lnTo>
                  <a:pt x="59689" y="36271"/>
                </a:lnTo>
                <a:lnTo>
                  <a:pt x="65976" y="29832"/>
                </a:lnTo>
                <a:lnTo>
                  <a:pt x="71335" y="35255"/>
                </a:lnTo>
                <a:lnTo>
                  <a:pt x="72415" y="23558"/>
                </a:lnTo>
                <a:lnTo>
                  <a:pt x="78993" y="17424"/>
                </a:lnTo>
                <a:lnTo>
                  <a:pt x="85725" y="11455"/>
                </a:lnTo>
                <a:lnTo>
                  <a:pt x="92595" y="5638"/>
                </a:lnTo>
                <a:lnTo>
                  <a:pt x="99606" y="0"/>
                </a:lnTo>
                <a:lnTo>
                  <a:pt x="104355" y="5956"/>
                </a:lnTo>
                <a:lnTo>
                  <a:pt x="97431" y="11538"/>
                </a:lnTo>
                <a:lnTo>
                  <a:pt x="90741" y="17183"/>
                </a:lnTo>
                <a:lnTo>
                  <a:pt x="84086" y="23101"/>
                </a:lnTo>
                <a:close/>
              </a:path>
            </a:pathLst>
          </a:custGeom>
          <a:solidFill>
            <a:srgbClr val="4471C4"/>
          </a:solidFill>
        </p:spPr>
        <p:txBody>
          <a:bodyPr wrap="square" lIns="0" tIns="0" rIns="0" bIns="0" rtlCol="0">
            <a:noAutofit/>
          </a:bodyPr>
          <a:lstStyle/>
          <a:p>
            <a:endParaRPr/>
          </a:p>
        </p:txBody>
      </p:sp>
      <p:sp>
        <p:nvSpPr>
          <p:cNvPr id="103" name="object 103"/>
          <p:cNvSpPr/>
          <p:nvPr/>
        </p:nvSpPr>
        <p:spPr>
          <a:xfrm>
            <a:off x="10810074" y="1148295"/>
            <a:ext cx="310921" cy="126758"/>
          </a:xfrm>
          <a:custGeom>
            <a:avLst/>
            <a:gdLst/>
            <a:ahLst/>
            <a:cxnLst/>
            <a:rect l="l" t="t" r="r" b="b"/>
            <a:pathLst>
              <a:path w="310921" h="126758">
                <a:moveTo>
                  <a:pt x="84056" y="97217"/>
                </a:moveTo>
                <a:lnTo>
                  <a:pt x="91820" y="101197"/>
                </a:lnTo>
                <a:lnTo>
                  <a:pt x="99834" y="104825"/>
                </a:lnTo>
                <a:lnTo>
                  <a:pt x="108193" y="108129"/>
                </a:lnTo>
                <a:lnTo>
                  <a:pt x="116695" y="110996"/>
                </a:lnTo>
                <a:lnTo>
                  <a:pt x="125323" y="113449"/>
                </a:lnTo>
                <a:lnTo>
                  <a:pt x="125145" y="113398"/>
                </a:lnTo>
                <a:lnTo>
                  <a:pt x="133991" y="115440"/>
                </a:lnTo>
                <a:lnTo>
                  <a:pt x="143065" y="117068"/>
                </a:lnTo>
                <a:lnTo>
                  <a:pt x="142875" y="117030"/>
                </a:lnTo>
                <a:lnTo>
                  <a:pt x="152158" y="118211"/>
                </a:lnTo>
                <a:lnTo>
                  <a:pt x="151968" y="118198"/>
                </a:lnTo>
                <a:lnTo>
                  <a:pt x="161201" y="118897"/>
                </a:lnTo>
                <a:lnTo>
                  <a:pt x="161391" y="118910"/>
                </a:lnTo>
                <a:lnTo>
                  <a:pt x="170643" y="119136"/>
                </a:lnTo>
                <a:lnTo>
                  <a:pt x="180064" y="118898"/>
                </a:lnTo>
                <a:lnTo>
                  <a:pt x="189318" y="118198"/>
                </a:lnTo>
                <a:lnTo>
                  <a:pt x="189128" y="118211"/>
                </a:lnTo>
                <a:lnTo>
                  <a:pt x="198412" y="117030"/>
                </a:lnTo>
                <a:lnTo>
                  <a:pt x="207175" y="115468"/>
                </a:lnTo>
                <a:lnTo>
                  <a:pt x="216091" y="113412"/>
                </a:lnTo>
                <a:lnTo>
                  <a:pt x="224591" y="110996"/>
                </a:lnTo>
                <a:lnTo>
                  <a:pt x="233032" y="108153"/>
                </a:lnTo>
                <a:lnTo>
                  <a:pt x="241452" y="104825"/>
                </a:lnTo>
                <a:lnTo>
                  <a:pt x="241287" y="104901"/>
                </a:lnTo>
                <a:lnTo>
                  <a:pt x="249504" y="101180"/>
                </a:lnTo>
                <a:lnTo>
                  <a:pt x="249339" y="101269"/>
                </a:lnTo>
                <a:lnTo>
                  <a:pt x="257243" y="97217"/>
                </a:lnTo>
                <a:lnTo>
                  <a:pt x="264883" y="92822"/>
                </a:lnTo>
                <a:lnTo>
                  <a:pt x="272160" y="88163"/>
                </a:lnTo>
                <a:lnTo>
                  <a:pt x="279438" y="82994"/>
                </a:lnTo>
                <a:lnTo>
                  <a:pt x="279285" y="83096"/>
                </a:lnTo>
                <a:lnTo>
                  <a:pt x="286213" y="77661"/>
                </a:lnTo>
                <a:lnTo>
                  <a:pt x="292887" y="71881"/>
                </a:lnTo>
                <a:lnTo>
                  <a:pt x="292747" y="71996"/>
                </a:lnTo>
                <a:lnTo>
                  <a:pt x="299122" y="65922"/>
                </a:lnTo>
                <a:lnTo>
                  <a:pt x="305206" y="59550"/>
                </a:lnTo>
                <a:lnTo>
                  <a:pt x="305079" y="59677"/>
                </a:lnTo>
                <a:lnTo>
                  <a:pt x="310921" y="52946"/>
                </a:lnTo>
                <a:lnTo>
                  <a:pt x="310781" y="64731"/>
                </a:lnTo>
                <a:lnTo>
                  <a:pt x="304520" y="71310"/>
                </a:lnTo>
                <a:lnTo>
                  <a:pt x="299186" y="65862"/>
                </a:lnTo>
                <a:lnTo>
                  <a:pt x="299059" y="65989"/>
                </a:lnTo>
                <a:lnTo>
                  <a:pt x="297942" y="77584"/>
                </a:lnTo>
                <a:lnTo>
                  <a:pt x="291071" y="83527"/>
                </a:lnTo>
                <a:lnTo>
                  <a:pt x="286296" y="77596"/>
                </a:lnTo>
                <a:lnTo>
                  <a:pt x="286156" y="77711"/>
                </a:lnTo>
                <a:lnTo>
                  <a:pt x="283921" y="89153"/>
                </a:lnTo>
                <a:lnTo>
                  <a:pt x="276504" y="94424"/>
                </a:lnTo>
                <a:lnTo>
                  <a:pt x="268820" y="99352"/>
                </a:lnTo>
                <a:lnTo>
                  <a:pt x="264782" y="92887"/>
                </a:lnTo>
                <a:lnTo>
                  <a:pt x="257340" y="97167"/>
                </a:lnTo>
                <a:lnTo>
                  <a:pt x="257175" y="97256"/>
                </a:lnTo>
                <a:lnTo>
                  <a:pt x="252729" y="108089"/>
                </a:lnTo>
                <a:lnTo>
                  <a:pt x="244335" y="111886"/>
                </a:lnTo>
                <a:lnTo>
                  <a:pt x="235737" y="115277"/>
                </a:lnTo>
                <a:lnTo>
                  <a:pt x="226949" y="118249"/>
                </a:lnTo>
                <a:lnTo>
                  <a:pt x="224586" y="110997"/>
                </a:lnTo>
                <a:lnTo>
                  <a:pt x="216153" y="113398"/>
                </a:lnTo>
                <a:lnTo>
                  <a:pt x="215963" y="113449"/>
                </a:lnTo>
                <a:lnTo>
                  <a:pt x="208800" y="122910"/>
                </a:lnTo>
                <a:lnTo>
                  <a:pt x="199478" y="124586"/>
                </a:lnTo>
                <a:lnTo>
                  <a:pt x="190004" y="125780"/>
                </a:lnTo>
                <a:lnTo>
                  <a:pt x="180390" y="126517"/>
                </a:lnTo>
                <a:lnTo>
                  <a:pt x="179908" y="118910"/>
                </a:lnTo>
                <a:lnTo>
                  <a:pt x="170738" y="119138"/>
                </a:lnTo>
                <a:lnTo>
                  <a:pt x="170548" y="119138"/>
                </a:lnTo>
                <a:lnTo>
                  <a:pt x="170649" y="126758"/>
                </a:lnTo>
                <a:lnTo>
                  <a:pt x="160908" y="126517"/>
                </a:lnTo>
                <a:lnTo>
                  <a:pt x="151295" y="125780"/>
                </a:lnTo>
                <a:lnTo>
                  <a:pt x="141820" y="124586"/>
                </a:lnTo>
                <a:lnTo>
                  <a:pt x="132499" y="122910"/>
                </a:lnTo>
                <a:lnTo>
                  <a:pt x="123329" y="120802"/>
                </a:lnTo>
                <a:lnTo>
                  <a:pt x="116522" y="110947"/>
                </a:lnTo>
                <a:lnTo>
                  <a:pt x="108254" y="108153"/>
                </a:lnTo>
                <a:lnTo>
                  <a:pt x="108076" y="108089"/>
                </a:lnTo>
                <a:lnTo>
                  <a:pt x="105549" y="115277"/>
                </a:lnTo>
                <a:lnTo>
                  <a:pt x="96951" y="111886"/>
                </a:lnTo>
                <a:lnTo>
                  <a:pt x="91782" y="101180"/>
                </a:lnTo>
                <a:lnTo>
                  <a:pt x="84124" y="97256"/>
                </a:lnTo>
                <a:lnTo>
                  <a:pt x="83959" y="97167"/>
                </a:lnTo>
                <a:lnTo>
                  <a:pt x="80403" y="103911"/>
                </a:lnTo>
                <a:lnTo>
                  <a:pt x="72478" y="99352"/>
                </a:lnTo>
                <a:lnTo>
                  <a:pt x="69138" y="88163"/>
                </a:lnTo>
                <a:lnTo>
                  <a:pt x="68986" y="88061"/>
                </a:lnTo>
                <a:lnTo>
                  <a:pt x="64795" y="94424"/>
                </a:lnTo>
                <a:lnTo>
                  <a:pt x="57365" y="89153"/>
                </a:lnTo>
                <a:lnTo>
                  <a:pt x="55003" y="77596"/>
                </a:lnTo>
                <a:lnTo>
                  <a:pt x="48539" y="71996"/>
                </a:lnTo>
                <a:lnTo>
                  <a:pt x="43345" y="77584"/>
                </a:lnTo>
                <a:lnTo>
                  <a:pt x="36779" y="71310"/>
                </a:lnTo>
                <a:lnTo>
                  <a:pt x="30505" y="64731"/>
                </a:lnTo>
                <a:lnTo>
                  <a:pt x="30378" y="52946"/>
                </a:lnTo>
                <a:lnTo>
                  <a:pt x="25095" y="46227"/>
                </a:lnTo>
                <a:lnTo>
                  <a:pt x="24980" y="46075"/>
                </a:lnTo>
                <a:lnTo>
                  <a:pt x="24561" y="57873"/>
                </a:lnTo>
                <a:lnTo>
                  <a:pt x="18935" y="50711"/>
                </a:lnTo>
                <a:lnTo>
                  <a:pt x="13665" y="43294"/>
                </a:lnTo>
                <a:lnTo>
                  <a:pt x="10833" y="23964"/>
                </a:lnTo>
                <a:lnTo>
                  <a:pt x="6896" y="16294"/>
                </a:lnTo>
                <a:lnTo>
                  <a:pt x="6819" y="16128"/>
                </a:lnTo>
                <a:lnTo>
                  <a:pt x="4178" y="27685"/>
                </a:lnTo>
                <a:lnTo>
                  <a:pt x="0" y="19519"/>
                </a:lnTo>
                <a:lnTo>
                  <a:pt x="0" y="0"/>
                </a:lnTo>
                <a:lnTo>
                  <a:pt x="3187" y="8077"/>
                </a:lnTo>
                <a:lnTo>
                  <a:pt x="3263" y="8254"/>
                </a:lnTo>
                <a:lnTo>
                  <a:pt x="6834" y="16156"/>
                </a:lnTo>
                <a:lnTo>
                  <a:pt x="10873" y="24034"/>
                </a:lnTo>
                <a:lnTo>
                  <a:pt x="15290" y="31737"/>
                </a:lnTo>
                <a:lnTo>
                  <a:pt x="19926" y="38950"/>
                </a:lnTo>
                <a:lnTo>
                  <a:pt x="25043" y="46155"/>
                </a:lnTo>
                <a:lnTo>
                  <a:pt x="30426" y="53002"/>
                </a:lnTo>
                <a:lnTo>
                  <a:pt x="36207" y="59677"/>
                </a:lnTo>
                <a:lnTo>
                  <a:pt x="36080" y="59550"/>
                </a:lnTo>
                <a:lnTo>
                  <a:pt x="42100" y="65862"/>
                </a:lnTo>
                <a:lnTo>
                  <a:pt x="42227" y="65989"/>
                </a:lnTo>
                <a:lnTo>
                  <a:pt x="48489" y="71948"/>
                </a:lnTo>
                <a:lnTo>
                  <a:pt x="55087" y="77662"/>
                </a:lnTo>
                <a:lnTo>
                  <a:pt x="61861" y="82994"/>
                </a:lnTo>
                <a:lnTo>
                  <a:pt x="62001" y="83096"/>
                </a:lnTo>
                <a:lnTo>
                  <a:pt x="69083" y="88124"/>
                </a:lnTo>
                <a:lnTo>
                  <a:pt x="76504" y="92887"/>
                </a:lnTo>
                <a:lnTo>
                  <a:pt x="76352" y="92786"/>
                </a:lnTo>
                <a:lnTo>
                  <a:pt x="84056" y="97217"/>
                </a:lnTo>
                <a:close/>
              </a:path>
            </a:pathLst>
          </a:custGeom>
          <a:solidFill>
            <a:srgbClr val="4471C4"/>
          </a:solidFill>
        </p:spPr>
        <p:txBody>
          <a:bodyPr wrap="square" lIns="0" tIns="0" rIns="0" bIns="0" rtlCol="0">
            <a:noAutofit/>
          </a:bodyPr>
          <a:lstStyle/>
          <a:p>
            <a:endParaRPr/>
          </a:p>
        </p:txBody>
      </p:sp>
      <p:sp>
        <p:nvSpPr>
          <p:cNvPr id="104" name="object 104"/>
          <p:cNvSpPr/>
          <p:nvPr/>
        </p:nvSpPr>
        <p:spPr>
          <a:xfrm>
            <a:off x="10801121" y="1113510"/>
            <a:ext cx="1765" cy="37325"/>
          </a:xfrm>
          <a:custGeom>
            <a:avLst/>
            <a:gdLst/>
            <a:ahLst/>
            <a:cxnLst/>
            <a:rect l="l" t="t" r="r" b="b"/>
            <a:pathLst>
              <a:path w="1765" h="37325">
                <a:moveTo>
                  <a:pt x="1765" y="37325"/>
                </a:moveTo>
                <a:lnTo>
                  <a:pt x="0" y="0"/>
                </a:lnTo>
                <a:lnTo>
                  <a:pt x="1574" y="8750"/>
                </a:lnTo>
                <a:lnTo>
                  <a:pt x="1765" y="37325"/>
                </a:lnTo>
                <a:close/>
              </a:path>
            </a:pathLst>
          </a:custGeom>
          <a:solidFill>
            <a:srgbClr val="4471C4"/>
          </a:solidFill>
        </p:spPr>
        <p:txBody>
          <a:bodyPr wrap="square" lIns="0" tIns="0" rIns="0" bIns="0" rtlCol="0">
            <a:noAutofit/>
          </a:bodyPr>
          <a:lstStyle/>
          <a:p>
            <a:endParaRPr/>
          </a:p>
        </p:txBody>
      </p:sp>
      <p:sp>
        <p:nvSpPr>
          <p:cNvPr id="105" name="object 105"/>
          <p:cNvSpPr/>
          <p:nvPr/>
        </p:nvSpPr>
        <p:spPr>
          <a:xfrm>
            <a:off x="11375809" y="774928"/>
            <a:ext cx="96100" cy="105460"/>
          </a:xfrm>
          <a:custGeom>
            <a:avLst/>
            <a:gdLst/>
            <a:ahLst/>
            <a:cxnLst/>
            <a:rect l="l" t="t" r="r" b="b"/>
            <a:pathLst>
              <a:path w="96100" h="105460">
                <a:moveTo>
                  <a:pt x="73748" y="77190"/>
                </a:moveTo>
                <a:lnTo>
                  <a:pt x="73850" y="65506"/>
                </a:lnTo>
                <a:lnTo>
                  <a:pt x="79654" y="72377"/>
                </a:lnTo>
                <a:lnTo>
                  <a:pt x="85305" y="79387"/>
                </a:lnTo>
                <a:lnTo>
                  <a:pt x="90792" y="86537"/>
                </a:lnTo>
                <a:lnTo>
                  <a:pt x="96100" y="93814"/>
                </a:lnTo>
                <a:lnTo>
                  <a:pt x="94894" y="105460"/>
                </a:lnTo>
                <a:lnTo>
                  <a:pt x="89865" y="98196"/>
                </a:lnTo>
                <a:lnTo>
                  <a:pt x="84658" y="91058"/>
                </a:lnTo>
                <a:lnTo>
                  <a:pt x="79349" y="84137"/>
                </a:lnTo>
                <a:lnTo>
                  <a:pt x="73767" y="77213"/>
                </a:lnTo>
                <a:lnTo>
                  <a:pt x="68059" y="70459"/>
                </a:lnTo>
                <a:lnTo>
                  <a:pt x="62268" y="63931"/>
                </a:lnTo>
                <a:lnTo>
                  <a:pt x="56210" y="57416"/>
                </a:lnTo>
                <a:lnTo>
                  <a:pt x="50114" y="51180"/>
                </a:lnTo>
                <a:lnTo>
                  <a:pt x="43815" y="45021"/>
                </a:lnTo>
                <a:lnTo>
                  <a:pt x="37363" y="39027"/>
                </a:lnTo>
                <a:lnTo>
                  <a:pt x="30772" y="33172"/>
                </a:lnTo>
                <a:lnTo>
                  <a:pt x="24017" y="27464"/>
                </a:lnTo>
                <a:lnTo>
                  <a:pt x="17094" y="21882"/>
                </a:lnTo>
                <a:lnTo>
                  <a:pt x="10096" y="16522"/>
                </a:lnTo>
                <a:lnTo>
                  <a:pt x="3035" y="11366"/>
                </a:lnTo>
                <a:lnTo>
                  <a:pt x="0" y="0"/>
                </a:lnTo>
                <a:lnTo>
                  <a:pt x="7416" y="5130"/>
                </a:lnTo>
                <a:lnTo>
                  <a:pt x="14693" y="10439"/>
                </a:lnTo>
                <a:lnTo>
                  <a:pt x="21844" y="15925"/>
                </a:lnTo>
                <a:lnTo>
                  <a:pt x="28854" y="21564"/>
                </a:lnTo>
                <a:lnTo>
                  <a:pt x="35725" y="27381"/>
                </a:lnTo>
                <a:lnTo>
                  <a:pt x="42456" y="33350"/>
                </a:lnTo>
                <a:lnTo>
                  <a:pt x="49034" y="39484"/>
                </a:lnTo>
                <a:lnTo>
                  <a:pt x="55473" y="45758"/>
                </a:lnTo>
                <a:lnTo>
                  <a:pt x="61747" y="52196"/>
                </a:lnTo>
                <a:lnTo>
                  <a:pt x="67881" y="58775"/>
                </a:lnTo>
                <a:lnTo>
                  <a:pt x="73850" y="65506"/>
                </a:lnTo>
                <a:lnTo>
                  <a:pt x="73812" y="77266"/>
                </a:lnTo>
                <a:close/>
              </a:path>
            </a:pathLst>
          </a:custGeom>
          <a:solidFill>
            <a:srgbClr val="4471C4"/>
          </a:solidFill>
        </p:spPr>
        <p:txBody>
          <a:bodyPr wrap="square" lIns="0" tIns="0" rIns="0" bIns="0" rtlCol="0">
            <a:noAutofit/>
          </a:bodyPr>
          <a:lstStyle/>
          <a:p>
            <a:endParaRPr/>
          </a:p>
        </p:txBody>
      </p:sp>
      <p:sp>
        <p:nvSpPr>
          <p:cNvPr id="106" name="object 106"/>
          <p:cNvSpPr/>
          <p:nvPr/>
        </p:nvSpPr>
        <p:spPr>
          <a:xfrm>
            <a:off x="11431282" y="5743346"/>
            <a:ext cx="39420" cy="59689"/>
          </a:xfrm>
          <a:custGeom>
            <a:avLst/>
            <a:gdLst/>
            <a:ahLst/>
            <a:cxnLst/>
            <a:rect l="l" t="t" r="r" b="b"/>
            <a:pathLst>
              <a:path w="39420" h="59689">
                <a:moveTo>
                  <a:pt x="12649" y="34925"/>
                </a:moveTo>
                <a:lnTo>
                  <a:pt x="18338" y="28193"/>
                </a:lnTo>
                <a:lnTo>
                  <a:pt x="23875" y="21323"/>
                </a:lnTo>
                <a:lnTo>
                  <a:pt x="29184" y="14389"/>
                </a:lnTo>
                <a:lnTo>
                  <a:pt x="34391" y="7251"/>
                </a:lnTo>
                <a:lnTo>
                  <a:pt x="39420" y="0"/>
                </a:lnTo>
                <a:lnTo>
                  <a:pt x="35318" y="18922"/>
                </a:lnTo>
                <a:lnTo>
                  <a:pt x="29832" y="26060"/>
                </a:lnTo>
                <a:lnTo>
                  <a:pt x="24180" y="33070"/>
                </a:lnTo>
                <a:lnTo>
                  <a:pt x="18376" y="39941"/>
                </a:lnTo>
                <a:lnTo>
                  <a:pt x="12407" y="46672"/>
                </a:lnTo>
                <a:lnTo>
                  <a:pt x="6273" y="53263"/>
                </a:lnTo>
                <a:lnTo>
                  <a:pt x="0" y="59689"/>
                </a:lnTo>
                <a:lnTo>
                  <a:pt x="800" y="47967"/>
                </a:lnTo>
                <a:lnTo>
                  <a:pt x="6794" y="41516"/>
                </a:lnTo>
                <a:lnTo>
                  <a:pt x="12649" y="34925"/>
                </a:lnTo>
                <a:close/>
              </a:path>
            </a:pathLst>
          </a:custGeom>
          <a:solidFill>
            <a:srgbClr val="4471C4"/>
          </a:solidFill>
        </p:spPr>
        <p:txBody>
          <a:bodyPr wrap="square" lIns="0" tIns="0" rIns="0" bIns="0" rtlCol="0">
            <a:noAutofit/>
          </a:bodyPr>
          <a:lstStyle/>
          <a:p>
            <a:endParaRPr/>
          </a:p>
        </p:txBody>
      </p:sp>
      <p:sp>
        <p:nvSpPr>
          <p:cNvPr id="107" name="object 107"/>
          <p:cNvSpPr/>
          <p:nvPr/>
        </p:nvSpPr>
        <p:spPr>
          <a:xfrm>
            <a:off x="11449621" y="1244892"/>
            <a:ext cx="47637" cy="86144"/>
          </a:xfrm>
          <a:custGeom>
            <a:avLst/>
            <a:gdLst/>
            <a:ahLst/>
            <a:cxnLst/>
            <a:rect l="l" t="t" r="r" b="b"/>
            <a:pathLst>
              <a:path w="47637" h="86144">
                <a:moveTo>
                  <a:pt x="39484" y="15913"/>
                </a:moveTo>
                <a:lnTo>
                  <a:pt x="43675" y="7975"/>
                </a:lnTo>
                <a:lnTo>
                  <a:pt x="47637" y="0"/>
                </a:lnTo>
                <a:lnTo>
                  <a:pt x="46202" y="19519"/>
                </a:lnTo>
                <a:lnTo>
                  <a:pt x="41783" y="27419"/>
                </a:lnTo>
                <a:lnTo>
                  <a:pt x="37172" y="35217"/>
                </a:lnTo>
                <a:lnTo>
                  <a:pt x="32385" y="42875"/>
                </a:lnTo>
                <a:lnTo>
                  <a:pt x="27419" y="50418"/>
                </a:lnTo>
                <a:lnTo>
                  <a:pt x="22288" y="57835"/>
                </a:lnTo>
                <a:lnTo>
                  <a:pt x="16979" y="65112"/>
                </a:lnTo>
                <a:lnTo>
                  <a:pt x="11493" y="72262"/>
                </a:lnTo>
                <a:lnTo>
                  <a:pt x="5842" y="79273"/>
                </a:lnTo>
                <a:lnTo>
                  <a:pt x="38" y="86144"/>
                </a:lnTo>
                <a:lnTo>
                  <a:pt x="0" y="74383"/>
                </a:lnTo>
                <a:lnTo>
                  <a:pt x="5537" y="67513"/>
                </a:lnTo>
                <a:lnTo>
                  <a:pt x="10845" y="60591"/>
                </a:lnTo>
                <a:lnTo>
                  <a:pt x="16052" y="53454"/>
                </a:lnTo>
                <a:lnTo>
                  <a:pt x="21119" y="46132"/>
                </a:lnTo>
                <a:lnTo>
                  <a:pt x="30632" y="31292"/>
                </a:lnTo>
                <a:lnTo>
                  <a:pt x="35153" y="23660"/>
                </a:lnTo>
                <a:lnTo>
                  <a:pt x="39522" y="15836"/>
                </a:lnTo>
                <a:close/>
              </a:path>
            </a:pathLst>
          </a:custGeom>
          <a:solidFill>
            <a:srgbClr val="4471C4"/>
          </a:solidFill>
        </p:spPr>
        <p:txBody>
          <a:bodyPr wrap="square" lIns="0" tIns="0" rIns="0" bIns="0" rtlCol="0">
            <a:noAutofit/>
          </a:bodyPr>
          <a:lstStyle/>
          <a:p>
            <a:endParaRPr/>
          </a:p>
        </p:txBody>
      </p:sp>
      <p:sp>
        <p:nvSpPr>
          <p:cNvPr id="108" name="object 108"/>
          <p:cNvSpPr/>
          <p:nvPr/>
        </p:nvSpPr>
        <p:spPr>
          <a:xfrm>
            <a:off x="11500993" y="1228623"/>
            <a:ext cx="3606" cy="8280"/>
          </a:xfrm>
          <a:custGeom>
            <a:avLst/>
            <a:gdLst/>
            <a:ahLst/>
            <a:cxnLst/>
            <a:rect l="l" t="t" r="r" b="b"/>
            <a:pathLst>
              <a:path w="3606" h="8280">
                <a:moveTo>
                  <a:pt x="3581" y="88"/>
                </a:moveTo>
                <a:lnTo>
                  <a:pt x="0" y="8280"/>
                </a:lnTo>
                <a:lnTo>
                  <a:pt x="3606" y="0"/>
                </a:lnTo>
                <a:close/>
              </a:path>
            </a:pathLst>
          </a:custGeom>
          <a:solidFill>
            <a:srgbClr val="4471C4"/>
          </a:solidFill>
        </p:spPr>
        <p:txBody>
          <a:bodyPr wrap="square" lIns="0" tIns="0" rIns="0" bIns="0" rtlCol="0">
            <a:noAutofit/>
          </a:bodyPr>
          <a:lstStyle/>
          <a:p>
            <a:endParaRPr/>
          </a:p>
        </p:txBody>
      </p:sp>
      <p:sp>
        <p:nvSpPr>
          <p:cNvPr id="109" name="object 109"/>
          <p:cNvSpPr/>
          <p:nvPr/>
        </p:nvSpPr>
        <p:spPr>
          <a:xfrm>
            <a:off x="11465674" y="5638571"/>
            <a:ext cx="55689" cy="123697"/>
          </a:xfrm>
          <a:custGeom>
            <a:avLst/>
            <a:gdLst/>
            <a:ahLst/>
            <a:cxnLst/>
            <a:rect l="l" t="t" r="r" b="b"/>
            <a:pathLst>
              <a:path w="55689" h="123697">
                <a:moveTo>
                  <a:pt x="51244" y="8661"/>
                </a:moveTo>
                <a:lnTo>
                  <a:pt x="53822" y="0"/>
                </a:lnTo>
                <a:lnTo>
                  <a:pt x="55689" y="19646"/>
                </a:lnTo>
                <a:lnTo>
                  <a:pt x="52641" y="28295"/>
                </a:lnTo>
                <a:lnTo>
                  <a:pt x="49390" y="36868"/>
                </a:lnTo>
                <a:lnTo>
                  <a:pt x="45935" y="45326"/>
                </a:lnTo>
                <a:lnTo>
                  <a:pt x="42278" y="53682"/>
                </a:lnTo>
                <a:lnTo>
                  <a:pt x="38430" y="61925"/>
                </a:lnTo>
                <a:lnTo>
                  <a:pt x="34378" y="70065"/>
                </a:lnTo>
                <a:lnTo>
                  <a:pt x="30149" y="78092"/>
                </a:lnTo>
                <a:lnTo>
                  <a:pt x="25730" y="86004"/>
                </a:lnTo>
                <a:lnTo>
                  <a:pt x="21120" y="93789"/>
                </a:lnTo>
                <a:lnTo>
                  <a:pt x="16332" y="101460"/>
                </a:lnTo>
                <a:lnTo>
                  <a:pt x="11366" y="108991"/>
                </a:lnTo>
                <a:lnTo>
                  <a:pt x="6235" y="116408"/>
                </a:lnTo>
                <a:lnTo>
                  <a:pt x="927" y="123697"/>
                </a:lnTo>
                <a:lnTo>
                  <a:pt x="5029" y="104775"/>
                </a:lnTo>
                <a:lnTo>
                  <a:pt x="0" y="112026"/>
                </a:lnTo>
                <a:lnTo>
                  <a:pt x="5067" y="104717"/>
                </a:lnTo>
                <a:lnTo>
                  <a:pt x="9944" y="97307"/>
                </a:lnTo>
                <a:lnTo>
                  <a:pt x="14630" y="89788"/>
                </a:lnTo>
                <a:lnTo>
                  <a:pt x="19100" y="82245"/>
                </a:lnTo>
                <a:lnTo>
                  <a:pt x="23431" y="74498"/>
                </a:lnTo>
                <a:lnTo>
                  <a:pt x="27584" y="66636"/>
                </a:lnTo>
                <a:lnTo>
                  <a:pt x="31584" y="58585"/>
                </a:lnTo>
                <a:lnTo>
                  <a:pt x="35318" y="50584"/>
                </a:lnTo>
                <a:lnTo>
                  <a:pt x="38900" y="42405"/>
                </a:lnTo>
                <a:lnTo>
                  <a:pt x="42316" y="34023"/>
                </a:lnTo>
                <a:lnTo>
                  <a:pt x="45504" y="25641"/>
                </a:lnTo>
                <a:lnTo>
                  <a:pt x="48488" y="17157"/>
                </a:lnTo>
                <a:lnTo>
                  <a:pt x="51269" y="8572"/>
                </a:lnTo>
                <a:close/>
              </a:path>
            </a:pathLst>
          </a:custGeom>
          <a:solidFill>
            <a:srgbClr val="4471C4"/>
          </a:solidFill>
        </p:spPr>
        <p:txBody>
          <a:bodyPr wrap="square" lIns="0" tIns="0" rIns="0" bIns="0" rtlCol="0">
            <a:noAutofit/>
          </a:bodyPr>
          <a:lstStyle/>
          <a:p>
            <a:endParaRPr/>
          </a:p>
        </p:txBody>
      </p:sp>
      <p:sp>
        <p:nvSpPr>
          <p:cNvPr id="110" name="object 110"/>
          <p:cNvSpPr/>
          <p:nvPr/>
        </p:nvSpPr>
        <p:spPr>
          <a:xfrm>
            <a:off x="11475567" y="1276108"/>
            <a:ext cx="4737" cy="7581"/>
          </a:xfrm>
          <a:custGeom>
            <a:avLst/>
            <a:gdLst/>
            <a:ahLst/>
            <a:cxnLst/>
            <a:rect l="l" t="t" r="r" b="b"/>
            <a:pathLst>
              <a:path w="4737" h="7581">
                <a:moveTo>
                  <a:pt x="4737" y="0"/>
                </a:moveTo>
                <a:lnTo>
                  <a:pt x="50" y="7505"/>
                </a:lnTo>
                <a:lnTo>
                  <a:pt x="4737" y="0"/>
                </a:lnTo>
                <a:close/>
              </a:path>
            </a:pathLst>
          </a:custGeom>
          <a:solidFill>
            <a:srgbClr val="4471C4"/>
          </a:solidFill>
        </p:spPr>
        <p:txBody>
          <a:bodyPr wrap="square" lIns="0" tIns="0" rIns="0" bIns="0" rtlCol="0">
            <a:noAutofit/>
          </a:bodyPr>
          <a:lstStyle/>
          <a:p>
            <a:endParaRPr/>
          </a:p>
        </p:txBody>
      </p:sp>
      <p:sp>
        <p:nvSpPr>
          <p:cNvPr id="111" name="object 111"/>
          <p:cNvSpPr/>
          <p:nvPr/>
        </p:nvSpPr>
        <p:spPr>
          <a:xfrm>
            <a:off x="11438013" y="1326019"/>
            <a:ext cx="5918" cy="6654"/>
          </a:xfrm>
          <a:custGeom>
            <a:avLst/>
            <a:gdLst/>
            <a:ahLst/>
            <a:cxnLst/>
            <a:rect l="l" t="t" r="r" b="b"/>
            <a:pathLst>
              <a:path w="5918" h="6654">
                <a:moveTo>
                  <a:pt x="5918" y="0"/>
                </a:moveTo>
                <a:lnTo>
                  <a:pt x="63" y="6591"/>
                </a:lnTo>
                <a:lnTo>
                  <a:pt x="5918" y="0"/>
                </a:lnTo>
                <a:close/>
              </a:path>
            </a:pathLst>
          </a:custGeom>
          <a:solidFill>
            <a:srgbClr val="4471C4"/>
          </a:solidFill>
        </p:spPr>
        <p:txBody>
          <a:bodyPr wrap="square" lIns="0" tIns="0" rIns="0" bIns="0" rtlCol="0">
            <a:noAutofit/>
          </a:bodyPr>
          <a:lstStyle/>
          <a:p>
            <a:endParaRPr/>
          </a:p>
        </p:txBody>
      </p:sp>
      <p:sp>
        <p:nvSpPr>
          <p:cNvPr id="112" name="object 112"/>
          <p:cNvSpPr/>
          <p:nvPr/>
        </p:nvSpPr>
        <p:spPr>
          <a:xfrm>
            <a:off x="11432019" y="1332611"/>
            <a:ext cx="6057" cy="6515"/>
          </a:xfrm>
          <a:custGeom>
            <a:avLst/>
            <a:gdLst/>
            <a:ahLst/>
            <a:cxnLst/>
            <a:rect l="l" t="t" r="r" b="b"/>
            <a:pathLst>
              <a:path w="6057" h="6515">
                <a:moveTo>
                  <a:pt x="6057" y="0"/>
                </a:moveTo>
                <a:lnTo>
                  <a:pt x="63" y="6451"/>
                </a:lnTo>
                <a:lnTo>
                  <a:pt x="6057" y="0"/>
                </a:lnTo>
                <a:close/>
              </a:path>
            </a:pathLst>
          </a:custGeom>
          <a:solidFill>
            <a:srgbClr val="4471C4"/>
          </a:solidFill>
        </p:spPr>
        <p:txBody>
          <a:bodyPr wrap="square" lIns="0" tIns="0" rIns="0" bIns="0" rtlCol="0">
            <a:noAutofit/>
          </a:bodyPr>
          <a:lstStyle/>
          <a:p>
            <a:endParaRPr/>
          </a:p>
        </p:txBody>
      </p:sp>
      <p:sp>
        <p:nvSpPr>
          <p:cNvPr id="113" name="object 113"/>
          <p:cNvSpPr/>
          <p:nvPr/>
        </p:nvSpPr>
        <p:spPr>
          <a:xfrm>
            <a:off x="11364112" y="5791314"/>
            <a:ext cx="67970" cy="57492"/>
          </a:xfrm>
          <a:custGeom>
            <a:avLst/>
            <a:gdLst/>
            <a:ahLst/>
            <a:cxnLst/>
            <a:rect l="l" t="t" r="r" b="b"/>
            <a:pathLst>
              <a:path w="67970" h="57492">
                <a:moveTo>
                  <a:pt x="49060" y="18465"/>
                </a:moveTo>
                <a:lnTo>
                  <a:pt x="55511" y="12458"/>
                </a:lnTo>
                <a:lnTo>
                  <a:pt x="61779" y="6329"/>
                </a:lnTo>
                <a:lnTo>
                  <a:pt x="67970" y="0"/>
                </a:lnTo>
                <a:lnTo>
                  <a:pt x="67170" y="11722"/>
                </a:lnTo>
                <a:lnTo>
                  <a:pt x="60731" y="18008"/>
                </a:lnTo>
                <a:lnTo>
                  <a:pt x="54152" y="24129"/>
                </a:lnTo>
                <a:lnTo>
                  <a:pt x="47421" y="30111"/>
                </a:lnTo>
                <a:lnTo>
                  <a:pt x="40551" y="35915"/>
                </a:lnTo>
                <a:lnTo>
                  <a:pt x="33540" y="41567"/>
                </a:lnTo>
                <a:lnTo>
                  <a:pt x="26390" y="47040"/>
                </a:lnTo>
                <a:lnTo>
                  <a:pt x="19113" y="52349"/>
                </a:lnTo>
                <a:lnTo>
                  <a:pt x="11696" y="57492"/>
                </a:lnTo>
                <a:lnTo>
                  <a:pt x="7391" y="51206"/>
                </a:lnTo>
                <a:lnTo>
                  <a:pt x="0" y="56070"/>
                </a:lnTo>
                <a:lnTo>
                  <a:pt x="7409" y="51193"/>
                </a:lnTo>
                <a:lnTo>
                  <a:pt x="14655" y="46177"/>
                </a:lnTo>
                <a:lnTo>
                  <a:pt x="21793" y="40970"/>
                </a:lnTo>
                <a:lnTo>
                  <a:pt x="28867" y="35547"/>
                </a:lnTo>
                <a:lnTo>
                  <a:pt x="35715" y="30027"/>
                </a:lnTo>
                <a:lnTo>
                  <a:pt x="42468" y="24320"/>
                </a:lnTo>
                <a:lnTo>
                  <a:pt x="49060" y="18465"/>
                </a:lnTo>
                <a:close/>
              </a:path>
            </a:pathLst>
          </a:custGeom>
          <a:solidFill>
            <a:srgbClr val="4471C4"/>
          </a:solidFill>
        </p:spPr>
        <p:txBody>
          <a:bodyPr wrap="square" lIns="0" tIns="0" rIns="0" bIns="0" rtlCol="0">
            <a:noAutofit/>
          </a:bodyPr>
          <a:lstStyle/>
          <a:p>
            <a:endParaRPr/>
          </a:p>
        </p:txBody>
      </p:sp>
      <p:sp>
        <p:nvSpPr>
          <p:cNvPr id="114" name="object 114"/>
          <p:cNvSpPr/>
          <p:nvPr/>
        </p:nvSpPr>
        <p:spPr>
          <a:xfrm>
            <a:off x="10934814" y="710907"/>
            <a:ext cx="444030" cy="85902"/>
          </a:xfrm>
          <a:custGeom>
            <a:avLst/>
            <a:gdLst/>
            <a:ahLst/>
            <a:cxnLst/>
            <a:rect l="l" t="t" r="r" b="b"/>
            <a:pathLst>
              <a:path w="444030" h="85902">
                <a:moveTo>
                  <a:pt x="406488" y="51955"/>
                </a:moveTo>
                <a:lnTo>
                  <a:pt x="398559" y="47768"/>
                </a:lnTo>
                <a:lnTo>
                  <a:pt x="390664" y="43840"/>
                </a:lnTo>
                <a:lnTo>
                  <a:pt x="382498" y="40030"/>
                </a:lnTo>
                <a:lnTo>
                  <a:pt x="374396" y="36487"/>
                </a:lnTo>
                <a:lnTo>
                  <a:pt x="366026" y="33070"/>
                </a:lnTo>
                <a:lnTo>
                  <a:pt x="357720" y="29908"/>
                </a:lnTo>
                <a:lnTo>
                  <a:pt x="349237" y="26924"/>
                </a:lnTo>
                <a:lnTo>
                  <a:pt x="340664" y="24142"/>
                </a:lnTo>
                <a:lnTo>
                  <a:pt x="331990" y="21564"/>
                </a:lnTo>
                <a:lnTo>
                  <a:pt x="323151" y="19164"/>
                </a:lnTo>
                <a:lnTo>
                  <a:pt x="305473" y="15087"/>
                </a:lnTo>
                <a:lnTo>
                  <a:pt x="296468" y="13360"/>
                </a:lnTo>
                <a:lnTo>
                  <a:pt x="287312" y="11838"/>
                </a:lnTo>
                <a:lnTo>
                  <a:pt x="278244" y="10579"/>
                </a:lnTo>
                <a:lnTo>
                  <a:pt x="269011" y="9512"/>
                </a:lnTo>
                <a:lnTo>
                  <a:pt x="259727" y="8686"/>
                </a:lnTo>
                <a:lnTo>
                  <a:pt x="250266" y="8089"/>
                </a:lnTo>
                <a:lnTo>
                  <a:pt x="240944" y="7734"/>
                </a:lnTo>
                <a:lnTo>
                  <a:pt x="221983" y="7734"/>
                </a:lnTo>
                <a:lnTo>
                  <a:pt x="212559" y="8089"/>
                </a:lnTo>
                <a:lnTo>
                  <a:pt x="203111" y="8686"/>
                </a:lnTo>
                <a:lnTo>
                  <a:pt x="193814" y="9512"/>
                </a:lnTo>
                <a:lnTo>
                  <a:pt x="184696" y="10566"/>
                </a:lnTo>
                <a:lnTo>
                  <a:pt x="175437" y="11849"/>
                </a:lnTo>
                <a:lnTo>
                  <a:pt x="166357" y="13360"/>
                </a:lnTo>
                <a:lnTo>
                  <a:pt x="157454" y="15062"/>
                </a:lnTo>
                <a:lnTo>
                  <a:pt x="148526" y="17005"/>
                </a:lnTo>
                <a:lnTo>
                  <a:pt x="139687" y="19164"/>
                </a:lnTo>
                <a:lnTo>
                  <a:pt x="130835" y="21564"/>
                </a:lnTo>
                <a:lnTo>
                  <a:pt x="122174" y="24142"/>
                </a:lnTo>
                <a:lnTo>
                  <a:pt x="113601" y="26924"/>
                </a:lnTo>
                <a:lnTo>
                  <a:pt x="105117" y="29908"/>
                </a:lnTo>
                <a:lnTo>
                  <a:pt x="96812" y="33070"/>
                </a:lnTo>
                <a:lnTo>
                  <a:pt x="88469" y="36476"/>
                </a:lnTo>
                <a:lnTo>
                  <a:pt x="80251" y="40068"/>
                </a:lnTo>
                <a:lnTo>
                  <a:pt x="72174" y="43840"/>
                </a:lnTo>
                <a:lnTo>
                  <a:pt x="64287" y="47764"/>
                </a:lnTo>
                <a:lnTo>
                  <a:pt x="56349" y="51955"/>
                </a:lnTo>
                <a:lnTo>
                  <a:pt x="48602" y="56286"/>
                </a:lnTo>
                <a:lnTo>
                  <a:pt x="40970" y="60794"/>
                </a:lnTo>
                <a:lnTo>
                  <a:pt x="33540" y="65443"/>
                </a:lnTo>
                <a:lnTo>
                  <a:pt x="26130" y="70320"/>
                </a:lnTo>
                <a:lnTo>
                  <a:pt x="18808" y="75387"/>
                </a:lnTo>
                <a:lnTo>
                  <a:pt x="11671" y="80594"/>
                </a:lnTo>
                <a:lnTo>
                  <a:pt x="4749" y="85902"/>
                </a:lnTo>
                <a:lnTo>
                  <a:pt x="0" y="79946"/>
                </a:lnTo>
                <a:lnTo>
                  <a:pt x="7150" y="74460"/>
                </a:lnTo>
                <a:lnTo>
                  <a:pt x="14427" y="69151"/>
                </a:lnTo>
                <a:lnTo>
                  <a:pt x="21844" y="64020"/>
                </a:lnTo>
                <a:lnTo>
                  <a:pt x="29387" y="59055"/>
                </a:lnTo>
                <a:lnTo>
                  <a:pt x="37045" y="54267"/>
                </a:lnTo>
                <a:lnTo>
                  <a:pt x="44843" y="49657"/>
                </a:lnTo>
                <a:lnTo>
                  <a:pt x="52743" y="45237"/>
                </a:lnTo>
                <a:lnTo>
                  <a:pt x="60769" y="41008"/>
                </a:lnTo>
                <a:lnTo>
                  <a:pt x="68910" y="36957"/>
                </a:lnTo>
                <a:lnTo>
                  <a:pt x="77165" y="33108"/>
                </a:lnTo>
                <a:lnTo>
                  <a:pt x="85509" y="29451"/>
                </a:lnTo>
                <a:lnTo>
                  <a:pt x="93979" y="25996"/>
                </a:lnTo>
                <a:lnTo>
                  <a:pt x="102539" y="22745"/>
                </a:lnTo>
                <a:lnTo>
                  <a:pt x="111201" y="19697"/>
                </a:lnTo>
                <a:lnTo>
                  <a:pt x="119951" y="16852"/>
                </a:lnTo>
                <a:lnTo>
                  <a:pt x="128803" y="14211"/>
                </a:lnTo>
                <a:lnTo>
                  <a:pt x="137744" y="11798"/>
                </a:lnTo>
                <a:lnTo>
                  <a:pt x="146773" y="9601"/>
                </a:lnTo>
                <a:lnTo>
                  <a:pt x="155879" y="7607"/>
                </a:lnTo>
                <a:lnTo>
                  <a:pt x="165074" y="5854"/>
                </a:lnTo>
                <a:lnTo>
                  <a:pt x="174345" y="4318"/>
                </a:lnTo>
                <a:lnTo>
                  <a:pt x="183680" y="3009"/>
                </a:lnTo>
                <a:lnTo>
                  <a:pt x="193103" y="1930"/>
                </a:lnTo>
                <a:lnTo>
                  <a:pt x="202577" y="1092"/>
                </a:lnTo>
                <a:lnTo>
                  <a:pt x="212128" y="482"/>
                </a:lnTo>
                <a:lnTo>
                  <a:pt x="231419" y="0"/>
                </a:lnTo>
                <a:lnTo>
                  <a:pt x="231470" y="7620"/>
                </a:lnTo>
                <a:lnTo>
                  <a:pt x="241084" y="114"/>
                </a:lnTo>
                <a:lnTo>
                  <a:pt x="250698" y="482"/>
                </a:lnTo>
                <a:lnTo>
                  <a:pt x="260248" y="1092"/>
                </a:lnTo>
                <a:lnTo>
                  <a:pt x="269735" y="1930"/>
                </a:lnTo>
                <a:lnTo>
                  <a:pt x="279158" y="3009"/>
                </a:lnTo>
                <a:lnTo>
                  <a:pt x="287299" y="11836"/>
                </a:lnTo>
                <a:lnTo>
                  <a:pt x="288493" y="4318"/>
                </a:lnTo>
                <a:lnTo>
                  <a:pt x="297764" y="5854"/>
                </a:lnTo>
                <a:lnTo>
                  <a:pt x="306958" y="7607"/>
                </a:lnTo>
                <a:lnTo>
                  <a:pt x="316064" y="9601"/>
                </a:lnTo>
                <a:lnTo>
                  <a:pt x="325094" y="11798"/>
                </a:lnTo>
                <a:lnTo>
                  <a:pt x="334035" y="14211"/>
                </a:lnTo>
                <a:lnTo>
                  <a:pt x="342874" y="16852"/>
                </a:lnTo>
                <a:lnTo>
                  <a:pt x="351637" y="19697"/>
                </a:lnTo>
                <a:lnTo>
                  <a:pt x="360299" y="22745"/>
                </a:lnTo>
                <a:lnTo>
                  <a:pt x="368858" y="25996"/>
                </a:lnTo>
                <a:lnTo>
                  <a:pt x="377317" y="29451"/>
                </a:lnTo>
                <a:lnTo>
                  <a:pt x="385673" y="33108"/>
                </a:lnTo>
                <a:lnTo>
                  <a:pt x="393928" y="36957"/>
                </a:lnTo>
                <a:lnTo>
                  <a:pt x="398551" y="47764"/>
                </a:lnTo>
                <a:lnTo>
                  <a:pt x="402056" y="41008"/>
                </a:lnTo>
                <a:lnTo>
                  <a:pt x="410082" y="45237"/>
                </a:lnTo>
                <a:lnTo>
                  <a:pt x="417995" y="49657"/>
                </a:lnTo>
                <a:lnTo>
                  <a:pt x="425780" y="54267"/>
                </a:lnTo>
                <a:lnTo>
                  <a:pt x="433450" y="59055"/>
                </a:lnTo>
                <a:lnTo>
                  <a:pt x="440994" y="64020"/>
                </a:lnTo>
                <a:lnTo>
                  <a:pt x="444030" y="75387"/>
                </a:lnTo>
                <a:lnTo>
                  <a:pt x="436708" y="70320"/>
                </a:lnTo>
                <a:lnTo>
                  <a:pt x="429298" y="65443"/>
                </a:lnTo>
                <a:lnTo>
                  <a:pt x="421868" y="60794"/>
                </a:lnTo>
                <a:lnTo>
                  <a:pt x="414235" y="56286"/>
                </a:lnTo>
                <a:lnTo>
                  <a:pt x="406412" y="51917"/>
                </a:lnTo>
                <a:close/>
              </a:path>
            </a:pathLst>
          </a:custGeom>
          <a:solidFill>
            <a:srgbClr val="4471C4"/>
          </a:solidFill>
        </p:spPr>
        <p:txBody>
          <a:bodyPr wrap="square" lIns="0" tIns="0" rIns="0" bIns="0" rtlCol="0">
            <a:noAutofit/>
          </a:bodyPr>
          <a:lstStyle/>
          <a:p>
            <a:endParaRPr/>
          </a:p>
        </p:txBody>
      </p:sp>
      <p:sp>
        <p:nvSpPr>
          <p:cNvPr id="115" name="object 115"/>
          <p:cNvSpPr/>
          <p:nvPr/>
        </p:nvSpPr>
        <p:spPr>
          <a:xfrm>
            <a:off x="11249113" y="727913"/>
            <a:ext cx="8940" cy="2184"/>
          </a:xfrm>
          <a:custGeom>
            <a:avLst/>
            <a:gdLst/>
            <a:ahLst/>
            <a:cxnLst/>
            <a:rect l="l" t="t" r="r" b="b"/>
            <a:pathLst>
              <a:path w="8940" h="2184">
                <a:moveTo>
                  <a:pt x="0" y="0"/>
                </a:moveTo>
                <a:lnTo>
                  <a:pt x="8851" y="2158"/>
                </a:lnTo>
                <a:lnTo>
                  <a:pt x="0" y="0"/>
                </a:lnTo>
                <a:close/>
              </a:path>
            </a:pathLst>
          </a:custGeom>
          <a:solidFill>
            <a:srgbClr val="4471C4"/>
          </a:solidFill>
        </p:spPr>
        <p:txBody>
          <a:bodyPr wrap="square" lIns="0" tIns="0" rIns="0" bIns="0" rtlCol="0">
            <a:noAutofit/>
          </a:bodyPr>
          <a:lstStyle/>
          <a:p>
            <a:endParaRPr/>
          </a:p>
        </p:txBody>
      </p:sp>
      <p:sp>
        <p:nvSpPr>
          <p:cNvPr id="116" name="object 116"/>
          <p:cNvSpPr/>
          <p:nvPr/>
        </p:nvSpPr>
        <p:spPr>
          <a:xfrm>
            <a:off x="11240198" y="725970"/>
            <a:ext cx="9017" cy="1968"/>
          </a:xfrm>
          <a:custGeom>
            <a:avLst/>
            <a:gdLst/>
            <a:ahLst/>
            <a:cxnLst/>
            <a:rect l="l" t="t" r="r" b="b"/>
            <a:pathLst>
              <a:path w="9017" h="1968">
                <a:moveTo>
                  <a:pt x="0" y="0"/>
                </a:moveTo>
                <a:lnTo>
                  <a:pt x="8915" y="1943"/>
                </a:lnTo>
                <a:lnTo>
                  <a:pt x="0" y="0"/>
                </a:lnTo>
                <a:close/>
              </a:path>
            </a:pathLst>
          </a:custGeom>
          <a:solidFill>
            <a:srgbClr val="4471C4"/>
          </a:solidFill>
        </p:spPr>
        <p:txBody>
          <a:bodyPr wrap="square" lIns="0" tIns="0" rIns="0" bIns="0" rtlCol="0">
            <a:noAutofit/>
          </a:bodyPr>
          <a:lstStyle/>
          <a:p>
            <a:endParaRPr/>
          </a:p>
        </p:txBody>
      </p:sp>
      <p:sp>
        <p:nvSpPr>
          <p:cNvPr id="117" name="object 117"/>
          <p:cNvSpPr/>
          <p:nvPr/>
        </p:nvSpPr>
        <p:spPr>
          <a:xfrm>
            <a:off x="1208392" y="1085735"/>
            <a:ext cx="10246766" cy="411022"/>
          </a:xfrm>
          <a:custGeom>
            <a:avLst/>
            <a:gdLst/>
            <a:ahLst/>
            <a:cxnLst/>
            <a:rect l="l" t="t" r="r" b="b"/>
            <a:pathLst>
              <a:path w="10246766" h="411022">
                <a:moveTo>
                  <a:pt x="9976789" y="366737"/>
                </a:moveTo>
                <a:lnTo>
                  <a:pt x="9986149" y="366141"/>
                </a:lnTo>
                <a:lnTo>
                  <a:pt x="9995433" y="365315"/>
                </a:lnTo>
                <a:lnTo>
                  <a:pt x="10004564" y="364274"/>
                </a:lnTo>
                <a:lnTo>
                  <a:pt x="10013730" y="362989"/>
                </a:lnTo>
                <a:lnTo>
                  <a:pt x="10022801" y="361480"/>
                </a:lnTo>
                <a:lnTo>
                  <a:pt x="10031895" y="359740"/>
                </a:lnTo>
                <a:lnTo>
                  <a:pt x="10040721" y="357822"/>
                </a:lnTo>
                <a:lnTo>
                  <a:pt x="10049573" y="355663"/>
                </a:lnTo>
                <a:lnTo>
                  <a:pt x="10058412" y="353263"/>
                </a:lnTo>
                <a:lnTo>
                  <a:pt x="10066997" y="350723"/>
                </a:lnTo>
                <a:lnTo>
                  <a:pt x="10075659" y="347903"/>
                </a:lnTo>
                <a:lnTo>
                  <a:pt x="10084142" y="344919"/>
                </a:lnTo>
                <a:lnTo>
                  <a:pt x="10092524" y="341731"/>
                </a:lnTo>
                <a:lnTo>
                  <a:pt x="10100729" y="338378"/>
                </a:lnTo>
                <a:lnTo>
                  <a:pt x="10108996" y="334759"/>
                </a:lnTo>
                <a:lnTo>
                  <a:pt x="10117086" y="330987"/>
                </a:lnTo>
                <a:lnTo>
                  <a:pt x="10124981" y="327059"/>
                </a:lnTo>
                <a:lnTo>
                  <a:pt x="10132834" y="322910"/>
                </a:lnTo>
                <a:lnTo>
                  <a:pt x="10140581" y="318592"/>
                </a:lnTo>
                <a:lnTo>
                  <a:pt x="10148214" y="314071"/>
                </a:lnTo>
                <a:lnTo>
                  <a:pt x="10155720" y="309384"/>
                </a:lnTo>
                <a:lnTo>
                  <a:pt x="10163130" y="304507"/>
                </a:lnTo>
                <a:lnTo>
                  <a:pt x="10170452" y="299440"/>
                </a:lnTo>
                <a:lnTo>
                  <a:pt x="10177513" y="294284"/>
                </a:lnTo>
                <a:lnTo>
                  <a:pt x="10184511" y="288925"/>
                </a:lnTo>
                <a:lnTo>
                  <a:pt x="10191457" y="283337"/>
                </a:lnTo>
                <a:lnTo>
                  <a:pt x="10198188" y="277634"/>
                </a:lnTo>
                <a:lnTo>
                  <a:pt x="10204780" y="271792"/>
                </a:lnTo>
                <a:lnTo>
                  <a:pt x="10211231" y="265785"/>
                </a:lnTo>
                <a:lnTo>
                  <a:pt x="10217499" y="259656"/>
                </a:lnTo>
                <a:lnTo>
                  <a:pt x="10223690" y="253326"/>
                </a:lnTo>
                <a:lnTo>
                  <a:pt x="10235476" y="240347"/>
                </a:lnTo>
                <a:lnTo>
                  <a:pt x="10241165" y="233616"/>
                </a:lnTo>
                <a:lnTo>
                  <a:pt x="10246766" y="226669"/>
                </a:lnTo>
                <a:lnTo>
                  <a:pt x="10241229" y="233540"/>
                </a:lnTo>
                <a:lnTo>
                  <a:pt x="10241267" y="245300"/>
                </a:lnTo>
                <a:lnTo>
                  <a:pt x="10235298" y="252031"/>
                </a:lnTo>
                <a:lnTo>
                  <a:pt x="10229164" y="258610"/>
                </a:lnTo>
                <a:lnTo>
                  <a:pt x="10222890" y="265049"/>
                </a:lnTo>
                <a:lnTo>
                  <a:pt x="10216451" y="271335"/>
                </a:lnTo>
                <a:lnTo>
                  <a:pt x="10209872" y="277456"/>
                </a:lnTo>
                <a:lnTo>
                  <a:pt x="10203141" y="283425"/>
                </a:lnTo>
                <a:lnTo>
                  <a:pt x="10196271" y="289242"/>
                </a:lnTo>
                <a:lnTo>
                  <a:pt x="10189260" y="294881"/>
                </a:lnTo>
                <a:lnTo>
                  <a:pt x="10182110" y="300367"/>
                </a:lnTo>
                <a:lnTo>
                  <a:pt x="10174833" y="305676"/>
                </a:lnTo>
                <a:lnTo>
                  <a:pt x="10167416" y="310819"/>
                </a:lnTo>
                <a:lnTo>
                  <a:pt x="10159873" y="315772"/>
                </a:lnTo>
                <a:lnTo>
                  <a:pt x="10152202" y="320560"/>
                </a:lnTo>
                <a:lnTo>
                  <a:pt x="10144417" y="325170"/>
                </a:lnTo>
                <a:lnTo>
                  <a:pt x="10136505" y="329590"/>
                </a:lnTo>
                <a:lnTo>
                  <a:pt x="10128478" y="333819"/>
                </a:lnTo>
                <a:lnTo>
                  <a:pt x="10120350" y="337870"/>
                </a:lnTo>
                <a:lnTo>
                  <a:pt x="10112095" y="341718"/>
                </a:lnTo>
                <a:lnTo>
                  <a:pt x="10103739" y="345376"/>
                </a:lnTo>
                <a:lnTo>
                  <a:pt x="10095280" y="348830"/>
                </a:lnTo>
                <a:lnTo>
                  <a:pt x="10086721" y="352082"/>
                </a:lnTo>
                <a:lnTo>
                  <a:pt x="10078059" y="355142"/>
                </a:lnTo>
                <a:lnTo>
                  <a:pt x="10069296" y="357974"/>
                </a:lnTo>
                <a:lnTo>
                  <a:pt x="10060457" y="360616"/>
                </a:lnTo>
                <a:lnTo>
                  <a:pt x="10051516" y="363029"/>
                </a:lnTo>
                <a:lnTo>
                  <a:pt x="10042486" y="365239"/>
                </a:lnTo>
                <a:lnTo>
                  <a:pt x="10033381" y="367220"/>
                </a:lnTo>
                <a:lnTo>
                  <a:pt x="10024186" y="368973"/>
                </a:lnTo>
                <a:lnTo>
                  <a:pt x="10014915" y="370509"/>
                </a:lnTo>
                <a:lnTo>
                  <a:pt x="10013810" y="362978"/>
                </a:lnTo>
                <a:lnTo>
                  <a:pt x="10005580" y="371817"/>
                </a:lnTo>
                <a:lnTo>
                  <a:pt x="9996157" y="372897"/>
                </a:lnTo>
                <a:lnTo>
                  <a:pt x="9986670" y="373735"/>
                </a:lnTo>
                <a:lnTo>
                  <a:pt x="9977120" y="374345"/>
                </a:lnTo>
                <a:lnTo>
                  <a:pt x="9967506" y="374713"/>
                </a:lnTo>
                <a:lnTo>
                  <a:pt x="9961651" y="371017"/>
                </a:lnTo>
                <a:lnTo>
                  <a:pt x="9954031" y="371017"/>
                </a:lnTo>
                <a:lnTo>
                  <a:pt x="9590633" y="374827"/>
                </a:lnTo>
                <a:lnTo>
                  <a:pt x="9586823" y="374827"/>
                </a:lnTo>
                <a:lnTo>
                  <a:pt x="9583013" y="371017"/>
                </a:lnTo>
                <a:lnTo>
                  <a:pt x="162559" y="374827"/>
                </a:lnTo>
                <a:lnTo>
                  <a:pt x="143662" y="375310"/>
                </a:lnTo>
                <a:lnTo>
                  <a:pt x="134302" y="375894"/>
                </a:lnTo>
                <a:lnTo>
                  <a:pt x="125006" y="376720"/>
                </a:lnTo>
                <a:lnTo>
                  <a:pt x="115785" y="377774"/>
                </a:lnTo>
                <a:lnTo>
                  <a:pt x="106619" y="379058"/>
                </a:lnTo>
                <a:lnTo>
                  <a:pt x="97548" y="380555"/>
                </a:lnTo>
                <a:lnTo>
                  <a:pt x="88544" y="382282"/>
                </a:lnTo>
                <a:lnTo>
                  <a:pt x="79527" y="384251"/>
                </a:lnTo>
                <a:lnTo>
                  <a:pt x="70688" y="386410"/>
                </a:lnTo>
                <a:lnTo>
                  <a:pt x="61975" y="388762"/>
                </a:lnTo>
                <a:lnTo>
                  <a:pt x="53263" y="391350"/>
                </a:lnTo>
                <a:lnTo>
                  <a:pt x="44780" y="394106"/>
                </a:lnTo>
                <a:lnTo>
                  <a:pt x="36296" y="397090"/>
                </a:lnTo>
                <a:lnTo>
                  <a:pt x="19561" y="403695"/>
                </a:lnTo>
                <a:lnTo>
                  <a:pt x="11430" y="407250"/>
                </a:lnTo>
                <a:lnTo>
                  <a:pt x="3352" y="411022"/>
                </a:lnTo>
                <a:lnTo>
                  <a:pt x="0" y="404177"/>
                </a:lnTo>
                <a:lnTo>
                  <a:pt x="8255" y="400329"/>
                </a:lnTo>
                <a:lnTo>
                  <a:pt x="16611" y="396671"/>
                </a:lnTo>
                <a:lnTo>
                  <a:pt x="19532" y="403707"/>
                </a:lnTo>
                <a:lnTo>
                  <a:pt x="25069" y="393217"/>
                </a:lnTo>
                <a:lnTo>
                  <a:pt x="33629" y="389953"/>
                </a:lnTo>
                <a:lnTo>
                  <a:pt x="42290" y="386905"/>
                </a:lnTo>
                <a:lnTo>
                  <a:pt x="51053" y="384060"/>
                </a:lnTo>
                <a:lnTo>
                  <a:pt x="59893" y="381431"/>
                </a:lnTo>
                <a:lnTo>
                  <a:pt x="68834" y="379018"/>
                </a:lnTo>
                <a:lnTo>
                  <a:pt x="77863" y="376809"/>
                </a:lnTo>
                <a:lnTo>
                  <a:pt x="86969" y="374827"/>
                </a:lnTo>
                <a:lnTo>
                  <a:pt x="96164" y="373062"/>
                </a:lnTo>
                <a:lnTo>
                  <a:pt x="106540" y="379069"/>
                </a:lnTo>
                <a:lnTo>
                  <a:pt x="115684" y="377786"/>
                </a:lnTo>
                <a:lnTo>
                  <a:pt x="124193" y="369150"/>
                </a:lnTo>
                <a:lnTo>
                  <a:pt x="133680" y="368300"/>
                </a:lnTo>
                <a:lnTo>
                  <a:pt x="143230" y="367703"/>
                </a:lnTo>
                <a:lnTo>
                  <a:pt x="152844" y="367334"/>
                </a:lnTo>
                <a:lnTo>
                  <a:pt x="162483" y="367207"/>
                </a:lnTo>
                <a:lnTo>
                  <a:pt x="162509" y="374827"/>
                </a:lnTo>
                <a:lnTo>
                  <a:pt x="9583013" y="367207"/>
                </a:lnTo>
                <a:lnTo>
                  <a:pt x="9583254" y="9740"/>
                </a:lnTo>
                <a:lnTo>
                  <a:pt x="9583978" y="19354"/>
                </a:lnTo>
                <a:lnTo>
                  <a:pt x="9586823" y="367207"/>
                </a:lnTo>
                <a:lnTo>
                  <a:pt x="9957790" y="367207"/>
                </a:lnTo>
                <a:lnTo>
                  <a:pt x="9955695" y="47307"/>
                </a:lnTo>
                <a:lnTo>
                  <a:pt x="9954031" y="53167"/>
                </a:lnTo>
                <a:lnTo>
                  <a:pt x="9953802" y="9258"/>
                </a:lnTo>
                <a:lnTo>
                  <a:pt x="9953790" y="9448"/>
                </a:lnTo>
                <a:lnTo>
                  <a:pt x="9953142" y="56299"/>
                </a:lnTo>
                <a:lnTo>
                  <a:pt x="9951923" y="27774"/>
                </a:lnTo>
                <a:lnTo>
                  <a:pt x="9950361" y="36525"/>
                </a:lnTo>
                <a:lnTo>
                  <a:pt x="9950323" y="36715"/>
                </a:lnTo>
                <a:lnTo>
                  <a:pt x="9950157" y="65100"/>
                </a:lnTo>
                <a:lnTo>
                  <a:pt x="9946767" y="73698"/>
                </a:lnTo>
                <a:lnTo>
                  <a:pt x="9945839" y="54127"/>
                </a:lnTo>
                <a:lnTo>
                  <a:pt x="9943033" y="62382"/>
                </a:lnTo>
                <a:lnTo>
                  <a:pt x="9942982" y="82080"/>
                </a:lnTo>
                <a:lnTo>
                  <a:pt x="9938804" y="90246"/>
                </a:lnTo>
                <a:lnTo>
                  <a:pt x="9936073" y="78854"/>
                </a:lnTo>
                <a:lnTo>
                  <a:pt x="9932149" y="86525"/>
                </a:lnTo>
                <a:lnTo>
                  <a:pt x="9932060" y="86690"/>
                </a:lnTo>
                <a:lnTo>
                  <a:pt x="9929317" y="105854"/>
                </a:lnTo>
                <a:lnTo>
                  <a:pt x="9924034" y="113271"/>
                </a:lnTo>
                <a:lnTo>
                  <a:pt x="9922954" y="101663"/>
                </a:lnTo>
                <a:lnTo>
                  <a:pt x="9917988" y="108635"/>
                </a:lnTo>
                <a:lnTo>
                  <a:pt x="9917874" y="108788"/>
                </a:lnTo>
                <a:lnTo>
                  <a:pt x="9918420" y="120434"/>
                </a:lnTo>
                <a:lnTo>
                  <a:pt x="9912464" y="127292"/>
                </a:lnTo>
                <a:lnTo>
                  <a:pt x="9912604" y="115506"/>
                </a:lnTo>
                <a:lnTo>
                  <a:pt x="9912477" y="115646"/>
                </a:lnTo>
                <a:lnTo>
                  <a:pt x="9917927" y="108713"/>
                </a:lnTo>
                <a:lnTo>
                  <a:pt x="9923016" y="101566"/>
                </a:lnTo>
                <a:lnTo>
                  <a:pt x="9927678" y="94297"/>
                </a:lnTo>
                <a:lnTo>
                  <a:pt x="9927780" y="94132"/>
                </a:lnTo>
                <a:lnTo>
                  <a:pt x="9932108" y="86595"/>
                </a:lnTo>
                <a:lnTo>
                  <a:pt x="9936137" y="78713"/>
                </a:lnTo>
                <a:lnTo>
                  <a:pt x="9939718" y="70815"/>
                </a:lnTo>
                <a:lnTo>
                  <a:pt x="9939794" y="70637"/>
                </a:lnTo>
                <a:lnTo>
                  <a:pt x="9943010" y="62441"/>
                </a:lnTo>
                <a:lnTo>
                  <a:pt x="9945887" y="53958"/>
                </a:lnTo>
                <a:lnTo>
                  <a:pt x="9948329" y="45326"/>
                </a:lnTo>
                <a:lnTo>
                  <a:pt x="9948291" y="45504"/>
                </a:lnTo>
                <a:lnTo>
                  <a:pt x="9951944" y="27607"/>
                </a:lnTo>
                <a:lnTo>
                  <a:pt x="9953104" y="18491"/>
                </a:lnTo>
                <a:lnTo>
                  <a:pt x="9953078" y="18681"/>
                </a:lnTo>
                <a:lnTo>
                  <a:pt x="9953791" y="9411"/>
                </a:lnTo>
                <a:lnTo>
                  <a:pt x="9954031" y="0"/>
                </a:lnTo>
                <a:lnTo>
                  <a:pt x="9961651" y="101"/>
                </a:lnTo>
                <a:lnTo>
                  <a:pt x="9957803" y="38150"/>
                </a:lnTo>
                <a:lnTo>
                  <a:pt x="9961651" y="367161"/>
                </a:lnTo>
                <a:lnTo>
                  <a:pt x="9967277" y="367093"/>
                </a:lnTo>
                <a:lnTo>
                  <a:pt x="9976789" y="366737"/>
                </a:lnTo>
                <a:close/>
              </a:path>
            </a:pathLst>
          </a:custGeom>
          <a:solidFill>
            <a:srgbClr val="4471C4"/>
          </a:solidFill>
        </p:spPr>
        <p:txBody>
          <a:bodyPr wrap="square" lIns="0" tIns="0" rIns="0" bIns="0" rtlCol="0">
            <a:noAutofit/>
          </a:bodyPr>
          <a:lstStyle/>
          <a:p>
            <a:endParaRPr/>
          </a:p>
        </p:txBody>
      </p:sp>
      <p:sp>
        <p:nvSpPr>
          <p:cNvPr id="118" name="object 118"/>
          <p:cNvSpPr/>
          <p:nvPr/>
        </p:nvSpPr>
        <p:spPr>
          <a:xfrm>
            <a:off x="1741411" y="1827783"/>
            <a:ext cx="4330" cy="57073"/>
          </a:xfrm>
          <a:custGeom>
            <a:avLst/>
            <a:gdLst/>
            <a:ahLst/>
            <a:cxnLst/>
            <a:rect l="l" t="t" r="r" b="b"/>
            <a:pathLst>
              <a:path w="4330" h="57073">
                <a:moveTo>
                  <a:pt x="0" y="57073"/>
                </a:moveTo>
                <a:lnTo>
                  <a:pt x="4330" y="0"/>
                </a:lnTo>
                <a:lnTo>
                  <a:pt x="1308" y="47726"/>
                </a:lnTo>
                <a:lnTo>
                  <a:pt x="0" y="57073"/>
                </a:lnTo>
                <a:close/>
              </a:path>
            </a:pathLst>
          </a:custGeom>
          <a:solidFill>
            <a:srgbClr val="4471C4"/>
          </a:solidFill>
        </p:spPr>
        <p:txBody>
          <a:bodyPr wrap="square" lIns="0" tIns="0" rIns="0" bIns="0" rtlCol="0">
            <a:noAutofit/>
          </a:bodyPr>
          <a:lstStyle/>
          <a:p>
            <a:endParaRPr/>
          </a:p>
        </p:txBody>
      </p:sp>
      <p:sp>
        <p:nvSpPr>
          <p:cNvPr id="119" name="object 119"/>
          <p:cNvSpPr/>
          <p:nvPr/>
        </p:nvSpPr>
        <p:spPr>
          <a:xfrm>
            <a:off x="1738122" y="1780463"/>
            <a:ext cx="7619" cy="47409"/>
          </a:xfrm>
          <a:custGeom>
            <a:avLst/>
            <a:gdLst/>
            <a:ahLst/>
            <a:cxnLst/>
            <a:rect l="l" t="t" r="r" b="b"/>
            <a:pathLst>
              <a:path w="7619" h="47409">
                <a:moveTo>
                  <a:pt x="7619" y="47320"/>
                </a:moveTo>
                <a:lnTo>
                  <a:pt x="0" y="47409"/>
                </a:lnTo>
                <a:lnTo>
                  <a:pt x="0" y="47269"/>
                </a:lnTo>
                <a:lnTo>
                  <a:pt x="1650" y="0"/>
                </a:lnTo>
                <a:lnTo>
                  <a:pt x="3771" y="9169"/>
                </a:lnTo>
                <a:lnTo>
                  <a:pt x="5435" y="18491"/>
                </a:lnTo>
                <a:lnTo>
                  <a:pt x="6642" y="27965"/>
                </a:lnTo>
                <a:lnTo>
                  <a:pt x="7365" y="37579"/>
                </a:lnTo>
                <a:lnTo>
                  <a:pt x="7619" y="47294"/>
                </a:lnTo>
                <a:close/>
              </a:path>
            </a:pathLst>
          </a:custGeom>
          <a:solidFill>
            <a:srgbClr val="4471C4"/>
          </a:solidFill>
        </p:spPr>
        <p:txBody>
          <a:bodyPr wrap="square" lIns="0" tIns="0" rIns="0" bIns="0" rtlCol="0">
            <a:noAutofit/>
          </a:bodyPr>
          <a:lstStyle/>
          <a:p>
            <a:endParaRPr/>
          </a:p>
        </p:txBody>
      </p:sp>
      <p:sp>
        <p:nvSpPr>
          <p:cNvPr id="120" name="object 120"/>
          <p:cNvSpPr/>
          <p:nvPr/>
        </p:nvSpPr>
        <p:spPr>
          <a:xfrm>
            <a:off x="11203736" y="720420"/>
            <a:ext cx="18390" cy="2326"/>
          </a:xfrm>
          <a:custGeom>
            <a:avLst/>
            <a:gdLst/>
            <a:ahLst/>
            <a:cxnLst/>
            <a:rect l="l" t="t" r="r" b="b"/>
            <a:pathLst>
              <a:path w="18390" h="2326">
                <a:moveTo>
                  <a:pt x="9264" y="1060"/>
                </a:moveTo>
                <a:lnTo>
                  <a:pt x="0" y="0"/>
                </a:lnTo>
                <a:lnTo>
                  <a:pt x="9220" y="1054"/>
                </a:lnTo>
                <a:lnTo>
                  <a:pt x="18390" y="2326"/>
                </a:lnTo>
                <a:lnTo>
                  <a:pt x="9264" y="1060"/>
                </a:lnTo>
                <a:close/>
              </a:path>
            </a:pathLst>
          </a:custGeom>
          <a:solidFill>
            <a:srgbClr val="4471C4"/>
          </a:solidFill>
        </p:spPr>
        <p:txBody>
          <a:bodyPr wrap="square" lIns="0" tIns="0" rIns="0" bIns="0" rtlCol="0">
            <a:noAutofit/>
          </a:bodyPr>
          <a:lstStyle/>
          <a:p>
            <a:endParaRPr/>
          </a:p>
        </p:txBody>
      </p:sp>
      <p:sp>
        <p:nvSpPr>
          <p:cNvPr id="121" name="object 121"/>
          <p:cNvSpPr/>
          <p:nvPr/>
        </p:nvSpPr>
        <p:spPr>
          <a:xfrm>
            <a:off x="11203736" y="1448725"/>
            <a:ext cx="18386" cy="2325"/>
          </a:xfrm>
          <a:custGeom>
            <a:avLst/>
            <a:gdLst/>
            <a:ahLst/>
            <a:cxnLst/>
            <a:rect l="l" t="t" r="r" b="b"/>
            <a:pathLst>
              <a:path w="18386" h="2325">
                <a:moveTo>
                  <a:pt x="9265" y="1278"/>
                </a:moveTo>
                <a:lnTo>
                  <a:pt x="18386" y="0"/>
                </a:lnTo>
                <a:lnTo>
                  <a:pt x="9321" y="1271"/>
                </a:lnTo>
                <a:lnTo>
                  <a:pt x="88" y="2325"/>
                </a:lnTo>
                <a:lnTo>
                  <a:pt x="9265" y="1278"/>
                </a:lnTo>
                <a:close/>
              </a:path>
            </a:pathLst>
          </a:custGeom>
          <a:solidFill>
            <a:srgbClr val="4471C4"/>
          </a:solidFill>
        </p:spPr>
        <p:txBody>
          <a:bodyPr wrap="square" lIns="0" tIns="0" rIns="0" bIns="0" rtlCol="0">
            <a:noAutofit/>
          </a:bodyPr>
          <a:lstStyle/>
          <a:p>
            <a:endParaRPr/>
          </a:p>
        </p:txBody>
      </p:sp>
      <p:sp>
        <p:nvSpPr>
          <p:cNvPr id="122" name="object 122"/>
          <p:cNvSpPr/>
          <p:nvPr/>
        </p:nvSpPr>
        <p:spPr>
          <a:xfrm>
            <a:off x="11204549" y="5900978"/>
            <a:ext cx="18757" cy="9905"/>
          </a:xfrm>
          <a:custGeom>
            <a:avLst/>
            <a:gdLst/>
            <a:ahLst/>
            <a:cxnLst/>
            <a:rect l="l" t="t" r="r" b="b"/>
            <a:pathLst>
              <a:path w="18757" h="9905">
                <a:moveTo>
                  <a:pt x="9423" y="8839"/>
                </a:moveTo>
                <a:lnTo>
                  <a:pt x="0" y="9905"/>
                </a:lnTo>
                <a:lnTo>
                  <a:pt x="8407" y="1282"/>
                </a:lnTo>
                <a:lnTo>
                  <a:pt x="17564" y="0"/>
                </a:lnTo>
                <a:lnTo>
                  <a:pt x="18757" y="7531"/>
                </a:lnTo>
                <a:lnTo>
                  <a:pt x="9423" y="8839"/>
                </a:lnTo>
                <a:close/>
              </a:path>
            </a:pathLst>
          </a:custGeom>
          <a:solidFill>
            <a:srgbClr val="4471C4"/>
          </a:solidFill>
        </p:spPr>
        <p:txBody>
          <a:bodyPr wrap="square" lIns="0" tIns="0" rIns="0" bIns="0" rtlCol="0">
            <a:noAutofit/>
          </a:bodyPr>
          <a:lstStyle/>
          <a:p>
            <a:endParaRPr/>
          </a:p>
        </p:txBody>
      </p:sp>
      <p:sp>
        <p:nvSpPr>
          <p:cNvPr id="123" name="object 123"/>
          <p:cNvSpPr/>
          <p:nvPr/>
        </p:nvSpPr>
        <p:spPr>
          <a:xfrm>
            <a:off x="11213973" y="1448714"/>
            <a:ext cx="9334" cy="8839"/>
          </a:xfrm>
          <a:custGeom>
            <a:avLst/>
            <a:gdLst/>
            <a:ahLst/>
            <a:cxnLst/>
            <a:rect l="l" t="t" r="r" b="b"/>
            <a:pathLst>
              <a:path w="9334" h="8839">
                <a:moveTo>
                  <a:pt x="9334" y="7531"/>
                </a:moveTo>
                <a:lnTo>
                  <a:pt x="0" y="8839"/>
                </a:lnTo>
                <a:lnTo>
                  <a:pt x="8140" y="12"/>
                </a:lnTo>
                <a:lnTo>
                  <a:pt x="9334" y="7531"/>
                </a:lnTo>
                <a:close/>
              </a:path>
            </a:pathLst>
          </a:custGeom>
          <a:solidFill>
            <a:srgbClr val="4471C4"/>
          </a:solidFill>
        </p:spPr>
        <p:txBody>
          <a:bodyPr wrap="square" lIns="0" tIns="0" rIns="0" bIns="0" rtlCol="0">
            <a:noAutofit/>
          </a:bodyPr>
          <a:lstStyle/>
          <a:p>
            <a:endParaRPr/>
          </a:p>
        </p:txBody>
      </p:sp>
      <p:sp>
        <p:nvSpPr>
          <p:cNvPr id="124" name="object 124"/>
          <p:cNvSpPr/>
          <p:nvPr/>
        </p:nvSpPr>
        <p:spPr>
          <a:xfrm>
            <a:off x="11300841" y="743978"/>
            <a:ext cx="16548" cy="6997"/>
          </a:xfrm>
          <a:custGeom>
            <a:avLst/>
            <a:gdLst/>
            <a:ahLst/>
            <a:cxnLst/>
            <a:rect l="l" t="t" r="r" b="b"/>
            <a:pathLst>
              <a:path w="16548" h="6997">
                <a:moveTo>
                  <a:pt x="16471" y="6959"/>
                </a:moveTo>
                <a:lnTo>
                  <a:pt x="8341" y="3405"/>
                </a:lnTo>
                <a:lnTo>
                  <a:pt x="0" y="0"/>
                </a:lnTo>
                <a:lnTo>
                  <a:pt x="8280" y="3378"/>
                </a:lnTo>
                <a:lnTo>
                  <a:pt x="16471" y="6959"/>
                </a:lnTo>
                <a:close/>
              </a:path>
            </a:pathLst>
          </a:custGeom>
          <a:solidFill>
            <a:srgbClr val="4471C4"/>
          </a:solidFill>
        </p:spPr>
        <p:txBody>
          <a:bodyPr wrap="square" lIns="0" tIns="0" rIns="0" bIns="0" rtlCol="0">
            <a:noAutofit/>
          </a:bodyPr>
          <a:lstStyle/>
          <a:p>
            <a:endParaRPr/>
          </a:p>
        </p:txBody>
      </p:sp>
      <p:sp>
        <p:nvSpPr>
          <p:cNvPr id="125" name="object 125"/>
          <p:cNvSpPr/>
          <p:nvPr/>
        </p:nvSpPr>
        <p:spPr>
          <a:xfrm>
            <a:off x="11300841" y="1420495"/>
            <a:ext cx="16548" cy="6997"/>
          </a:xfrm>
          <a:custGeom>
            <a:avLst/>
            <a:gdLst/>
            <a:ahLst/>
            <a:cxnLst/>
            <a:rect l="l" t="t" r="r" b="b"/>
            <a:pathLst>
              <a:path w="16548" h="6997">
                <a:moveTo>
                  <a:pt x="8341" y="3592"/>
                </a:moveTo>
                <a:lnTo>
                  <a:pt x="16548" y="0"/>
                </a:lnTo>
                <a:lnTo>
                  <a:pt x="8369" y="3581"/>
                </a:lnTo>
                <a:lnTo>
                  <a:pt x="76" y="6972"/>
                </a:lnTo>
                <a:lnTo>
                  <a:pt x="8341" y="3592"/>
                </a:lnTo>
                <a:close/>
              </a:path>
            </a:pathLst>
          </a:custGeom>
          <a:solidFill>
            <a:srgbClr val="4471C4"/>
          </a:solidFill>
        </p:spPr>
        <p:txBody>
          <a:bodyPr wrap="square" lIns="0" tIns="0" rIns="0" bIns="0" rtlCol="0">
            <a:noAutofit/>
          </a:bodyPr>
          <a:lstStyle/>
          <a:p>
            <a:endParaRPr/>
          </a:p>
        </p:txBody>
      </p:sp>
      <p:sp>
        <p:nvSpPr>
          <p:cNvPr id="126" name="object 126"/>
          <p:cNvSpPr/>
          <p:nvPr/>
        </p:nvSpPr>
        <p:spPr>
          <a:xfrm>
            <a:off x="11300841" y="5872746"/>
            <a:ext cx="16548" cy="7010"/>
          </a:xfrm>
          <a:custGeom>
            <a:avLst/>
            <a:gdLst/>
            <a:ahLst/>
            <a:cxnLst/>
            <a:rect l="l" t="t" r="r" b="b"/>
            <a:pathLst>
              <a:path w="16548" h="7010">
                <a:moveTo>
                  <a:pt x="8340" y="3593"/>
                </a:moveTo>
                <a:lnTo>
                  <a:pt x="16548" y="0"/>
                </a:lnTo>
                <a:lnTo>
                  <a:pt x="8369" y="3581"/>
                </a:lnTo>
                <a:lnTo>
                  <a:pt x="0" y="7010"/>
                </a:lnTo>
                <a:lnTo>
                  <a:pt x="8340" y="3593"/>
                </a:lnTo>
                <a:close/>
              </a:path>
            </a:pathLst>
          </a:custGeom>
          <a:solidFill>
            <a:srgbClr val="4471C4"/>
          </a:solidFill>
        </p:spPr>
        <p:txBody>
          <a:bodyPr wrap="square" lIns="0" tIns="0" rIns="0" bIns="0" rtlCol="0">
            <a:noAutofit/>
          </a:bodyPr>
          <a:lstStyle/>
          <a:p>
            <a:endParaRPr/>
          </a:p>
        </p:txBody>
      </p:sp>
      <p:sp>
        <p:nvSpPr>
          <p:cNvPr id="127" name="object 127"/>
          <p:cNvSpPr/>
          <p:nvPr/>
        </p:nvSpPr>
        <p:spPr>
          <a:xfrm>
            <a:off x="11325390" y="5860859"/>
            <a:ext cx="15913" cy="8153"/>
          </a:xfrm>
          <a:custGeom>
            <a:avLst/>
            <a:gdLst/>
            <a:ahLst/>
            <a:cxnLst/>
            <a:rect l="l" t="t" r="r" b="b"/>
            <a:pathLst>
              <a:path w="15913" h="8153">
                <a:moveTo>
                  <a:pt x="7983" y="4187"/>
                </a:moveTo>
                <a:lnTo>
                  <a:pt x="15913" y="0"/>
                </a:lnTo>
                <a:lnTo>
                  <a:pt x="8051" y="4152"/>
                </a:lnTo>
                <a:lnTo>
                  <a:pt x="88" y="8115"/>
                </a:lnTo>
                <a:lnTo>
                  <a:pt x="7983" y="4187"/>
                </a:lnTo>
                <a:close/>
              </a:path>
            </a:pathLst>
          </a:custGeom>
          <a:solidFill>
            <a:srgbClr val="4471C4"/>
          </a:solidFill>
        </p:spPr>
        <p:txBody>
          <a:bodyPr wrap="square" lIns="0" tIns="0" rIns="0" bIns="0" rtlCol="0">
            <a:noAutofit/>
          </a:bodyPr>
          <a:lstStyle/>
          <a:p>
            <a:endParaRPr/>
          </a:p>
        </p:txBody>
      </p:sp>
      <p:sp>
        <p:nvSpPr>
          <p:cNvPr id="128" name="object 128"/>
          <p:cNvSpPr/>
          <p:nvPr/>
        </p:nvSpPr>
        <p:spPr>
          <a:xfrm>
            <a:off x="11419547" y="819886"/>
            <a:ext cx="12534" cy="12534"/>
          </a:xfrm>
          <a:custGeom>
            <a:avLst/>
            <a:gdLst/>
            <a:ahLst/>
            <a:cxnLst/>
            <a:rect l="l" t="t" r="r" b="b"/>
            <a:pathLst>
              <a:path w="12534" h="12534">
                <a:moveTo>
                  <a:pt x="6342" y="6191"/>
                </a:moveTo>
                <a:lnTo>
                  <a:pt x="0" y="0"/>
                </a:lnTo>
                <a:lnTo>
                  <a:pt x="6311" y="6159"/>
                </a:lnTo>
                <a:lnTo>
                  <a:pt x="12534" y="12534"/>
                </a:lnTo>
                <a:lnTo>
                  <a:pt x="6342" y="6191"/>
                </a:lnTo>
                <a:close/>
              </a:path>
            </a:pathLst>
          </a:custGeom>
          <a:solidFill>
            <a:srgbClr val="4471C4"/>
          </a:solidFill>
        </p:spPr>
        <p:txBody>
          <a:bodyPr wrap="square" lIns="0" tIns="0" rIns="0" bIns="0" rtlCol="0">
            <a:noAutofit/>
          </a:bodyPr>
          <a:lstStyle/>
          <a:p>
            <a:endParaRPr/>
          </a:p>
        </p:txBody>
      </p:sp>
      <p:sp>
        <p:nvSpPr>
          <p:cNvPr id="129" name="object 129"/>
          <p:cNvSpPr/>
          <p:nvPr/>
        </p:nvSpPr>
        <p:spPr>
          <a:xfrm>
            <a:off x="11489105" y="910666"/>
            <a:ext cx="8153" cy="15913"/>
          </a:xfrm>
          <a:custGeom>
            <a:avLst/>
            <a:gdLst/>
            <a:ahLst/>
            <a:cxnLst/>
            <a:rect l="l" t="t" r="r" b="b"/>
            <a:pathLst>
              <a:path w="8153" h="15913">
                <a:moveTo>
                  <a:pt x="8115" y="15824"/>
                </a:moveTo>
                <a:lnTo>
                  <a:pt x="4187" y="7929"/>
                </a:lnTo>
                <a:lnTo>
                  <a:pt x="0" y="0"/>
                </a:lnTo>
                <a:lnTo>
                  <a:pt x="4152" y="7861"/>
                </a:lnTo>
                <a:lnTo>
                  <a:pt x="8115" y="15824"/>
                </a:lnTo>
                <a:close/>
              </a:path>
            </a:pathLst>
          </a:custGeom>
          <a:solidFill>
            <a:srgbClr val="4471C4"/>
          </a:solidFill>
        </p:spPr>
        <p:txBody>
          <a:bodyPr wrap="square" lIns="0" tIns="0" rIns="0" bIns="0" rtlCol="0">
            <a:noAutofit/>
          </a:bodyPr>
          <a:lstStyle/>
          <a:p>
            <a:endParaRPr/>
          </a:p>
        </p:txBody>
      </p:sp>
      <p:sp>
        <p:nvSpPr>
          <p:cNvPr id="130" name="object 130"/>
          <p:cNvSpPr/>
          <p:nvPr/>
        </p:nvSpPr>
        <p:spPr>
          <a:xfrm>
            <a:off x="11489105" y="1244892"/>
            <a:ext cx="8153" cy="15913"/>
          </a:xfrm>
          <a:custGeom>
            <a:avLst/>
            <a:gdLst/>
            <a:ahLst/>
            <a:cxnLst/>
            <a:rect l="l" t="t" r="r" b="b"/>
            <a:pathLst>
              <a:path w="8153" h="15913">
                <a:moveTo>
                  <a:pt x="4187" y="7983"/>
                </a:moveTo>
                <a:lnTo>
                  <a:pt x="8153" y="0"/>
                </a:lnTo>
                <a:lnTo>
                  <a:pt x="4191" y="7975"/>
                </a:lnTo>
                <a:lnTo>
                  <a:pt x="0" y="15913"/>
                </a:lnTo>
                <a:lnTo>
                  <a:pt x="4187" y="7983"/>
                </a:lnTo>
                <a:close/>
              </a:path>
            </a:pathLst>
          </a:custGeom>
          <a:solidFill>
            <a:srgbClr val="4471C4"/>
          </a:solidFill>
        </p:spPr>
        <p:txBody>
          <a:bodyPr wrap="square" lIns="0" tIns="0" rIns="0" bIns="0" rtlCol="0">
            <a:noAutofit/>
          </a:bodyPr>
          <a:lstStyle/>
          <a:p>
            <a:endParaRPr/>
          </a:p>
        </p:txBody>
      </p:sp>
      <p:sp>
        <p:nvSpPr>
          <p:cNvPr id="131" name="object 131"/>
          <p:cNvSpPr/>
          <p:nvPr/>
        </p:nvSpPr>
        <p:spPr>
          <a:xfrm>
            <a:off x="11465674" y="868743"/>
            <a:ext cx="75387" cy="4789474"/>
          </a:xfrm>
          <a:custGeom>
            <a:avLst/>
            <a:gdLst/>
            <a:ahLst/>
            <a:cxnLst/>
            <a:rect l="l" t="t" r="r" b="b"/>
            <a:pathLst>
              <a:path w="75387" h="4789474">
                <a:moveTo>
                  <a:pt x="60312" y="4743208"/>
                </a:moveTo>
                <a:lnTo>
                  <a:pt x="62026" y="4734306"/>
                </a:lnTo>
                <a:lnTo>
                  <a:pt x="63550" y="4725123"/>
                </a:lnTo>
                <a:lnTo>
                  <a:pt x="64820" y="4715979"/>
                </a:lnTo>
                <a:lnTo>
                  <a:pt x="65874" y="4706747"/>
                </a:lnTo>
                <a:lnTo>
                  <a:pt x="66700" y="4697552"/>
                </a:lnTo>
                <a:lnTo>
                  <a:pt x="67297" y="4688103"/>
                </a:lnTo>
                <a:lnTo>
                  <a:pt x="67652" y="4678680"/>
                </a:lnTo>
                <a:lnTo>
                  <a:pt x="67767" y="292589"/>
                </a:lnTo>
                <a:lnTo>
                  <a:pt x="65786" y="301637"/>
                </a:lnTo>
                <a:lnTo>
                  <a:pt x="64820" y="263715"/>
                </a:lnTo>
                <a:lnTo>
                  <a:pt x="63588" y="310667"/>
                </a:lnTo>
                <a:lnTo>
                  <a:pt x="61175" y="319608"/>
                </a:lnTo>
                <a:lnTo>
                  <a:pt x="58534" y="328460"/>
                </a:lnTo>
                <a:lnTo>
                  <a:pt x="55689" y="337210"/>
                </a:lnTo>
                <a:lnTo>
                  <a:pt x="52641" y="345871"/>
                </a:lnTo>
                <a:lnTo>
                  <a:pt x="49390" y="354431"/>
                </a:lnTo>
                <a:lnTo>
                  <a:pt x="45935" y="362889"/>
                </a:lnTo>
                <a:lnTo>
                  <a:pt x="42278" y="371246"/>
                </a:lnTo>
                <a:lnTo>
                  <a:pt x="38430" y="379501"/>
                </a:lnTo>
                <a:lnTo>
                  <a:pt x="34378" y="387642"/>
                </a:lnTo>
                <a:lnTo>
                  <a:pt x="30149" y="395668"/>
                </a:lnTo>
                <a:lnTo>
                  <a:pt x="31546" y="376237"/>
                </a:lnTo>
                <a:lnTo>
                  <a:pt x="35318" y="368160"/>
                </a:lnTo>
                <a:lnTo>
                  <a:pt x="42316" y="351599"/>
                </a:lnTo>
                <a:lnTo>
                  <a:pt x="45504" y="343204"/>
                </a:lnTo>
                <a:lnTo>
                  <a:pt x="48463" y="334810"/>
                </a:lnTo>
                <a:lnTo>
                  <a:pt x="51244" y="326237"/>
                </a:lnTo>
                <a:lnTo>
                  <a:pt x="53833" y="317523"/>
                </a:lnTo>
                <a:lnTo>
                  <a:pt x="56222" y="308724"/>
                </a:lnTo>
                <a:lnTo>
                  <a:pt x="58381" y="299885"/>
                </a:lnTo>
                <a:lnTo>
                  <a:pt x="60299" y="291045"/>
                </a:lnTo>
                <a:lnTo>
                  <a:pt x="62026" y="282041"/>
                </a:lnTo>
                <a:lnTo>
                  <a:pt x="63550" y="272872"/>
                </a:lnTo>
                <a:lnTo>
                  <a:pt x="64814" y="263757"/>
                </a:lnTo>
                <a:lnTo>
                  <a:pt x="65874" y="254495"/>
                </a:lnTo>
                <a:lnTo>
                  <a:pt x="67284" y="235940"/>
                </a:lnTo>
                <a:lnTo>
                  <a:pt x="67652" y="226517"/>
                </a:lnTo>
                <a:lnTo>
                  <a:pt x="67652" y="207467"/>
                </a:lnTo>
                <a:lnTo>
                  <a:pt x="66700" y="188785"/>
                </a:lnTo>
                <a:lnTo>
                  <a:pt x="65874" y="179489"/>
                </a:lnTo>
                <a:lnTo>
                  <a:pt x="64814" y="170227"/>
                </a:lnTo>
                <a:lnTo>
                  <a:pt x="63550" y="161112"/>
                </a:lnTo>
                <a:lnTo>
                  <a:pt x="64808" y="170167"/>
                </a:lnTo>
                <a:lnTo>
                  <a:pt x="63550" y="161112"/>
                </a:lnTo>
                <a:lnTo>
                  <a:pt x="62026" y="151942"/>
                </a:lnTo>
                <a:lnTo>
                  <a:pt x="60299" y="142938"/>
                </a:lnTo>
                <a:lnTo>
                  <a:pt x="58381" y="134112"/>
                </a:lnTo>
                <a:lnTo>
                  <a:pt x="56222" y="125260"/>
                </a:lnTo>
                <a:lnTo>
                  <a:pt x="53833" y="116460"/>
                </a:lnTo>
                <a:lnTo>
                  <a:pt x="51244" y="107746"/>
                </a:lnTo>
                <a:lnTo>
                  <a:pt x="48463" y="99174"/>
                </a:lnTo>
                <a:lnTo>
                  <a:pt x="45504" y="90779"/>
                </a:lnTo>
                <a:lnTo>
                  <a:pt x="42316" y="82384"/>
                </a:lnTo>
                <a:lnTo>
                  <a:pt x="38900" y="74015"/>
                </a:lnTo>
                <a:lnTo>
                  <a:pt x="35356" y="65913"/>
                </a:lnTo>
                <a:lnTo>
                  <a:pt x="31546" y="57746"/>
                </a:lnTo>
                <a:lnTo>
                  <a:pt x="27622" y="49860"/>
                </a:lnTo>
                <a:lnTo>
                  <a:pt x="23431" y="41922"/>
                </a:lnTo>
                <a:lnTo>
                  <a:pt x="19100" y="34175"/>
                </a:lnTo>
                <a:lnTo>
                  <a:pt x="14630" y="26619"/>
                </a:lnTo>
                <a:lnTo>
                  <a:pt x="9944" y="19113"/>
                </a:lnTo>
                <a:lnTo>
                  <a:pt x="5079" y="11722"/>
                </a:lnTo>
                <a:lnTo>
                  <a:pt x="0" y="4381"/>
                </a:lnTo>
                <a:lnTo>
                  <a:pt x="5029" y="11645"/>
                </a:lnTo>
                <a:lnTo>
                  <a:pt x="6235" y="0"/>
                </a:lnTo>
                <a:lnTo>
                  <a:pt x="11366" y="7416"/>
                </a:lnTo>
                <a:lnTo>
                  <a:pt x="16332" y="14960"/>
                </a:lnTo>
                <a:lnTo>
                  <a:pt x="21120" y="22631"/>
                </a:lnTo>
                <a:lnTo>
                  <a:pt x="25730" y="30416"/>
                </a:lnTo>
                <a:lnTo>
                  <a:pt x="30149" y="38328"/>
                </a:lnTo>
                <a:lnTo>
                  <a:pt x="34378" y="46342"/>
                </a:lnTo>
                <a:lnTo>
                  <a:pt x="38430" y="54483"/>
                </a:lnTo>
                <a:lnTo>
                  <a:pt x="42278" y="62738"/>
                </a:lnTo>
                <a:lnTo>
                  <a:pt x="45935" y="71094"/>
                </a:lnTo>
                <a:lnTo>
                  <a:pt x="49390" y="79552"/>
                </a:lnTo>
                <a:lnTo>
                  <a:pt x="52641" y="88112"/>
                </a:lnTo>
                <a:lnTo>
                  <a:pt x="55689" y="96774"/>
                </a:lnTo>
                <a:lnTo>
                  <a:pt x="58534" y="105537"/>
                </a:lnTo>
                <a:lnTo>
                  <a:pt x="61175" y="114376"/>
                </a:lnTo>
                <a:lnTo>
                  <a:pt x="63588" y="123317"/>
                </a:lnTo>
                <a:lnTo>
                  <a:pt x="65786" y="132346"/>
                </a:lnTo>
                <a:lnTo>
                  <a:pt x="69532" y="150647"/>
                </a:lnTo>
                <a:lnTo>
                  <a:pt x="71069" y="159918"/>
                </a:lnTo>
                <a:lnTo>
                  <a:pt x="72377" y="169252"/>
                </a:lnTo>
                <a:lnTo>
                  <a:pt x="73456" y="178676"/>
                </a:lnTo>
                <a:lnTo>
                  <a:pt x="74295" y="188163"/>
                </a:lnTo>
                <a:lnTo>
                  <a:pt x="74904" y="197713"/>
                </a:lnTo>
                <a:lnTo>
                  <a:pt x="75260" y="207314"/>
                </a:lnTo>
                <a:lnTo>
                  <a:pt x="75387" y="217043"/>
                </a:lnTo>
                <a:lnTo>
                  <a:pt x="67767" y="216941"/>
                </a:lnTo>
                <a:lnTo>
                  <a:pt x="75387" y="217043"/>
                </a:lnTo>
                <a:lnTo>
                  <a:pt x="67767" y="217043"/>
                </a:lnTo>
                <a:lnTo>
                  <a:pt x="75387" y="217043"/>
                </a:lnTo>
                <a:lnTo>
                  <a:pt x="69532" y="283337"/>
                </a:lnTo>
                <a:lnTo>
                  <a:pt x="69532" y="4735601"/>
                </a:lnTo>
                <a:lnTo>
                  <a:pt x="67779" y="4744783"/>
                </a:lnTo>
                <a:lnTo>
                  <a:pt x="55689" y="4789474"/>
                </a:lnTo>
                <a:lnTo>
                  <a:pt x="53822" y="4769827"/>
                </a:lnTo>
                <a:lnTo>
                  <a:pt x="51244" y="4778489"/>
                </a:lnTo>
                <a:lnTo>
                  <a:pt x="53833" y="4769788"/>
                </a:lnTo>
                <a:lnTo>
                  <a:pt x="56222" y="4760976"/>
                </a:lnTo>
                <a:lnTo>
                  <a:pt x="58381" y="4752136"/>
                </a:lnTo>
                <a:lnTo>
                  <a:pt x="60312" y="4743208"/>
                </a:lnTo>
                <a:close/>
              </a:path>
            </a:pathLst>
          </a:custGeom>
          <a:solidFill>
            <a:srgbClr val="4471C4"/>
          </a:solidFill>
        </p:spPr>
        <p:txBody>
          <a:bodyPr wrap="square" lIns="0" tIns="0" rIns="0" bIns="0" rtlCol="0">
            <a:noAutofit/>
          </a:bodyPr>
          <a:lstStyle/>
          <a:p>
            <a:endParaRPr/>
          </a:p>
        </p:txBody>
      </p:sp>
      <p:sp>
        <p:nvSpPr>
          <p:cNvPr id="132" name="object 132"/>
          <p:cNvSpPr/>
          <p:nvPr/>
        </p:nvSpPr>
        <p:spPr>
          <a:xfrm>
            <a:off x="11529263" y="1132459"/>
            <a:ext cx="2197" cy="46951"/>
          </a:xfrm>
          <a:custGeom>
            <a:avLst/>
            <a:gdLst/>
            <a:ahLst/>
            <a:cxnLst/>
            <a:rect l="l" t="t" r="r" b="b"/>
            <a:pathLst>
              <a:path w="2197" h="46951">
                <a:moveTo>
                  <a:pt x="2197" y="37922"/>
                </a:moveTo>
                <a:lnTo>
                  <a:pt x="0" y="46951"/>
                </a:lnTo>
                <a:lnTo>
                  <a:pt x="1219" y="101"/>
                </a:lnTo>
                <a:lnTo>
                  <a:pt x="2197" y="37922"/>
                </a:lnTo>
                <a:close/>
              </a:path>
            </a:pathLst>
          </a:custGeom>
          <a:solidFill>
            <a:srgbClr val="4471C4"/>
          </a:solidFill>
        </p:spPr>
        <p:txBody>
          <a:bodyPr wrap="square" lIns="0" tIns="0" rIns="0" bIns="0" rtlCol="0">
            <a:noAutofit/>
          </a:bodyPr>
          <a:lstStyle/>
          <a:p>
            <a:endParaRPr/>
          </a:p>
        </p:txBody>
      </p:sp>
      <p:sp>
        <p:nvSpPr>
          <p:cNvPr id="133" name="object 133"/>
          <p:cNvSpPr/>
          <p:nvPr/>
        </p:nvSpPr>
        <p:spPr>
          <a:xfrm>
            <a:off x="11531536" y="1113942"/>
            <a:ext cx="838" cy="9397"/>
          </a:xfrm>
          <a:custGeom>
            <a:avLst/>
            <a:gdLst/>
            <a:ahLst/>
            <a:cxnLst/>
            <a:rect l="l" t="t" r="r" b="b"/>
            <a:pathLst>
              <a:path w="838" h="9397">
                <a:moveTo>
                  <a:pt x="12" y="9296"/>
                </a:moveTo>
                <a:lnTo>
                  <a:pt x="838" y="0"/>
                </a:lnTo>
                <a:lnTo>
                  <a:pt x="12" y="9296"/>
                </a:lnTo>
                <a:close/>
              </a:path>
            </a:pathLst>
          </a:custGeom>
          <a:solidFill>
            <a:srgbClr val="4471C4"/>
          </a:solidFill>
        </p:spPr>
        <p:txBody>
          <a:bodyPr wrap="square" lIns="0" tIns="0" rIns="0" bIns="0" rtlCol="0">
            <a:noAutofit/>
          </a:bodyPr>
          <a:lstStyle/>
          <a:p>
            <a:endParaRPr/>
          </a:p>
        </p:txBody>
      </p:sp>
      <p:sp>
        <p:nvSpPr>
          <p:cNvPr id="134" name="object 134"/>
          <p:cNvSpPr/>
          <p:nvPr/>
        </p:nvSpPr>
        <p:spPr>
          <a:xfrm>
            <a:off x="11532958" y="1066787"/>
            <a:ext cx="368" cy="9512"/>
          </a:xfrm>
          <a:custGeom>
            <a:avLst/>
            <a:gdLst/>
            <a:ahLst/>
            <a:cxnLst/>
            <a:rect l="l" t="t" r="r" b="b"/>
            <a:pathLst>
              <a:path w="368" h="9512">
                <a:moveTo>
                  <a:pt x="368" y="9512"/>
                </a:moveTo>
                <a:lnTo>
                  <a:pt x="0" y="0"/>
                </a:lnTo>
                <a:lnTo>
                  <a:pt x="368" y="9423"/>
                </a:lnTo>
                <a:close/>
              </a:path>
            </a:pathLst>
          </a:custGeom>
          <a:solidFill>
            <a:srgbClr val="4471C4"/>
          </a:solidFill>
        </p:spPr>
        <p:txBody>
          <a:bodyPr wrap="square" lIns="0" tIns="0" rIns="0" bIns="0" rtlCol="0">
            <a:noAutofit/>
          </a:bodyPr>
          <a:lstStyle/>
          <a:p>
            <a:endParaRPr/>
          </a:p>
        </p:txBody>
      </p:sp>
      <p:sp>
        <p:nvSpPr>
          <p:cNvPr id="135" name="object 135"/>
          <p:cNvSpPr/>
          <p:nvPr/>
        </p:nvSpPr>
        <p:spPr>
          <a:xfrm>
            <a:off x="11328742" y="747864"/>
            <a:ext cx="8127" cy="10845"/>
          </a:xfrm>
          <a:custGeom>
            <a:avLst/>
            <a:gdLst/>
            <a:ahLst/>
            <a:cxnLst/>
            <a:rect l="l" t="t" r="r" b="b"/>
            <a:pathLst>
              <a:path w="8127" h="10845">
                <a:moveTo>
                  <a:pt x="4622" y="10807"/>
                </a:moveTo>
                <a:lnTo>
                  <a:pt x="0" y="0"/>
                </a:lnTo>
                <a:lnTo>
                  <a:pt x="8127" y="4051"/>
                </a:lnTo>
                <a:lnTo>
                  <a:pt x="4699" y="10845"/>
                </a:lnTo>
                <a:close/>
              </a:path>
            </a:pathLst>
          </a:custGeom>
          <a:solidFill>
            <a:srgbClr val="4471C4"/>
          </a:solidFill>
        </p:spPr>
        <p:txBody>
          <a:bodyPr wrap="square" lIns="0" tIns="0" rIns="0" bIns="0" rtlCol="0">
            <a:noAutofit/>
          </a:bodyPr>
          <a:lstStyle/>
          <a:p>
            <a:endParaRPr/>
          </a:p>
        </p:txBody>
      </p:sp>
      <p:sp>
        <p:nvSpPr>
          <p:cNvPr id="136" name="object 136"/>
          <p:cNvSpPr/>
          <p:nvPr/>
        </p:nvSpPr>
        <p:spPr>
          <a:xfrm>
            <a:off x="11213973" y="713917"/>
            <a:ext cx="9334" cy="8839"/>
          </a:xfrm>
          <a:custGeom>
            <a:avLst/>
            <a:gdLst/>
            <a:ahLst/>
            <a:cxnLst/>
            <a:rect l="l" t="t" r="r" b="b"/>
            <a:pathLst>
              <a:path w="9334" h="8839">
                <a:moveTo>
                  <a:pt x="8140" y="8826"/>
                </a:moveTo>
                <a:lnTo>
                  <a:pt x="0" y="0"/>
                </a:lnTo>
                <a:lnTo>
                  <a:pt x="9334" y="1308"/>
                </a:lnTo>
                <a:lnTo>
                  <a:pt x="8229" y="8839"/>
                </a:lnTo>
                <a:close/>
              </a:path>
            </a:pathLst>
          </a:custGeom>
          <a:solidFill>
            <a:srgbClr val="4471C4"/>
          </a:solidFill>
        </p:spPr>
        <p:txBody>
          <a:bodyPr wrap="square" lIns="0" tIns="0" rIns="0" bIns="0" rtlCol="0">
            <a:noAutofit/>
          </a:bodyPr>
          <a:lstStyle/>
          <a:p>
            <a:endParaRPr/>
          </a:p>
        </p:txBody>
      </p:sp>
      <p:sp>
        <p:nvSpPr>
          <p:cNvPr id="137" name="object 137"/>
          <p:cNvSpPr/>
          <p:nvPr/>
        </p:nvSpPr>
        <p:spPr>
          <a:xfrm>
            <a:off x="11162183" y="1055217"/>
            <a:ext cx="7860" cy="39929"/>
          </a:xfrm>
          <a:custGeom>
            <a:avLst/>
            <a:gdLst/>
            <a:ahLst/>
            <a:cxnLst/>
            <a:rect l="l" t="t" r="r" b="b"/>
            <a:pathLst>
              <a:path w="7860" h="39929">
                <a:moveTo>
                  <a:pt x="1014" y="0"/>
                </a:moveTo>
                <a:lnTo>
                  <a:pt x="7860" y="88"/>
                </a:lnTo>
                <a:lnTo>
                  <a:pt x="7860" y="30619"/>
                </a:lnTo>
                <a:lnTo>
                  <a:pt x="240" y="30518"/>
                </a:lnTo>
                <a:lnTo>
                  <a:pt x="0" y="39929"/>
                </a:lnTo>
                <a:lnTo>
                  <a:pt x="1014" y="0"/>
                </a:lnTo>
                <a:close/>
              </a:path>
            </a:pathLst>
          </a:custGeom>
          <a:solidFill>
            <a:srgbClr val="4471C4"/>
          </a:solidFill>
        </p:spPr>
        <p:txBody>
          <a:bodyPr wrap="square" lIns="0" tIns="0" rIns="0" bIns="0" rtlCol="0">
            <a:noAutofit/>
          </a:bodyPr>
          <a:lstStyle/>
          <a:p>
            <a:endParaRPr/>
          </a:p>
        </p:txBody>
      </p:sp>
      <p:sp>
        <p:nvSpPr>
          <p:cNvPr id="138" name="object 138"/>
          <p:cNvSpPr/>
          <p:nvPr/>
        </p:nvSpPr>
        <p:spPr>
          <a:xfrm>
            <a:off x="11166233" y="5842520"/>
            <a:ext cx="209575" cy="70307"/>
          </a:xfrm>
          <a:custGeom>
            <a:avLst/>
            <a:gdLst/>
            <a:ahLst/>
            <a:cxnLst/>
            <a:rect l="l" t="t" r="r" b="b"/>
            <a:pathLst>
              <a:path w="209575" h="70307">
                <a:moveTo>
                  <a:pt x="9525" y="62560"/>
                </a:moveTo>
                <a:lnTo>
                  <a:pt x="18948" y="62204"/>
                </a:lnTo>
                <a:lnTo>
                  <a:pt x="28308" y="61607"/>
                </a:lnTo>
                <a:lnTo>
                  <a:pt x="37503" y="60794"/>
                </a:lnTo>
                <a:lnTo>
                  <a:pt x="46765" y="59734"/>
                </a:lnTo>
                <a:lnTo>
                  <a:pt x="55890" y="58456"/>
                </a:lnTo>
                <a:lnTo>
                  <a:pt x="65049" y="56946"/>
                </a:lnTo>
                <a:lnTo>
                  <a:pt x="74053" y="55219"/>
                </a:lnTo>
                <a:lnTo>
                  <a:pt x="82981" y="53276"/>
                </a:lnTo>
                <a:lnTo>
                  <a:pt x="91821" y="51117"/>
                </a:lnTo>
                <a:lnTo>
                  <a:pt x="100533" y="48752"/>
                </a:lnTo>
                <a:lnTo>
                  <a:pt x="109156" y="46189"/>
                </a:lnTo>
                <a:lnTo>
                  <a:pt x="117728" y="43408"/>
                </a:lnTo>
                <a:lnTo>
                  <a:pt x="126212" y="40424"/>
                </a:lnTo>
                <a:lnTo>
                  <a:pt x="134607" y="37236"/>
                </a:lnTo>
                <a:lnTo>
                  <a:pt x="142887" y="33845"/>
                </a:lnTo>
                <a:lnTo>
                  <a:pt x="151155" y="30225"/>
                </a:lnTo>
                <a:lnTo>
                  <a:pt x="159245" y="26454"/>
                </a:lnTo>
                <a:lnTo>
                  <a:pt x="167131" y="22529"/>
                </a:lnTo>
                <a:lnTo>
                  <a:pt x="175069" y="18338"/>
                </a:lnTo>
                <a:lnTo>
                  <a:pt x="182740" y="14058"/>
                </a:lnTo>
                <a:lnTo>
                  <a:pt x="190373" y="9550"/>
                </a:lnTo>
                <a:lnTo>
                  <a:pt x="197878" y="4864"/>
                </a:lnTo>
                <a:lnTo>
                  <a:pt x="205270" y="0"/>
                </a:lnTo>
                <a:lnTo>
                  <a:pt x="209575" y="6286"/>
                </a:lnTo>
                <a:lnTo>
                  <a:pt x="202031" y="11252"/>
                </a:lnTo>
                <a:lnTo>
                  <a:pt x="194360" y="16040"/>
                </a:lnTo>
                <a:lnTo>
                  <a:pt x="186575" y="20637"/>
                </a:lnTo>
                <a:lnTo>
                  <a:pt x="178663" y="25057"/>
                </a:lnTo>
                <a:lnTo>
                  <a:pt x="170637" y="29298"/>
                </a:lnTo>
                <a:lnTo>
                  <a:pt x="162509" y="33337"/>
                </a:lnTo>
                <a:lnTo>
                  <a:pt x="154254" y="37185"/>
                </a:lnTo>
                <a:lnTo>
                  <a:pt x="145897" y="40843"/>
                </a:lnTo>
                <a:lnTo>
                  <a:pt x="137439" y="44297"/>
                </a:lnTo>
                <a:lnTo>
                  <a:pt x="128879" y="47561"/>
                </a:lnTo>
                <a:lnTo>
                  <a:pt x="120218" y="50609"/>
                </a:lnTo>
                <a:lnTo>
                  <a:pt x="111455" y="53454"/>
                </a:lnTo>
                <a:lnTo>
                  <a:pt x="102616" y="56083"/>
                </a:lnTo>
                <a:lnTo>
                  <a:pt x="93675" y="58508"/>
                </a:lnTo>
                <a:lnTo>
                  <a:pt x="84645" y="60706"/>
                </a:lnTo>
                <a:lnTo>
                  <a:pt x="75539" y="62687"/>
                </a:lnTo>
                <a:lnTo>
                  <a:pt x="66344" y="64452"/>
                </a:lnTo>
                <a:lnTo>
                  <a:pt x="57073" y="65989"/>
                </a:lnTo>
                <a:lnTo>
                  <a:pt x="55879" y="58458"/>
                </a:lnTo>
                <a:lnTo>
                  <a:pt x="46824" y="59728"/>
                </a:lnTo>
                <a:lnTo>
                  <a:pt x="38315" y="68364"/>
                </a:lnTo>
                <a:lnTo>
                  <a:pt x="28828" y="69214"/>
                </a:lnTo>
                <a:lnTo>
                  <a:pt x="19278" y="69811"/>
                </a:lnTo>
                <a:lnTo>
                  <a:pt x="9664" y="70180"/>
                </a:lnTo>
                <a:lnTo>
                  <a:pt x="25" y="70307"/>
                </a:lnTo>
                <a:lnTo>
                  <a:pt x="0" y="62687"/>
                </a:lnTo>
                <a:lnTo>
                  <a:pt x="9525" y="62560"/>
                </a:lnTo>
                <a:close/>
              </a:path>
            </a:pathLst>
          </a:custGeom>
          <a:solidFill>
            <a:srgbClr val="4471C4"/>
          </a:solidFill>
        </p:spPr>
        <p:txBody>
          <a:bodyPr wrap="square" lIns="0" tIns="0" rIns="0" bIns="0" rtlCol="0">
            <a:noAutofit/>
          </a:bodyPr>
          <a:lstStyle/>
          <a:p>
            <a:endParaRPr/>
          </a:p>
        </p:txBody>
      </p:sp>
      <p:sp>
        <p:nvSpPr>
          <p:cNvPr id="139" name="object 139"/>
          <p:cNvSpPr/>
          <p:nvPr/>
        </p:nvSpPr>
        <p:spPr>
          <a:xfrm>
            <a:off x="11166233" y="710907"/>
            <a:ext cx="9664" cy="7620"/>
          </a:xfrm>
          <a:custGeom>
            <a:avLst/>
            <a:gdLst/>
            <a:ahLst/>
            <a:cxnLst/>
            <a:rect l="l" t="t" r="r" b="b"/>
            <a:pathLst>
              <a:path w="9664" h="7620">
                <a:moveTo>
                  <a:pt x="50" y="7620"/>
                </a:moveTo>
                <a:lnTo>
                  <a:pt x="0" y="0"/>
                </a:lnTo>
                <a:lnTo>
                  <a:pt x="9664" y="114"/>
                </a:lnTo>
                <a:lnTo>
                  <a:pt x="50" y="7620"/>
                </a:lnTo>
                <a:close/>
              </a:path>
            </a:pathLst>
          </a:custGeom>
          <a:solidFill>
            <a:srgbClr val="4471C4"/>
          </a:solidFill>
        </p:spPr>
        <p:txBody>
          <a:bodyPr wrap="square" lIns="0" tIns="0" rIns="0" bIns="0" rtlCol="0">
            <a:noAutofit/>
          </a:bodyPr>
          <a:lstStyle/>
          <a:p>
            <a:endParaRPr/>
          </a:p>
        </p:txBody>
      </p:sp>
      <p:sp>
        <p:nvSpPr>
          <p:cNvPr id="140" name="object 140"/>
          <p:cNvSpPr/>
          <p:nvPr/>
        </p:nvSpPr>
        <p:spPr>
          <a:xfrm>
            <a:off x="10799025" y="1086111"/>
            <a:ext cx="3860" cy="64724"/>
          </a:xfrm>
          <a:custGeom>
            <a:avLst/>
            <a:gdLst/>
            <a:ahLst/>
            <a:cxnLst/>
            <a:rect l="l" t="t" r="r" b="b"/>
            <a:pathLst>
              <a:path w="3860" h="64724">
                <a:moveTo>
                  <a:pt x="0" y="0"/>
                </a:moveTo>
                <a:lnTo>
                  <a:pt x="240" y="9038"/>
                </a:lnTo>
                <a:lnTo>
                  <a:pt x="939" y="18305"/>
                </a:lnTo>
                <a:lnTo>
                  <a:pt x="927" y="18115"/>
                </a:lnTo>
                <a:lnTo>
                  <a:pt x="2074" y="27235"/>
                </a:lnTo>
                <a:lnTo>
                  <a:pt x="3687" y="36225"/>
                </a:lnTo>
                <a:lnTo>
                  <a:pt x="2095" y="27398"/>
                </a:lnTo>
                <a:lnTo>
                  <a:pt x="3860" y="64724"/>
                </a:lnTo>
                <a:lnTo>
                  <a:pt x="888" y="55923"/>
                </a:lnTo>
                <a:lnTo>
                  <a:pt x="228" y="8882"/>
                </a:lnTo>
                <a:lnTo>
                  <a:pt x="0" y="0"/>
                </a:lnTo>
                <a:close/>
              </a:path>
            </a:pathLst>
          </a:custGeom>
          <a:solidFill>
            <a:srgbClr val="4471C4"/>
          </a:solidFill>
        </p:spPr>
        <p:txBody>
          <a:bodyPr wrap="square" lIns="0" tIns="0" rIns="0" bIns="0" rtlCol="0">
            <a:noAutofit/>
          </a:bodyPr>
          <a:lstStyle/>
          <a:p>
            <a:endParaRPr/>
          </a:p>
        </p:txBody>
      </p:sp>
      <p:sp>
        <p:nvSpPr>
          <p:cNvPr id="141" name="object 141"/>
          <p:cNvSpPr/>
          <p:nvPr/>
        </p:nvSpPr>
        <p:spPr>
          <a:xfrm>
            <a:off x="10801121" y="1113510"/>
            <a:ext cx="15787" cy="54305"/>
          </a:xfrm>
          <a:custGeom>
            <a:avLst/>
            <a:gdLst/>
            <a:ahLst/>
            <a:cxnLst/>
            <a:rect l="l" t="t" r="r" b="b"/>
            <a:pathLst>
              <a:path w="15787" h="54305">
                <a:moveTo>
                  <a:pt x="0" y="0"/>
                </a:moveTo>
                <a:lnTo>
                  <a:pt x="1592" y="8826"/>
                </a:lnTo>
                <a:lnTo>
                  <a:pt x="3644" y="17729"/>
                </a:lnTo>
                <a:lnTo>
                  <a:pt x="3594" y="17551"/>
                </a:lnTo>
                <a:lnTo>
                  <a:pt x="6096" y="26352"/>
                </a:lnTo>
                <a:lnTo>
                  <a:pt x="6032" y="26174"/>
                </a:lnTo>
                <a:lnTo>
                  <a:pt x="8912" y="34665"/>
                </a:lnTo>
                <a:lnTo>
                  <a:pt x="12189" y="42969"/>
                </a:lnTo>
                <a:lnTo>
                  <a:pt x="15787" y="50941"/>
                </a:lnTo>
                <a:lnTo>
                  <a:pt x="12217" y="43040"/>
                </a:lnTo>
                <a:lnTo>
                  <a:pt x="12141" y="42862"/>
                </a:lnTo>
                <a:lnTo>
                  <a:pt x="8953" y="34785"/>
                </a:lnTo>
                <a:lnTo>
                  <a:pt x="8953" y="54305"/>
                </a:lnTo>
                <a:lnTo>
                  <a:pt x="5156" y="45923"/>
                </a:lnTo>
                <a:lnTo>
                  <a:pt x="1765" y="37325"/>
                </a:lnTo>
                <a:lnTo>
                  <a:pt x="1574" y="8750"/>
                </a:lnTo>
                <a:lnTo>
                  <a:pt x="0" y="0"/>
                </a:lnTo>
                <a:close/>
              </a:path>
            </a:pathLst>
          </a:custGeom>
          <a:solidFill>
            <a:srgbClr val="4471C4"/>
          </a:solidFill>
        </p:spPr>
        <p:txBody>
          <a:bodyPr wrap="square" lIns="0" tIns="0" rIns="0" bIns="0" rtlCol="0">
            <a:noAutofit/>
          </a:bodyPr>
          <a:lstStyle/>
          <a:p>
            <a:endParaRPr/>
          </a:p>
        </p:txBody>
      </p:sp>
      <p:sp>
        <p:nvSpPr>
          <p:cNvPr id="142" name="object 142"/>
          <p:cNvSpPr/>
          <p:nvPr/>
        </p:nvSpPr>
        <p:spPr>
          <a:xfrm>
            <a:off x="10800905" y="1029846"/>
            <a:ext cx="2338" cy="18386"/>
          </a:xfrm>
          <a:custGeom>
            <a:avLst/>
            <a:gdLst/>
            <a:ahLst/>
            <a:cxnLst/>
            <a:rect l="l" t="t" r="r" b="b"/>
            <a:pathLst>
              <a:path w="2338" h="18386">
                <a:moveTo>
                  <a:pt x="1059" y="9124"/>
                </a:moveTo>
                <a:lnTo>
                  <a:pt x="0" y="18386"/>
                </a:lnTo>
                <a:lnTo>
                  <a:pt x="1054" y="9166"/>
                </a:lnTo>
                <a:lnTo>
                  <a:pt x="2338" y="0"/>
                </a:lnTo>
                <a:lnTo>
                  <a:pt x="1059" y="9124"/>
                </a:lnTo>
                <a:close/>
              </a:path>
            </a:pathLst>
          </a:custGeom>
          <a:solidFill>
            <a:srgbClr val="4471C4"/>
          </a:solidFill>
        </p:spPr>
        <p:txBody>
          <a:bodyPr wrap="square" lIns="0" tIns="0" rIns="0" bIns="0" rtlCol="0">
            <a:noAutofit/>
          </a:bodyPr>
          <a:lstStyle/>
          <a:p>
            <a:endParaRPr/>
          </a:p>
        </p:txBody>
      </p:sp>
      <p:sp>
        <p:nvSpPr>
          <p:cNvPr id="143" name="object 143"/>
          <p:cNvSpPr/>
          <p:nvPr/>
        </p:nvSpPr>
        <p:spPr>
          <a:xfrm>
            <a:off x="10814253" y="1164424"/>
            <a:ext cx="9486" cy="27165"/>
          </a:xfrm>
          <a:custGeom>
            <a:avLst/>
            <a:gdLst/>
            <a:ahLst/>
            <a:cxnLst/>
            <a:rect l="l" t="t" r="r" b="b"/>
            <a:pathLst>
              <a:path w="9486" h="27165">
                <a:moveTo>
                  <a:pt x="4559" y="19481"/>
                </a:moveTo>
                <a:lnTo>
                  <a:pt x="0" y="11556"/>
                </a:lnTo>
                <a:lnTo>
                  <a:pt x="2641" y="0"/>
                </a:lnTo>
                <a:lnTo>
                  <a:pt x="2717" y="165"/>
                </a:lnTo>
                <a:lnTo>
                  <a:pt x="6654" y="7835"/>
                </a:lnTo>
                <a:lnTo>
                  <a:pt x="9486" y="27165"/>
                </a:lnTo>
                <a:lnTo>
                  <a:pt x="4559" y="19481"/>
                </a:lnTo>
                <a:close/>
              </a:path>
            </a:pathLst>
          </a:custGeom>
          <a:solidFill>
            <a:srgbClr val="4471C4"/>
          </a:solidFill>
        </p:spPr>
        <p:txBody>
          <a:bodyPr wrap="square" lIns="0" tIns="0" rIns="0" bIns="0" rtlCol="0">
            <a:noAutofit/>
          </a:bodyPr>
          <a:lstStyle/>
          <a:p>
            <a:endParaRPr/>
          </a:p>
        </p:txBody>
      </p:sp>
      <p:sp>
        <p:nvSpPr>
          <p:cNvPr id="144" name="object 144"/>
          <p:cNvSpPr/>
          <p:nvPr/>
        </p:nvSpPr>
        <p:spPr>
          <a:xfrm>
            <a:off x="10824476" y="934580"/>
            <a:ext cx="6997" cy="16548"/>
          </a:xfrm>
          <a:custGeom>
            <a:avLst/>
            <a:gdLst/>
            <a:ahLst/>
            <a:cxnLst/>
            <a:rect l="l" t="t" r="r" b="b"/>
            <a:pathLst>
              <a:path w="6997" h="16548">
                <a:moveTo>
                  <a:pt x="3405" y="8206"/>
                </a:moveTo>
                <a:lnTo>
                  <a:pt x="0" y="16548"/>
                </a:lnTo>
                <a:lnTo>
                  <a:pt x="3378" y="8267"/>
                </a:lnTo>
                <a:lnTo>
                  <a:pt x="6997" y="0"/>
                </a:lnTo>
                <a:lnTo>
                  <a:pt x="3405" y="8206"/>
                </a:lnTo>
                <a:close/>
              </a:path>
            </a:pathLst>
          </a:custGeom>
          <a:solidFill>
            <a:srgbClr val="4471C4"/>
          </a:solidFill>
        </p:spPr>
        <p:txBody>
          <a:bodyPr wrap="square" lIns="0" tIns="0" rIns="0" bIns="0" rtlCol="0">
            <a:noAutofit/>
          </a:bodyPr>
          <a:lstStyle/>
          <a:p>
            <a:endParaRPr/>
          </a:p>
        </p:txBody>
      </p:sp>
      <p:sp>
        <p:nvSpPr>
          <p:cNvPr id="145" name="object 145"/>
          <p:cNvSpPr/>
          <p:nvPr/>
        </p:nvSpPr>
        <p:spPr>
          <a:xfrm>
            <a:off x="10825276" y="1179868"/>
            <a:ext cx="9841" cy="14583"/>
          </a:xfrm>
          <a:custGeom>
            <a:avLst/>
            <a:gdLst/>
            <a:ahLst/>
            <a:cxnLst/>
            <a:rect l="l" t="t" r="r" b="b"/>
            <a:pathLst>
              <a:path w="9841" h="14583">
                <a:moveTo>
                  <a:pt x="4764" y="7435"/>
                </a:moveTo>
                <a:lnTo>
                  <a:pt x="9841" y="14583"/>
                </a:lnTo>
                <a:lnTo>
                  <a:pt x="4825" y="7531"/>
                </a:lnTo>
                <a:lnTo>
                  <a:pt x="4724" y="7378"/>
                </a:lnTo>
                <a:lnTo>
                  <a:pt x="88" y="165"/>
                </a:lnTo>
                <a:lnTo>
                  <a:pt x="0" y="0"/>
                </a:lnTo>
                <a:lnTo>
                  <a:pt x="4764" y="7435"/>
                </a:lnTo>
                <a:close/>
              </a:path>
            </a:pathLst>
          </a:custGeom>
          <a:solidFill>
            <a:srgbClr val="4471C4"/>
          </a:solidFill>
        </p:spPr>
        <p:txBody>
          <a:bodyPr wrap="square" lIns="0" tIns="0" rIns="0" bIns="0" rtlCol="0">
            <a:noAutofit/>
          </a:bodyPr>
          <a:lstStyle/>
          <a:p>
            <a:endParaRPr/>
          </a:p>
        </p:txBody>
      </p:sp>
      <p:sp>
        <p:nvSpPr>
          <p:cNvPr id="146" name="object 146"/>
          <p:cNvSpPr/>
          <p:nvPr/>
        </p:nvSpPr>
        <p:spPr>
          <a:xfrm>
            <a:off x="10834636" y="1194371"/>
            <a:ext cx="5943" cy="18656"/>
          </a:xfrm>
          <a:custGeom>
            <a:avLst/>
            <a:gdLst/>
            <a:ahLst/>
            <a:cxnLst/>
            <a:rect l="l" t="t" r="r" b="b"/>
            <a:pathLst>
              <a:path w="5943" h="18656">
                <a:moveTo>
                  <a:pt x="5943" y="18656"/>
                </a:moveTo>
                <a:lnTo>
                  <a:pt x="0" y="11798"/>
                </a:lnTo>
                <a:lnTo>
                  <a:pt x="419" y="0"/>
                </a:lnTo>
                <a:lnTo>
                  <a:pt x="533" y="152"/>
                </a:lnTo>
                <a:lnTo>
                  <a:pt x="5816" y="6870"/>
                </a:lnTo>
                <a:lnTo>
                  <a:pt x="5943" y="18656"/>
                </a:lnTo>
                <a:close/>
              </a:path>
            </a:pathLst>
          </a:custGeom>
          <a:solidFill>
            <a:srgbClr val="4471C4"/>
          </a:solidFill>
        </p:spPr>
        <p:txBody>
          <a:bodyPr wrap="square" lIns="0" tIns="0" rIns="0" bIns="0" rtlCol="0">
            <a:noAutofit/>
          </a:bodyPr>
          <a:lstStyle/>
          <a:p>
            <a:endParaRPr/>
          </a:p>
        </p:txBody>
      </p:sp>
      <p:sp>
        <p:nvSpPr>
          <p:cNvPr id="147" name="object 147"/>
          <p:cNvSpPr/>
          <p:nvPr/>
        </p:nvSpPr>
        <p:spPr>
          <a:xfrm>
            <a:off x="10846155" y="1207846"/>
            <a:ext cx="12408" cy="12398"/>
          </a:xfrm>
          <a:custGeom>
            <a:avLst/>
            <a:gdLst/>
            <a:ahLst/>
            <a:cxnLst/>
            <a:rect l="l" t="t" r="r" b="b"/>
            <a:pathLst>
              <a:path w="12408" h="12398">
                <a:moveTo>
                  <a:pt x="6083" y="6372"/>
                </a:moveTo>
                <a:lnTo>
                  <a:pt x="12408" y="12398"/>
                </a:lnTo>
                <a:lnTo>
                  <a:pt x="6146" y="6438"/>
                </a:lnTo>
                <a:lnTo>
                  <a:pt x="6019" y="6311"/>
                </a:lnTo>
                <a:lnTo>
                  <a:pt x="0" y="0"/>
                </a:lnTo>
                <a:lnTo>
                  <a:pt x="6083" y="6372"/>
                </a:lnTo>
                <a:close/>
              </a:path>
            </a:pathLst>
          </a:custGeom>
          <a:solidFill>
            <a:srgbClr val="4471C4"/>
          </a:solidFill>
        </p:spPr>
        <p:txBody>
          <a:bodyPr wrap="square" lIns="0" tIns="0" rIns="0" bIns="0" rtlCol="0">
            <a:noAutofit/>
          </a:bodyPr>
          <a:lstStyle/>
          <a:p>
            <a:endParaRPr/>
          </a:p>
        </p:txBody>
      </p:sp>
      <p:sp>
        <p:nvSpPr>
          <p:cNvPr id="148" name="object 148"/>
          <p:cNvSpPr/>
          <p:nvPr/>
        </p:nvSpPr>
        <p:spPr>
          <a:xfrm>
            <a:off x="10853420" y="1220177"/>
            <a:ext cx="14020" cy="17271"/>
          </a:xfrm>
          <a:custGeom>
            <a:avLst/>
            <a:gdLst/>
            <a:ahLst/>
            <a:cxnLst/>
            <a:rect l="l" t="t" r="r" b="b"/>
            <a:pathLst>
              <a:path w="14020" h="17271">
                <a:moveTo>
                  <a:pt x="6870" y="11645"/>
                </a:moveTo>
                <a:lnTo>
                  <a:pt x="0" y="5702"/>
                </a:lnTo>
                <a:lnTo>
                  <a:pt x="5067" y="0"/>
                </a:lnTo>
                <a:lnTo>
                  <a:pt x="11658" y="5715"/>
                </a:lnTo>
                <a:lnTo>
                  <a:pt x="14020" y="17271"/>
                </a:lnTo>
                <a:lnTo>
                  <a:pt x="6870" y="11645"/>
                </a:lnTo>
                <a:close/>
              </a:path>
            </a:pathLst>
          </a:custGeom>
          <a:solidFill>
            <a:srgbClr val="4471C4"/>
          </a:solidFill>
        </p:spPr>
        <p:txBody>
          <a:bodyPr wrap="square" lIns="0" tIns="0" rIns="0" bIns="0" rtlCol="0">
            <a:noAutofit/>
          </a:bodyPr>
          <a:lstStyle/>
          <a:p>
            <a:endParaRPr/>
          </a:p>
        </p:txBody>
      </p:sp>
      <p:sp>
        <p:nvSpPr>
          <p:cNvPr id="149" name="object 149"/>
          <p:cNvSpPr/>
          <p:nvPr/>
        </p:nvSpPr>
        <p:spPr>
          <a:xfrm>
            <a:off x="10865162" y="1225958"/>
            <a:ext cx="13996" cy="10461"/>
          </a:xfrm>
          <a:custGeom>
            <a:avLst/>
            <a:gdLst/>
            <a:ahLst/>
            <a:cxnLst/>
            <a:rect l="l" t="t" r="r" b="b"/>
            <a:pathLst>
              <a:path w="13996" h="10461">
                <a:moveTo>
                  <a:pt x="6882" y="5408"/>
                </a:moveTo>
                <a:lnTo>
                  <a:pt x="13996" y="10461"/>
                </a:lnTo>
                <a:lnTo>
                  <a:pt x="6914" y="5433"/>
                </a:lnTo>
                <a:lnTo>
                  <a:pt x="6774" y="5331"/>
                </a:lnTo>
                <a:lnTo>
                  <a:pt x="56" y="48"/>
                </a:lnTo>
                <a:lnTo>
                  <a:pt x="6882" y="5408"/>
                </a:lnTo>
                <a:close/>
              </a:path>
            </a:pathLst>
          </a:custGeom>
          <a:solidFill>
            <a:srgbClr val="4471C4"/>
          </a:solidFill>
        </p:spPr>
        <p:txBody>
          <a:bodyPr wrap="square" lIns="0" tIns="0" rIns="0" bIns="0" rtlCol="0">
            <a:noAutofit/>
          </a:bodyPr>
          <a:lstStyle/>
          <a:p>
            <a:endParaRPr/>
          </a:p>
        </p:txBody>
      </p:sp>
      <p:sp>
        <p:nvSpPr>
          <p:cNvPr id="150" name="object 150"/>
          <p:cNvSpPr/>
          <p:nvPr/>
        </p:nvSpPr>
        <p:spPr>
          <a:xfrm>
            <a:off x="10874870" y="1236357"/>
            <a:ext cx="7683" cy="11290"/>
          </a:xfrm>
          <a:custGeom>
            <a:avLst/>
            <a:gdLst/>
            <a:ahLst/>
            <a:cxnLst/>
            <a:rect l="l" t="t" r="r" b="b"/>
            <a:pathLst>
              <a:path w="7683" h="11290">
                <a:moveTo>
                  <a:pt x="7683" y="11290"/>
                </a:moveTo>
                <a:lnTo>
                  <a:pt x="0" y="6362"/>
                </a:lnTo>
                <a:lnTo>
                  <a:pt x="4191" y="0"/>
                </a:lnTo>
                <a:lnTo>
                  <a:pt x="4343" y="101"/>
                </a:lnTo>
                <a:lnTo>
                  <a:pt x="7683" y="11290"/>
                </a:lnTo>
                <a:close/>
              </a:path>
            </a:pathLst>
          </a:custGeom>
          <a:solidFill>
            <a:srgbClr val="4471C4"/>
          </a:solidFill>
        </p:spPr>
        <p:txBody>
          <a:bodyPr wrap="square" lIns="0" tIns="0" rIns="0" bIns="0" rtlCol="0">
            <a:noAutofit/>
          </a:bodyPr>
          <a:lstStyle/>
          <a:p>
            <a:endParaRPr/>
          </a:p>
        </p:txBody>
      </p:sp>
      <p:sp>
        <p:nvSpPr>
          <p:cNvPr id="151" name="object 151"/>
          <p:cNvSpPr/>
          <p:nvPr/>
        </p:nvSpPr>
        <p:spPr>
          <a:xfrm>
            <a:off x="10890478" y="1245463"/>
            <a:ext cx="16548" cy="14719"/>
          </a:xfrm>
          <a:custGeom>
            <a:avLst/>
            <a:gdLst/>
            <a:ahLst/>
            <a:cxnLst/>
            <a:rect l="l" t="t" r="r" b="b"/>
            <a:pathLst>
              <a:path w="16548" h="14719">
                <a:moveTo>
                  <a:pt x="8166" y="10922"/>
                </a:moveTo>
                <a:lnTo>
                  <a:pt x="0" y="6743"/>
                </a:lnTo>
                <a:lnTo>
                  <a:pt x="3555" y="0"/>
                </a:lnTo>
                <a:lnTo>
                  <a:pt x="3721" y="88"/>
                </a:lnTo>
                <a:lnTo>
                  <a:pt x="11379" y="4013"/>
                </a:lnTo>
                <a:lnTo>
                  <a:pt x="16548" y="14719"/>
                </a:lnTo>
                <a:lnTo>
                  <a:pt x="8166" y="10922"/>
                </a:lnTo>
                <a:close/>
              </a:path>
            </a:pathLst>
          </a:custGeom>
          <a:solidFill>
            <a:srgbClr val="4471C4"/>
          </a:solidFill>
        </p:spPr>
        <p:txBody>
          <a:bodyPr wrap="square" lIns="0" tIns="0" rIns="0" bIns="0" rtlCol="0">
            <a:noAutofit/>
          </a:bodyPr>
          <a:lstStyle/>
          <a:p>
            <a:endParaRPr/>
          </a:p>
        </p:txBody>
      </p:sp>
      <p:sp>
        <p:nvSpPr>
          <p:cNvPr id="152" name="object 152"/>
          <p:cNvSpPr/>
          <p:nvPr/>
        </p:nvSpPr>
        <p:spPr>
          <a:xfrm>
            <a:off x="10901894" y="1249493"/>
            <a:ext cx="16373" cy="6931"/>
          </a:xfrm>
          <a:custGeom>
            <a:avLst/>
            <a:gdLst/>
            <a:ahLst/>
            <a:cxnLst/>
            <a:rect l="l" t="t" r="r" b="b"/>
            <a:pathLst>
              <a:path w="16373" h="6931">
                <a:moveTo>
                  <a:pt x="8087" y="3657"/>
                </a:moveTo>
                <a:lnTo>
                  <a:pt x="16373" y="6931"/>
                </a:lnTo>
                <a:lnTo>
                  <a:pt x="8192" y="3704"/>
                </a:lnTo>
                <a:lnTo>
                  <a:pt x="8014" y="3628"/>
                </a:lnTo>
                <a:lnTo>
                  <a:pt x="140" y="72"/>
                </a:lnTo>
                <a:lnTo>
                  <a:pt x="0" y="0"/>
                </a:lnTo>
                <a:lnTo>
                  <a:pt x="8087" y="3657"/>
                </a:lnTo>
                <a:close/>
              </a:path>
            </a:pathLst>
          </a:custGeom>
          <a:solidFill>
            <a:srgbClr val="4471C4"/>
          </a:solidFill>
        </p:spPr>
        <p:txBody>
          <a:bodyPr wrap="square" lIns="0" tIns="0" rIns="0" bIns="0" rtlCol="0">
            <a:noAutofit/>
          </a:bodyPr>
          <a:lstStyle/>
          <a:p>
            <a:endParaRPr/>
          </a:p>
        </p:txBody>
      </p:sp>
      <p:sp>
        <p:nvSpPr>
          <p:cNvPr id="153" name="object 153"/>
          <p:cNvSpPr/>
          <p:nvPr/>
        </p:nvSpPr>
        <p:spPr>
          <a:xfrm>
            <a:off x="10915624" y="1256385"/>
            <a:ext cx="17779" cy="12712"/>
          </a:xfrm>
          <a:custGeom>
            <a:avLst/>
            <a:gdLst/>
            <a:ahLst/>
            <a:cxnLst/>
            <a:rect l="l" t="t" r="r" b="b"/>
            <a:pathLst>
              <a:path w="17779" h="12712">
                <a:moveTo>
                  <a:pt x="8801" y="10159"/>
                </a:moveTo>
                <a:lnTo>
                  <a:pt x="0" y="7188"/>
                </a:lnTo>
                <a:lnTo>
                  <a:pt x="2527" y="0"/>
                </a:lnTo>
                <a:lnTo>
                  <a:pt x="2705" y="63"/>
                </a:lnTo>
                <a:lnTo>
                  <a:pt x="10972" y="2857"/>
                </a:lnTo>
                <a:lnTo>
                  <a:pt x="17779" y="12712"/>
                </a:lnTo>
                <a:lnTo>
                  <a:pt x="8801" y="10159"/>
                </a:lnTo>
                <a:close/>
              </a:path>
            </a:pathLst>
          </a:custGeom>
          <a:solidFill>
            <a:srgbClr val="4471C4"/>
          </a:solidFill>
        </p:spPr>
        <p:txBody>
          <a:bodyPr wrap="square" lIns="0" tIns="0" rIns="0" bIns="0" rtlCol="0">
            <a:noAutofit/>
          </a:bodyPr>
          <a:lstStyle/>
          <a:p>
            <a:endParaRPr/>
          </a:p>
        </p:txBody>
      </p:sp>
      <p:sp>
        <p:nvSpPr>
          <p:cNvPr id="154" name="object 154"/>
          <p:cNvSpPr/>
          <p:nvPr/>
        </p:nvSpPr>
        <p:spPr>
          <a:xfrm>
            <a:off x="10962043" y="1266494"/>
            <a:ext cx="18675" cy="937"/>
          </a:xfrm>
          <a:custGeom>
            <a:avLst/>
            <a:gdLst/>
            <a:ahLst/>
            <a:cxnLst/>
            <a:rect l="l" t="t" r="r" b="b"/>
            <a:pathLst>
              <a:path w="18675" h="937">
                <a:moveTo>
                  <a:pt x="9266" y="699"/>
                </a:moveTo>
                <a:lnTo>
                  <a:pt x="18675" y="937"/>
                </a:lnTo>
                <a:lnTo>
                  <a:pt x="9423" y="711"/>
                </a:lnTo>
                <a:lnTo>
                  <a:pt x="9232" y="698"/>
                </a:lnTo>
                <a:lnTo>
                  <a:pt x="0" y="0"/>
                </a:lnTo>
                <a:lnTo>
                  <a:pt x="9266" y="699"/>
                </a:lnTo>
                <a:close/>
              </a:path>
            </a:pathLst>
          </a:custGeom>
          <a:solidFill>
            <a:srgbClr val="4471C4"/>
          </a:solidFill>
        </p:spPr>
        <p:txBody>
          <a:bodyPr wrap="square" lIns="0" tIns="0" rIns="0" bIns="0" rtlCol="0">
            <a:noAutofit/>
          </a:bodyPr>
          <a:lstStyle/>
          <a:p>
            <a:endParaRPr/>
          </a:p>
        </p:txBody>
      </p:sp>
      <p:sp>
        <p:nvSpPr>
          <p:cNvPr id="155" name="object 155"/>
          <p:cNvSpPr/>
          <p:nvPr/>
        </p:nvSpPr>
        <p:spPr>
          <a:xfrm>
            <a:off x="10980623" y="1267205"/>
            <a:ext cx="9842" cy="7848"/>
          </a:xfrm>
          <a:custGeom>
            <a:avLst/>
            <a:gdLst/>
            <a:ahLst/>
            <a:cxnLst/>
            <a:rect l="l" t="t" r="r" b="b"/>
            <a:pathLst>
              <a:path w="9842" h="7848">
                <a:moveTo>
                  <a:pt x="190" y="228"/>
                </a:moveTo>
                <a:lnTo>
                  <a:pt x="9359" y="0"/>
                </a:lnTo>
                <a:lnTo>
                  <a:pt x="9842" y="7607"/>
                </a:lnTo>
                <a:lnTo>
                  <a:pt x="101" y="7848"/>
                </a:lnTo>
                <a:lnTo>
                  <a:pt x="0" y="228"/>
                </a:lnTo>
                <a:lnTo>
                  <a:pt x="190" y="228"/>
                </a:lnTo>
                <a:close/>
              </a:path>
            </a:pathLst>
          </a:custGeom>
          <a:solidFill>
            <a:srgbClr val="4471C4"/>
          </a:solidFill>
        </p:spPr>
        <p:txBody>
          <a:bodyPr wrap="square" lIns="0" tIns="0" rIns="0" bIns="0" rtlCol="0">
            <a:noAutofit/>
          </a:bodyPr>
          <a:lstStyle/>
          <a:p>
            <a:endParaRPr/>
          </a:p>
        </p:txBody>
      </p:sp>
      <p:sp>
        <p:nvSpPr>
          <p:cNvPr id="156" name="object 156"/>
          <p:cNvSpPr/>
          <p:nvPr/>
        </p:nvSpPr>
        <p:spPr>
          <a:xfrm>
            <a:off x="10991164" y="754710"/>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157" name="object 157"/>
          <p:cNvSpPr/>
          <p:nvPr/>
        </p:nvSpPr>
        <p:spPr>
          <a:xfrm>
            <a:off x="11008296" y="1261708"/>
            <a:ext cx="17869" cy="3655"/>
          </a:xfrm>
          <a:custGeom>
            <a:avLst/>
            <a:gdLst/>
            <a:ahLst/>
            <a:cxnLst/>
            <a:rect l="l" t="t" r="r" b="b"/>
            <a:pathLst>
              <a:path w="17869" h="3655">
                <a:moveTo>
                  <a:pt x="9030" y="2037"/>
                </a:moveTo>
                <a:lnTo>
                  <a:pt x="17869" y="0"/>
                </a:lnTo>
                <a:lnTo>
                  <a:pt x="9144" y="2017"/>
                </a:lnTo>
                <a:lnTo>
                  <a:pt x="8953" y="2055"/>
                </a:lnTo>
                <a:lnTo>
                  <a:pt x="0" y="3655"/>
                </a:lnTo>
                <a:lnTo>
                  <a:pt x="9030" y="2037"/>
                </a:lnTo>
                <a:close/>
              </a:path>
            </a:pathLst>
          </a:custGeom>
          <a:solidFill>
            <a:srgbClr val="4471C4"/>
          </a:solidFill>
        </p:spPr>
        <p:txBody>
          <a:bodyPr wrap="square" lIns="0" tIns="0" rIns="0" bIns="0" rtlCol="0">
            <a:noAutofit/>
          </a:bodyPr>
          <a:lstStyle/>
          <a:p>
            <a:endParaRPr/>
          </a:p>
        </p:txBody>
      </p:sp>
      <p:sp>
        <p:nvSpPr>
          <p:cNvPr id="158" name="object 158"/>
          <p:cNvSpPr/>
          <p:nvPr/>
        </p:nvSpPr>
        <p:spPr>
          <a:xfrm>
            <a:off x="11018875" y="1259293"/>
            <a:ext cx="18148" cy="11912"/>
          </a:xfrm>
          <a:custGeom>
            <a:avLst/>
            <a:gdLst/>
            <a:ahLst/>
            <a:cxnLst/>
            <a:rect l="l" t="t" r="r" b="b"/>
            <a:pathLst>
              <a:path w="18148" h="11912">
                <a:moveTo>
                  <a:pt x="9156" y="9804"/>
                </a:moveTo>
                <a:lnTo>
                  <a:pt x="0" y="11912"/>
                </a:lnTo>
                <a:lnTo>
                  <a:pt x="7162" y="2451"/>
                </a:lnTo>
                <a:lnTo>
                  <a:pt x="7353" y="2400"/>
                </a:lnTo>
                <a:lnTo>
                  <a:pt x="15786" y="0"/>
                </a:lnTo>
                <a:lnTo>
                  <a:pt x="18148" y="7251"/>
                </a:lnTo>
                <a:lnTo>
                  <a:pt x="9156" y="9804"/>
                </a:lnTo>
                <a:close/>
              </a:path>
            </a:pathLst>
          </a:custGeom>
          <a:solidFill>
            <a:srgbClr val="4471C4"/>
          </a:solidFill>
        </p:spPr>
        <p:txBody>
          <a:bodyPr wrap="square" lIns="0" tIns="0" rIns="0" bIns="0" rtlCol="0">
            <a:noAutofit/>
          </a:bodyPr>
          <a:lstStyle/>
          <a:p>
            <a:endParaRPr/>
          </a:p>
        </p:txBody>
      </p:sp>
      <p:sp>
        <p:nvSpPr>
          <p:cNvPr id="159" name="object 159"/>
          <p:cNvSpPr/>
          <p:nvPr/>
        </p:nvSpPr>
        <p:spPr>
          <a:xfrm>
            <a:off x="11034666" y="1253121"/>
            <a:ext cx="16860" cy="6170"/>
          </a:xfrm>
          <a:custGeom>
            <a:avLst/>
            <a:gdLst/>
            <a:ahLst/>
            <a:cxnLst/>
            <a:rect l="l" t="t" r="r" b="b"/>
            <a:pathLst>
              <a:path w="16860" h="6170">
                <a:moveTo>
                  <a:pt x="8501" y="3303"/>
                </a:moveTo>
                <a:lnTo>
                  <a:pt x="16860" y="0"/>
                </a:lnTo>
                <a:lnTo>
                  <a:pt x="8618" y="3263"/>
                </a:lnTo>
                <a:lnTo>
                  <a:pt x="8440" y="3327"/>
                </a:lnTo>
                <a:lnTo>
                  <a:pt x="172" y="6121"/>
                </a:lnTo>
                <a:lnTo>
                  <a:pt x="0" y="6170"/>
                </a:lnTo>
                <a:lnTo>
                  <a:pt x="8501" y="3303"/>
                </a:lnTo>
                <a:close/>
              </a:path>
            </a:pathLst>
          </a:custGeom>
          <a:solidFill>
            <a:srgbClr val="4471C4"/>
          </a:solidFill>
        </p:spPr>
        <p:txBody>
          <a:bodyPr wrap="square" lIns="0" tIns="0" rIns="0" bIns="0" rtlCol="0">
            <a:noAutofit/>
          </a:bodyPr>
          <a:lstStyle/>
          <a:p>
            <a:endParaRPr/>
          </a:p>
        </p:txBody>
      </p:sp>
      <p:sp>
        <p:nvSpPr>
          <p:cNvPr id="160" name="object 160"/>
          <p:cNvSpPr/>
          <p:nvPr/>
        </p:nvSpPr>
        <p:spPr>
          <a:xfrm>
            <a:off x="11062804" y="1241183"/>
            <a:ext cx="16090" cy="15201"/>
          </a:xfrm>
          <a:custGeom>
            <a:avLst/>
            <a:gdLst/>
            <a:ahLst/>
            <a:cxnLst/>
            <a:rect l="l" t="t" r="r" b="b"/>
            <a:pathLst>
              <a:path w="16090" h="15201">
                <a:moveTo>
                  <a:pt x="8166" y="11023"/>
                </a:moveTo>
                <a:lnTo>
                  <a:pt x="0" y="15201"/>
                </a:lnTo>
                <a:lnTo>
                  <a:pt x="4445" y="4368"/>
                </a:lnTo>
                <a:lnTo>
                  <a:pt x="4610" y="4279"/>
                </a:lnTo>
                <a:lnTo>
                  <a:pt x="12052" y="0"/>
                </a:lnTo>
                <a:lnTo>
                  <a:pt x="16090" y="6464"/>
                </a:lnTo>
                <a:lnTo>
                  <a:pt x="8166" y="11023"/>
                </a:lnTo>
                <a:close/>
              </a:path>
            </a:pathLst>
          </a:custGeom>
          <a:solidFill>
            <a:srgbClr val="4471C4"/>
          </a:solidFill>
        </p:spPr>
        <p:txBody>
          <a:bodyPr wrap="square" lIns="0" tIns="0" rIns="0" bIns="0" rtlCol="0">
            <a:noAutofit/>
          </a:bodyPr>
          <a:lstStyle/>
          <a:p>
            <a:endParaRPr/>
          </a:p>
        </p:txBody>
      </p:sp>
      <p:sp>
        <p:nvSpPr>
          <p:cNvPr id="161" name="object 161"/>
          <p:cNvSpPr/>
          <p:nvPr/>
        </p:nvSpPr>
        <p:spPr>
          <a:xfrm>
            <a:off x="11093996" y="1225892"/>
            <a:ext cx="7150" cy="11556"/>
          </a:xfrm>
          <a:custGeom>
            <a:avLst/>
            <a:gdLst/>
            <a:ahLst/>
            <a:cxnLst/>
            <a:rect l="l" t="t" r="r" b="b"/>
            <a:pathLst>
              <a:path w="7150" h="11556">
                <a:moveTo>
                  <a:pt x="7150" y="5930"/>
                </a:moveTo>
                <a:lnTo>
                  <a:pt x="0" y="11557"/>
                </a:lnTo>
                <a:lnTo>
                  <a:pt x="2235" y="114"/>
                </a:lnTo>
                <a:lnTo>
                  <a:pt x="2374" y="0"/>
                </a:lnTo>
                <a:lnTo>
                  <a:pt x="7150" y="5930"/>
                </a:lnTo>
                <a:close/>
              </a:path>
            </a:pathLst>
          </a:custGeom>
          <a:solidFill>
            <a:srgbClr val="4471C4"/>
          </a:solidFill>
        </p:spPr>
        <p:txBody>
          <a:bodyPr wrap="square" lIns="0" tIns="0" rIns="0" bIns="0" rtlCol="0">
            <a:noAutofit/>
          </a:bodyPr>
          <a:lstStyle/>
          <a:p>
            <a:endParaRPr/>
          </a:p>
        </p:txBody>
      </p:sp>
      <p:sp>
        <p:nvSpPr>
          <p:cNvPr id="162" name="object 162"/>
          <p:cNvSpPr/>
          <p:nvPr/>
        </p:nvSpPr>
        <p:spPr>
          <a:xfrm>
            <a:off x="11108016" y="1214158"/>
            <a:ext cx="6578" cy="11722"/>
          </a:xfrm>
          <a:custGeom>
            <a:avLst/>
            <a:gdLst/>
            <a:ahLst/>
            <a:cxnLst/>
            <a:rect l="l" t="t" r="r" b="b"/>
            <a:pathLst>
              <a:path w="6578" h="11722">
                <a:moveTo>
                  <a:pt x="6578" y="5448"/>
                </a:moveTo>
                <a:lnTo>
                  <a:pt x="0" y="11722"/>
                </a:lnTo>
                <a:lnTo>
                  <a:pt x="1117" y="126"/>
                </a:lnTo>
                <a:lnTo>
                  <a:pt x="1244" y="0"/>
                </a:lnTo>
                <a:lnTo>
                  <a:pt x="6578" y="5448"/>
                </a:lnTo>
                <a:close/>
              </a:path>
            </a:pathLst>
          </a:custGeom>
          <a:solidFill>
            <a:srgbClr val="4471C4"/>
          </a:solidFill>
        </p:spPr>
        <p:txBody>
          <a:bodyPr wrap="square" lIns="0" tIns="0" rIns="0" bIns="0" rtlCol="0">
            <a:noAutofit/>
          </a:bodyPr>
          <a:lstStyle/>
          <a:p>
            <a:endParaRPr/>
          </a:p>
        </p:txBody>
      </p:sp>
      <p:sp>
        <p:nvSpPr>
          <p:cNvPr id="165" name="object 165"/>
          <p:cNvSpPr/>
          <p:nvPr/>
        </p:nvSpPr>
        <p:spPr>
          <a:xfrm>
            <a:off x="762" y="761"/>
            <a:ext cx="12190476" cy="6856476"/>
          </a:xfrm>
          <a:custGeom>
            <a:avLst/>
            <a:gdLst/>
            <a:ahLst/>
            <a:cxnLst/>
            <a:rect l="l" t="t" r="r" b="b"/>
            <a:pathLst>
              <a:path w="12190476" h="6856476">
                <a:moveTo>
                  <a:pt x="0" y="0"/>
                </a:moveTo>
                <a:lnTo>
                  <a:pt x="12190476" y="0"/>
                </a:lnTo>
                <a:lnTo>
                  <a:pt x="12190476" y="6856476"/>
                </a:lnTo>
                <a:lnTo>
                  <a:pt x="0" y="6856476"/>
                </a:lnTo>
                <a:lnTo>
                  <a:pt x="0" y="0"/>
                </a:lnTo>
                <a:close/>
              </a:path>
            </a:pathLst>
          </a:custGeom>
          <a:ln w="0">
            <a:solidFill>
              <a:srgbClr val="000000"/>
            </a:solidFill>
          </a:ln>
        </p:spPr>
        <p:txBody>
          <a:bodyPr wrap="square" lIns="0" tIns="0" rIns="0" bIns="0" rtlCol="0">
            <a:noAutofit/>
          </a:bodyPr>
          <a:lstStyle/>
          <a:p>
            <a:endParaRPr/>
          </a:p>
        </p:txBody>
      </p:sp>
      <p:sp>
        <p:nvSpPr>
          <p:cNvPr id="14" name="object 1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3" name="object 1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2" name="object 12"/>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1" name="object 11"/>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0" name="object 10"/>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9" name="object 9"/>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8" name="object 8"/>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7" name="object 7"/>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6" name="object 6"/>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5" name="object 5"/>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4" name="object 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3" name="object 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2" name="object 2"/>
          <p:cNvSpPr txBox="1"/>
          <p:nvPr/>
        </p:nvSpPr>
        <p:spPr>
          <a:xfrm>
            <a:off x="762" y="761"/>
            <a:ext cx="12190476" cy="6856476"/>
          </a:xfrm>
          <a:prstGeom prst="rect">
            <a:avLst/>
          </a:prstGeom>
        </p:spPr>
        <p:txBody>
          <a:bodyPr wrap="square" lIns="0" tIns="0" rIns="0" bIns="0" rtlCol="0">
            <a:noAutofit/>
          </a:bodyPr>
          <a:lstStyle/>
          <a:p>
            <a:pPr>
              <a:lnSpc>
                <a:spcPts val="1000"/>
              </a:lnSpc>
            </a:pPr>
            <a:endParaRPr lang="en-US" sz="1000" dirty="0"/>
          </a:p>
          <a:p>
            <a:pPr marL="1797050" algn="ctr">
              <a:lnSpc>
                <a:spcPct val="98958"/>
              </a:lnSpc>
              <a:spcBef>
                <a:spcPts val="25087"/>
              </a:spcBef>
            </a:pPr>
            <a:r>
              <a:rPr lang="en-US" sz="4000" spc="4" dirty="0">
                <a:latin typeface="Bernard MT Condensed"/>
                <a:cs typeface="Bernard MT Condensed"/>
              </a:rPr>
              <a:t>      KOMPONEN INSTRUMEN </a:t>
            </a:r>
            <a:r>
              <a:rPr sz="4000" spc="0" dirty="0">
                <a:latin typeface="Bernard MT Condensed"/>
                <a:cs typeface="Bernard MT Condensed"/>
              </a:rPr>
              <a:t>A</a:t>
            </a:r>
            <a:r>
              <a:rPr sz="4000" spc="4" dirty="0">
                <a:latin typeface="Bernard MT Condensed"/>
                <a:cs typeface="Bernard MT Condensed"/>
              </a:rPr>
              <a:t>KREDI</a:t>
            </a:r>
            <a:r>
              <a:rPr sz="4000" spc="-194" dirty="0">
                <a:latin typeface="Bernard MT Condensed"/>
                <a:cs typeface="Bernard MT Condensed"/>
              </a:rPr>
              <a:t>T</a:t>
            </a:r>
            <a:r>
              <a:rPr sz="4000" spc="0" dirty="0">
                <a:latin typeface="Bernard MT Condensed"/>
                <a:cs typeface="Bernard MT Condensed"/>
              </a:rPr>
              <a:t>A</a:t>
            </a:r>
            <a:r>
              <a:rPr sz="4000" spc="4" dirty="0">
                <a:latin typeface="Bernard MT Condensed"/>
                <a:cs typeface="Bernard MT Condensed"/>
              </a:rPr>
              <a:t>S</a:t>
            </a:r>
            <a:r>
              <a:rPr sz="4000" spc="0" dirty="0">
                <a:latin typeface="Bernard MT Condensed"/>
                <a:cs typeface="Bernard MT Condensed"/>
              </a:rPr>
              <a:t>I</a:t>
            </a:r>
            <a:r>
              <a:rPr lang="en-US" sz="4000" spc="0" dirty="0">
                <a:latin typeface="Bernard MT Condensed"/>
                <a:cs typeface="Bernard MT Condensed"/>
              </a:rPr>
              <a:t>                  TAHUN 2024</a:t>
            </a:r>
          </a:p>
          <a:p>
            <a:pPr marL="3075292">
              <a:lnSpc>
                <a:spcPct val="98958"/>
              </a:lnSpc>
              <a:spcBef>
                <a:spcPts val="25087"/>
              </a:spcBef>
            </a:pPr>
            <a:r>
              <a:rPr sz="4900" spc="-216" dirty="0">
                <a:latin typeface="Bernard MT Condensed"/>
                <a:cs typeface="Bernard MT Condensed"/>
              </a:rPr>
              <a:t> </a:t>
            </a:r>
            <a:endParaRPr sz="4900" dirty="0">
              <a:latin typeface="Bernard MT Condensed"/>
              <a:cs typeface="Bernard MT Condensed"/>
            </a:endParaRPr>
          </a:p>
        </p:txBody>
      </p:sp>
      <p:sp>
        <p:nvSpPr>
          <p:cNvPr id="163" name="Google Shape;1430;p156">
            <a:extLst>
              <a:ext uri="{FF2B5EF4-FFF2-40B4-BE49-F238E27FC236}">
                <a16:creationId xmlns:a16="http://schemas.microsoft.com/office/drawing/2014/main" id="{1CA11D53-72CA-D7A7-C7F4-7964042CCCFB}"/>
              </a:ext>
            </a:extLst>
          </p:cNvPr>
          <p:cNvSpPr txBox="1"/>
          <p:nvPr/>
        </p:nvSpPr>
        <p:spPr>
          <a:xfrm>
            <a:off x="1748789" y="6015802"/>
            <a:ext cx="9144000" cy="771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4400"/>
              <a:buFont typeface="Montserrat"/>
              <a:buNone/>
            </a:pPr>
            <a:r>
              <a:rPr lang="en" sz="3300" b="1" dirty="0">
                <a:solidFill>
                  <a:srgbClr val="FFFF00"/>
                </a:solidFill>
                <a:latin typeface="Montserrat"/>
                <a:ea typeface="Montserrat"/>
                <a:cs typeface="Montserrat"/>
                <a:sym typeface="Montserrat"/>
              </a:rPr>
              <a:t>Mari belajar bersama </a:t>
            </a:r>
            <a:endParaRPr sz="3300" b="1" i="0" u="none" strike="noStrike" cap="none" dirty="0">
              <a:solidFill>
                <a:srgbClr val="FFFF00"/>
              </a:solidFill>
              <a:latin typeface="Montserrat"/>
              <a:ea typeface="Montserrat"/>
              <a:cs typeface="Montserrat"/>
              <a:sym typeface="Montserrat"/>
            </a:endParaRPr>
          </a:p>
        </p:txBody>
      </p:sp>
    </p:spTree>
    <p:extLst>
      <p:ext uri="{BB962C8B-B14F-4D97-AF65-F5344CB8AC3E}">
        <p14:creationId xmlns:p14="http://schemas.microsoft.com/office/powerpoint/2010/main" val="2705959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D1D0-498D-AA54-7EB9-BEC1947C2983}"/>
              </a:ext>
            </a:extLst>
          </p:cNvPr>
          <p:cNvSpPr>
            <a:spLocks noGrp="1"/>
          </p:cNvSpPr>
          <p:nvPr>
            <p:ph type="title"/>
          </p:nvPr>
        </p:nvSpPr>
        <p:spPr>
          <a:xfrm>
            <a:off x="2231136" y="253747"/>
            <a:ext cx="7729728" cy="704620"/>
          </a:xfrm>
        </p:spPr>
        <p:txBody>
          <a:bodyPr>
            <a:normAutofit fontScale="90000"/>
          </a:bodyPr>
          <a:lstStyle/>
          <a:p>
            <a:r>
              <a:rPr lang="id-ID" sz="2800" b="1" dirty="0">
                <a:ln w="22225">
                  <a:solidFill>
                    <a:schemeClr val="accent2"/>
                  </a:solidFill>
                  <a:prstDash val="solid"/>
                </a:ln>
                <a:solidFill>
                  <a:schemeClr val="tx1"/>
                </a:solidFill>
                <a:latin typeface="Cambria" panose="02040503050406030204" pitchFamily="18" charset="0"/>
                <a:ea typeface="Cambria" panose="02040503050406030204" pitchFamily="18" charset="0"/>
                <a:cs typeface="Cambria" panose="02040503050406030204" pitchFamily="18" charset="0"/>
              </a:rPr>
              <a:t>KOMPONEN INSTRUMEN AKREDITASI</a:t>
            </a:r>
            <a:endParaRPr lang="en-US" dirty="0">
              <a:solidFill>
                <a:schemeClr val="tx1"/>
              </a:solidFill>
            </a:endParaRPr>
          </a:p>
        </p:txBody>
      </p:sp>
      <p:graphicFrame>
        <p:nvGraphicFramePr>
          <p:cNvPr id="3" name="Table 2">
            <a:extLst>
              <a:ext uri="{FF2B5EF4-FFF2-40B4-BE49-F238E27FC236}">
                <a16:creationId xmlns:a16="http://schemas.microsoft.com/office/drawing/2014/main" id="{8A554E1A-7355-73FC-2554-494B1A4F9BA4}"/>
              </a:ext>
            </a:extLst>
          </p:cNvPr>
          <p:cNvGraphicFramePr>
            <a:graphicFrameLocks noGrp="1"/>
          </p:cNvGraphicFramePr>
          <p:nvPr>
            <p:extLst>
              <p:ext uri="{D42A27DB-BD31-4B8C-83A1-F6EECF244321}">
                <p14:modId xmlns:p14="http://schemas.microsoft.com/office/powerpoint/2010/main" val="4134723500"/>
              </p:ext>
            </p:extLst>
          </p:nvPr>
        </p:nvGraphicFramePr>
        <p:xfrm>
          <a:off x="850605" y="1336551"/>
          <a:ext cx="10462435" cy="5159942"/>
        </p:xfrm>
        <a:graphic>
          <a:graphicData uri="http://schemas.openxmlformats.org/drawingml/2006/table">
            <a:tbl>
              <a:tblPr firstRow="1" firstCol="1" lastRow="1" lastCol="1" bandRow="1" bandCol="1">
                <a:tableStyleId>{F2DE63D5-997A-4646-A377-4702673A728D}</a:tableStyleId>
              </a:tblPr>
              <a:tblGrid>
                <a:gridCol w="701891">
                  <a:extLst>
                    <a:ext uri="{9D8B030D-6E8A-4147-A177-3AD203B41FA5}">
                      <a16:colId xmlns:a16="http://schemas.microsoft.com/office/drawing/2014/main" val="178735171"/>
                    </a:ext>
                  </a:extLst>
                </a:gridCol>
                <a:gridCol w="3671521">
                  <a:extLst>
                    <a:ext uri="{9D8B030D-6E8A-4147-A177-3AD203B41FA5}">
                      <a16:colId xmlns:a16="http://schemas.microsoft.com/office/drawing/2014/main" val="113868522"/>
                    </a:ext>
                  </a:extLst>
                </a:gridCol>
                <a:gridCol w="2199559">
                  <a:extLst>
                    <a:ext uri="{9D8B030D-6E8A-4147-A177-3AD203B41FA5}">
                      <a16:colId xmlns:a16="http://schemas.microsoft.com/office/drawing/2014/main" val="842047032"/>
                    </a:ext>
                  </a:extLst>
                </a:gridCol>
                <a:gridCol w="1841906">
                  <a:extLst>
                    <a:ext uri="{9D8B030D-6E8A-4147-A177-3AD203B41FA5}">
                      <a16:colId xmlns:a16="http://schemas.microsoft.com/office/drawing/2014/main" val="353887606"/>
                    </a:ext>
                  </a:extLst>
                </a:gridCol>
                <a:gridCol w="2047558">
                  <a:extLst>
                    <a:ext uri="{9D8B030D-6E8A-4147-A177-3AD203B41FA5}">
                      <a16:colId xmlns:a16="http://schemas.microsoft.com/office/drawing/2014/main" val="1738857730"/>
                    </a:ext>
                  </a:extLst>
                </a:gridCol>
              </a:tblGrid>
              <a:tr h="785847">
                <a:tc>
                  <a:txBody>
                    <a:bodyPr/>
                    <a:lstStyle/>
                    <a:p>
                      <a:pPr marL="88265" marR="69850" algn="ctr">
                        <a:spcBef>
                          <a:spcPts val="480"/>
                        </a:spcBef>
                        <a:spcAft>
                          <a:spcPts val="0"/>
                        </a:spcAft>
                      </a:pPr>
                      <a:r>
                        <a:rPr lang="id-ID" sz="2000" b="1" dirty="0">
                          <a:effectLst/>
                        </a:rPr>
                        <a:t>No</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640715" algn="ctr">
                        <a:spcBef>
                          <a:spcPts val="480"/>
                        </a:spcBef>
                        <a:spcAft>
                          <a:spcPts val="0"/>
                        </a:spcAft>
                      </a:pPr>
                      <a:r>
                        <a:rPr lang="id-ID" sz="2000" b="1" dirty="0">
                          <a:effectLst/>
                        </a:rPr>
                        <a:t>Komponen</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100965" marR="87630" algn="ctr">
                        <a:spcBef>
                          <a:spcPts val="480"/>
                        </a:spcBef>
                        <a:spcAft>
                          <a:spcPts val="0"/>
                        </a:spcAft>
                      </a:pPr>
                      <a:r>
                        <a:rPr lang="id-ID" sz="2000" b="1" dirty="0">
                          <a:effectLst/>
                        </a:rPr>
                        <a:t>Jumlah</a:t>
                      </a:r>
                      <a:r>
                        <a:rPr lang="id-ID" sz="2000" b="1" spc="-75" dirty="0">
                          <a:effectLst/>
                        </a:rPr>
                        <a:t> </a:t>
                      </a:r>
                      <a:r>
                        <a:rPr lang="id-ID" sz="2000" b="1" dirty="0">
                          <a:effectLst/>
                        </a:rPr>
                        <a:t>Butir</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181610" indent="55880" algn="ctr">
                        <a:spcBef>
                          <a:spcPts val="480"/>
                        </a:spcBef>
                        <a:spcAft>
                          <a:spcPts val="0"/>
                        </a:spcAft>
                      </a:pPr>
                      <a:r>
                        <a:rPr lang="id-ID" sz="2000" b="1" dirty="0">
                          <a:effectLst/>
                        </a:rPr>
                        <a:t>Jumlah</a:t>
                      </a:r>
                      <a:r>
                        <a:rPr lang="id-ID" sz="2000" b="1" spc="5" dirty="0">
                          <a:effectLst/>
                        </a:rPr>
                        <a:t> </a:t>
                      </a:r>
                      <a:r>
                        <a:rPr lang="id-ID" sz="2000" b="1" dirty="0">
                          <a:effectLst/>
                        </a:rPr>
                        <a:t>Indikator</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100965" algn="ctr">
                        <a:spcBef>
                          <a:spcPts val="480"/>
                        </a:spcBef>
                        <a:spcAft>
                          <a:spcPts val="0"/>
                        </a:spcAft>
                      </a:pPr>
                      <a:r>
                        <a:rPr lang="id-ID" sz="2000" b="1" dirty="0">
                          <a:effectLst/>
                        </a:rPr>
                        <a:t>Sumber</a:t>
                      </a:r>
                      <a:r>
                        <a:rPr lang="id-ID" sz="2000" b="1" spc="75" dirty="0">
                          <a:effectLst/>
                        </a:rPr>
                        <a:t> </a:t>
                      </a:r>
                      <a:r>
                        <a:rPr lang="id-ID" sz="2000" b="1" dirty="0">
                          <a:effectLst/>
                        </a:rPr>
                        <a:t>data</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extLst>
                  <a:ext uri="{0D108BD9-81ED-4DB2-BD59-A6C34878D82A}">
                    <a16:rowId xmlns:a16="http://schemas.microsoft.com/office/drawing/2014/main" val="2287731427"/>
                  </a:ext>
                </a:extLst>
              </a:tr>
              <a:tr h="1082645">
                <a:tc>
                  <a:txBody>
                    <a:bodyPr/>
                    <a:lstStyle/>
                    <a:p>
                      <a:pPr marL="18415" algn="ctr">
                        <a:spcBef>
                          <a:spcPts val="480"/>
                        </a:spcBef>
                        <a:spcAft>
                          <a:spcPts val="0"/>
                        </a:spcAft>
                      </a:pPr>
                      <a:r>
                        <a:rPr lang="id-ID" sz="2000" b="1">
                          <a:effectLst/>
                        </a:rPr>
                        <a:t>1</a:t>
                      </a:r>
                      <a:endParaRPr lang="en-ID" sz="2000" b="1">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61595" marR="262255">
                        <a:lnSpc>
                          <a:spcPct val="115000"/>
                        </a:lnSpc>
                        <a:spcBef>
                          <a:spcPts val="495"/>
                        </a:spcBef>
                        <a:spcAft>
                          <a:spcPts val="0"/>
                        </a:spcAft>
                      </a:pPr>
                      <a:r>
                        <a:rPr lang="id-ID" sz="2000" b="1" spc="-5" dirty="0">
                          <a:effectLst/>
                        </a:rPr>
                        <a:t>Kinerja</a:t>
                      </a:r>
                      <a:r>
                        <a:rPr lang="id-ID" sz="2000" b="1" spc="-55" dirty="0">
                          <a:effectLst/>
                        </a:rPr>
                        <a:t> </a:t>
                      </a:r>
                      <a:r>
                        <a:rPr lang="id-ID" sz="2000" b="1" dirty="0">
                          <a:effectLst/>
                        </a:rPr>
                        <a:t>Pendidik</a:t>
                      </a:r>
                      <a:r>
                        <a:rPr lang="id-ID" sz="2000" b="1" spc="-60" dirty="0">
                          <a:effectLst/>
                        </a:rPr>
                        <a:t> </a:t>
                      </a:r>
                      <a:r>
                        <a:rPr lang="id-ID" sz="2000" b="1" dirty="0">
                          <a:effectLst/>
                        </a:rPr>
                        <a:t>dalam</a:t>
                      </a:r>
                      <a:r>
                        <a:rPr lang="id-ID" sz="2000" b="1" spc="-285" dirty="0">
                          <a:effectLst/>
                        </a:rPr>
                        <a:t> </a:t>
                      </a:r>
                      <a:r>
                        <a:rPr lang="id-ID" sz="2000" b="1" dirty="0">
                          <a:effectLst/>
                        </a:rPr>
                        <a:t>Mengelola</a:t>
                      </a:r>
                      <a:r>
                        <a:rPr lang="id-ID" sz="2000" b="1" spc="40" dirty="0">
                          <a:effectLst/>
                        </a:rPr>
                        <a:t> </a:t>
                      </a:r>
                      <a:r>
                        <a:rPr lang="id-ID" sz="2000" b="1" dirty="0">
                          <a:effectLst/>
                        </a:rPr>
                        <a:t>Proses</a:t>
                      </a:r>
                      <a:r>
                        <a:rPr lang="id-ID" sz="2000" b="1" spc="5" dirty="0">
                          <a:effectLst/>
                        </a:rPr>
                        <a:t> </a:t>
                      </a:r>
                      <a:r>
                        <a:rPr lang="id-ID" sz="2000" b="1" dirty="0">
                          <a:effectLst/>
                        </a:rPr>
                        <a:t>Pembelajaran</a:t>
                      </a:r>
                      <a:endParaRPr lang="en-US" sz="2000" b="1" dirty="0">
                        <a:effectLst/>
                      </a:endParaRPr>
                    </a:p>
                  </a:txBody>
                  <a:tcPr marL="0" marR="0" marT="0" marB="0"/>
                </a:tc>
                <a:tc>
                  <a:txBody>
                    <a:bodyPr/>
                    <a:lstStyle/>
                    <a:p>
                      <a:pPr marL="13335" algn="ctr">
                        <a:spcBef>
                          <a:spcPts val="495"/>
                        </a:spcBef>
                        <a:spcAft>
                          <a:spcPts val="0"/>
                        </a:spcAft>
                      </a:pPr>
                      <a:r>
                        <a:rPr lang="id-ID" sz="2000" b="1" dirty="0">
                          <a:effectLst/>
                        </a:rPr>
                        <a:t>4</a:t>
                      </a:r>
                      <a:endParaRPr lang="en-US" sz="2000" b="1" dirty="0">
                        <a:effectLst/>
                      </a:endParaRPr>
                    </a:p>
                  </a:txBody>
                  <a:tcPr marL="0" marR="0" marT="0" marB="0"/>
                </a:tc>
                <a:tc>
                  <a:txBody>
                    <a:bodyPr/>
                    <a:lstStyle/>
                    <a:p>
                      <a:pPr marL="431165">
                        <a:spcBef>
                          <a:spcPts val="480"/>
                        </a:spcBef>
                        <a:spcAft>
                          <a:spcPts val="0"/>
                        </a:spcAft>
                      </a:pPr>
                      <a:r>
                        <a:rPr lang="en-US" sz="2000" b="1" dirty="0">
                          <a:effectLst/>
                          <a:latin typeface="Cambria" panose="02040503050406030204" pitchFamily="18" charset="0"/>
                          <a:ea typeface="Cambria" panose="02040503050406030204" pitchFamily="18" charset="0"/>
                          <a:cs typeface="Cambria" panose="02040503050406030204" pitchFamily="18" charset="0"/>
                        </a:rPr>
                        <a:t>19</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rowSpan="3">
                  <a:txBody>
                    <a:bodyPr/>
                    <a:lstStyle/>
                    <a:p>
                      <a:pPr marL="436245">
                        <a:spcBef>
                          <a:spcPts val="95"/>
                        </a:spcBef>
                        <a:spcAft>
                          <a:spcPts val="0"/>
                        </a:spcAft>
                      </a:pPr>
                      <a:r>
                        <a:rPr lang="id-ID" sz="2000" b="1" dirty="0">
                          <a:effectLst/>
                        </a:rPr>
                        <a:t> </a:t>
                      </a:r>
                      <a:endParaRPr lang="en-ID" sz="2000" b="1" dirty="0">
                        <a:effectLst/>
                      </a:endParaRPr>
                    </a:p>
                    <a:p>
                      <a:pPr marL="436245">
                        <a:spcBef>
                          <a:spcPts val="95"/>
                        </a:spcBef>
                        <a:spcAft>
                          <a:spcPts val="0"/>
                        </a:spcAft>
                      </a:pPr>
                      <a:r>
                        <a:rPr lang="id-ID" sz="2000" b="1" dirty="0">
                          <a:effectLst/>
                        </a:rPr>
                        <a:t> </a:t>
                      </a:r>
                      <a:endParaRPr lang="en-ID" sz="2000" b="1" dirty="0">
                        <a:effectLst/>
                      </a:endParaRPr>
                    </a:p>
                    <a:p>
                      <a:pPr marL="436245">
                        <a:spcBef>
                          <a:spcPts val="10"/>
                        </a:spcBef>
                        <a:spcAft>
                          <a:spcPts val="0"/>
                        </a:spcAft>
                      </a:pPr>
                      <a:r>
                        <a:rPr lang="id-ID" sz="2000" b="1" dirty="0">
                          <a:effectLst/>
                        </a:rPr>
                        <a:t> </a:t>
                      </a:r>
                      <a:endParaRPr lang="en-ID" sz="2000" b="1" dirty="0">
                        <a:effectLst/>
                      </a:endParaRPr>
                    </a:p>
                    <a:p>
                      <a:pPr marL="65405" algn="ctr">
                        <a:lnSpc>
                          <a:spcPct val="100000"/>
                        </a:lnSpc>
                        <a:spcBef>
                          <a:spcPts val="95"/>
                        </a:spcBef>
                        <a:spcAft>
                          <a:spcPts val="0"/>
                        </a:spcAft>
                      </a:pPr>
                      <a:r>
                        <a:rPr lang="id-ID" sz="2000" b="1" dirty="0">
                          <a:effectLst/>
                        </a:rPr>
                        <a:t>Proses</a:t>
                      </a:r>
                      <a:r>
                        <a:rPr lang="id-ID" sz="2000" b="1" spc="5" dirty="0">
                          <a:effectLst/>
                        </a:rPr>
                        <a:t> </a:t>
                      </a:r>
                      <a:r>
                        <a:rPr lang="id-ID" sz="2000" b="1" dirty="0">
                          <a:effectLst/>
                        </a:rPr>
                        <a:t>akreditasi</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extLst>
                  <a:ext uri="{0D108BD9-81ED-4DB2-BD59-A6C34878D82A}">
                    <a16:rowId xmlns:a16="http://schemas.microsoft.com/office/drawing/2014/main" val="338858773"/>
                  </a:ext>
                </a:extLst>
              </a:tr>
              <a:tr h="1516844">
                <a:tc>
                  <a:txBody>
                    <a:bodyPr/>
                    <a:lstStyle/>
                    <a:p>
                      <a:pPr marL="18415" algn="ctr">
                        <a:spcBef>
                          <a:spcPts val="500"/>
                        </a:spcBef>
                        <a:spcAft>
                          <a:spcPts val="0"/>
                        </a:spcAft>
                      </a:pPr>
                      <a:r>
                        <a:rPr lang="id-ID" sz="2000" b="1">
                          <a:effectLst/>
                        </a:rPr>
                        <a:t>2</a:t>
                      </a:r>
                      <a:endParaRPr lang="en-ID" sz="2000" b="1">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61595" marR="66040">
                        <a:lnSpc>
                          <a:spcPct val="115000"/>
                        </a:lnSpc>
                        <a:spcBef>
                          <a:spcPts val="500"/>
                        </a:spcBef>
                        <a:spcAft>
                          <a:spcPts val="0"/>
                        </a:spcAft>
                      </a:pPr>
                      <a:r>
                        <a:rPr lang="id-ID" sz="2000" b="1" dirty="0">
                          <a:effectLst/>
                        </a:rPr>
                        <a:t>Kepemimpinan</a:t>
                      </a:r>
                      <a:r>
                        <a:rPr lang="id-ID" sz="2000" b="1" spc="40" dirty="0">
                          <a:effectLst/>
                        </a:rPr>
                        <a:t> </a:t>
                      </a:r>
                      <a:r>
                        <a:rPr lang="id-ID" sz="2000" b="1" dirty="0">
                          <a:effectLst/>
                        </a:rPr>
                        <a:t>Kepala</a:t>
                      </a:r>
                      <a:r>
                        <a:rPr lang="id-ID" sz="2000" b="1" spc="5" dirty="0">
                          <a:effectLst/>
                        </a:rPr>
                        <a:t> </a:t>
                      </a:r>
                      <a:r>
                        <a:rPr lang="id-ID" sz="2000" b="1" dirty="0">
                          <a:effectLst/>
                        </a:rPr>
                        <a:t>Satuan</a:t>
                      </a:r>
                      <a:r>
                        <a:rPr lang="id-ID" sz="2000" b="1" spc="110" dirty="0">
                          <a:effectLst/>
                        </a:rPr>
                        <a:t> </a:t>
                      </a:r>
                      <a:r>
                        <a:rPr lang="id-ID" sz="2000" b="1" dirty="0">
                          <a:effectLst/>
                        </a:rPr>
                        <a:t>Pendidikan</a:t>
                      </a:r>
                      <a:r>
                        <a:rPr lang="id-ID" sz="2000" b="1" spc="115" dirty="0">
                          <a:effectLst/>
                        </a:rPr>
                        <a:t> </a:t>
                      </a:r>
                      <a:r>
                        <a:rPr lang="id-ID" sz="2000" b="1" dirty="0">
                          <a:effectLst/>
                        </a:rPr>
                        <a:t>dalam</a:t>
                      </a:r>
                      <a:r>
                        <a:rPr lang="id-ID" sz="2000" b="1" spc="-285" dirty="0">
                          <a:effectLst/>
                        </a:rPr>
                        <a:t> </a:t>
                      </a:r>
                      <a:r>
                        <a:rPr lang="id-ID" sz="2000" b="1" dirty="0">
                          <a:effectLst/>
                        </a:rPr>
                        <a:t>Pengelolaan</a:t>
                      </a:r>
                      <a:r>
                        <a:rPr lang="id-ID" sz="2000" b="1" spc="85" dirty="0">
                          <a:effectLst/>
                        </a:rPr>
                        <a:t> </a:t>
                      </a:r>
                      <a:r>
                        <a:rPr lang="id-ID" sz="2000" b="1" dirty="0">
                          <a:effectLst/>
                        </a:rPr>
                        <a:t>Satuan</a:t>
                      </a:r>
                      <a:r>
                        <a:rPr lang="id-ID" sz="2000" b="1" spc="5" dirty="0">
                          <a:effectLst/>
                        </a:rPr>
                        <a:t> </a:t>
                      </a:r>
                      <a:r>
                        <a:rPr lang="id-ID" sz="2000" b="1" dirty="0">
                          <a:effectLst/>
                        </a:rPr>
                        <a:t>Pendidikan</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13335" algn="ctr">
                        <a:spcBef>
                          <a:spcPts val="500"/>
                        </a:spcBef>
                        <a:spcAft>
                          <a:spcPts val="0"/>
                        </a:spcAft>
                      </a:pPr>
                      <a:r>
                        <a:rPr lang="id-ID" sz="2000" b="1" dirty="0">
                          <a:effectLst/>
                        </a:rPr>
                        <a:t>5</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431165">
                        <a:spcBef>
                          <a:spcPts val="500"/>
                        </a:spcBef>
                        <a:spcAft>
                          <a:spcPts val="0"/>
                        </a:spcAft>
                      </a:pPr>
                      <a:r>
                        <a:rPr lang="id-ID" sz="2000" b="1" dirty="0">
                          <a:effectLst/>
                        </a:rPr>
                        <a:t>2</a:t>
                      </a:r>
                      <a:r>
                        <a:rPr lang="en-US" sz="2000" b="1" dirty="0">
                          <a:effectLst/>
                        </a:rPr>
                        <a:t>1</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vMerge="1">
                  <a:txBody>
                    <a:bodyPr/>
                    <a:lstStyle/>
                    <a:p>
                      <a:endParaRPr lang="en-ID"/>
                    </a:p>
                  </a:txBody>
                  <a:tcPr/>
                </a:tc>
                <a:extLst>
                  <a:ext uri="{0D108BD9-81ED-4DB2-BD59-A6C34878D82A}">
                    <a16:rowId xmlns:a16="http://schemas.microsoft.com/office/drawing/2014/main" val="3123492198"/>
                  </a:ext>
                </a:extLst>
              </a:tr>
              <a:tr h="988759">
                <a:tc>
                  <a:txBody>
                    <a:bodyPr/>
                    <a:lstStyle/>
                    <a:p>
                      <a:pPr marL="18415" algn="ctr">
                        <a:spcBef>
                          <a:spcPts val="495"/>
                        </a:spcBef>
                        <a:spcAft>
                          <a:spcPts val="0"/>
                        </a:spcAft>
                      </a:pPr>
                      <a:r>
                        <a:rPr lang="id-ID" sz="2000" b="1">
                          <a:effectLst/>
                        </a:rPr>
                        <a:t>3</a:t>
                      </a:r>
                      <a:endParaRPr lang="en-ID" sz="2000" b="1">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61595" marR="262255" lvl="0" indent="0" algn="l" defTabSz="914400" rtl="0" eaLnBrk="1" fontAlgn="auto" latinLnBrk="0" hangingPunct="1">
                        <a:lnSpc>
                          <a:spcPct val="115000"/>
                        </a:lnSpc>
                        <a:spcBef>
                          <a:spcPts val="495"/>
                        </a:spcBef>
                        <a:spcAft>
                          <a:spcPts val="0"/>
                        </a:spcAft>
                        <a:buClrTx/>
                        <a:buSzTx/>
                        <a:buFontTx/>
                        <a:buNone/>
                        <a:tabLst/>
                        <a:defRPr/>
                      </a:pPr>
                      <a:r>
                        <a:rPr lang="id-ID" sz="2000" b="1" dirty="0">
                          <a:effectLst/>
                        </a:rPr>
                        <a:t>Iklim</a:t>
                      </a:r>
                      <a:r>
                        <a:rPr lang="id-ID" sz="2000" b="1" spc="30" dirty="0">
                          <a:effectLst/>
                        </a:rPr>
                        <a:t> </a:t>
                      </a:r>
                      <a:r>
                        <a:rPr lang="id-ID" sz="2000" b="1" dirty="0">
                          <a:effectLst/>
                        </a:rPr>
                        <a:t>Lingkungan</a:t>
                      </a:r>
                      <a:r>
                        <a:rPr lang="id-ID" sz="2000" b="1" spc="45" dirty="0">
                          <a:effectLst/>
                        </a:rPr>
                        <a:t> </a:t>
                      </a:r>
                      <a:r>
                        <a:rPr lang="id-ID" sz="2000" b="1" dirty="0">
                          <a:effectLst/>
                        </a:rPr>
                        <a:t>Belajar</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p>
                      <a:pPr marL="61595" marR="262255">
                        <a:lnSpc>
                          <a:spcPct val="115000"/>
                        </a:lnSpc>
                        <a:spcBef>
                          <a:spcPts val="495"/>
                        </a:spcBef>
                        <a:spcAft>
                          <a:spcPts val="0"/>
                        </a:spcAft>
                      </a:pP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13335" marR="0" lvl="0" indent="0" algn="ctr" defTabSz="914400" rtl="0" eaLnBrk="1" fontAlgn="auto" latinLnBrk="0" hangingPunct="1">
                        <a:lnSpc>
                          <a:spcPct val="100000"/>
                        </a:lnSpc>
                        <a:spcBef>
                          <a:spcPts val="495"/>
                        </a:spcBef>
                        <a:spcAft>
                          <a:spcPts val="0"/>
                        </a:spcAft>
                        <a:buClrTx/>
                        <a:buSzTx/>
                        <a:buFontTx/>
                        <a:buNone/>
                        <a:tabLst/>
                        <a:defRPr/>
                      </a:pPr>
                      <a:r>
                        <a:rPr lang="id-ID" sz="2000" b="1" dirty="0">
                          <a:effectLst/>
                        </a:rPr>
                        <a:t>5</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p>
                      <a:pPr marL="13335" algn="ctr">
                        <a:spcBef>
                          <a:spcPts val="495"/>
                        </a:spcBef>
                        <a:spcAft>
                          <a:spcPts val="0"/>
                        </a:spcAft>
                      </a:pP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431165" marR="0" lvl="0" indent="0" algn="l" defTabSz="914400" rtl="0" eaLnBrk="1" fontAlgn="auto" latinLnBrk="0" hangingPunct="1">
                        <a:lnSpc>
                          <a:spcPct val="100000"/>
                        </a:lnSpc>
                        <a:spcBef>
                          <a:spcPts val="495"/>
                        </a:spcBef>
                        <a:spcAft>
                          <a:spcPts val="0"/>
                        </a:spcAft>
                        <a:buClrTx/>
                        <a:buSzTx/>
                        <a:buFontTx/>
                        <a:buNone/>
                        <a:tabLst/>
                        <a:defRPr/>
                      </a:pPr>
                      <a:r>
                        <a:rPr lang="en-US" sz="2000" b="1" dirty="0">
                          <a:effectLst/>
                          <a:latin typeface="Cambria" panose="02040503050406030204" pitchFamily="18" charset="0"/>
                          <a:ea typeface="Cambria" panose="02040503050406030204" pitchFamily="18" charset="0"/>
                          <a:cs typeface="Cambria" panose="02040503050406030204" pitchFamily="18" charset="0"/>
                        </a:rPr>
                        <a:t>19</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p>
                      <a:pPr marL="431165">
                        <a:spcBef>
                          <a:spcPts val="495"/>
                        </a:spcBef>
                        <a:spcAft>
                          <a:spcPts val="0"/>
                        </a:spcAft>
                      </a:pP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vMerge="1">
                  <a:txBody>
                    <a:bodyPr/>
                    <a:lstStyle/>
                    <a:p>
                      <a:endParaRPr lang="en-ID"/>
                    </a:p>
                  </a:txBody>
                  <a:tcPr/>
                </a:tc>
                <a:extLst>
                  <a:ext uri="{0D108BD9-81ED-4DB2-BD59-A6C34878D82A}">
                    <a16:rowId xmlns:a16="http://schemas.microsoft.com/office/drawing/2014/main" val="3913347179"/>
                  </a:ext>
                </a:extLst>
              </a:tr>
              <a:tr h="785847">
                <a:tc>
                  <a:txBody>
                    <a:bodyPr/>
                    <a:lstStyle/>
                    <a:p>
                      <a:pPr marL="18415" algn="ctr">
                        <a:spcBef>
                          <a:spcPts val="480"/>
                        </a:spcBef>
                        <a:spcAft>
                          <a:spcPts val="0"/>
                        </a:spcAft>
                      </a:pPr>
                      <a:r>
                        <a:rPr lang="id-ID" sz="2000" b="1">
                          <a:effectLst/>
                        </a:rPr>
                        <a:t>4</a:t>
                      </a:r>
                      <a:endParaRPr lang="en-ID" sz="2000" b="1">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a:txBody>
                    <a:bodyPr/>
                    <a:lstStyle/>
                    <a:p>
                      <a:pPr marL="61595">
                        <a:spcBef>
                          <a:spcPts val="480"/>
                        </a:spcBef>
                        <a:spcAft>
                          <a:spcPts val="0"/>
                        </a:spcAft>
                      </a:pPr>
                      <a:r>
                        <a:rPr lang="id-ID" sz="2000" b="1">
                          <a:effectLst/>
                        </a:rPr>
                        <a:t>Hasil</a:t>
                      </a:r>
                      <a:r>
                        <a:rPr lang="id-ID" sz="2000" b="1" spc="65">
                          <a:effectLst/>
                        </a:rPr>
                        <a:t> </a:t>
                      </a:r>
                      <a:r>
                        <a:rPr lang="id-ID" sz="2000" b="1">
                          <a:effectLst/>
                        </a:rPr>
                        <a:t>Belajar</a:t>
                      </a:r>
                      <a:endParaRPr lang="en-ID" sz="2000" b="1">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gridSpan="2">
                  <a:txBody>
                    <a:bodyPr/>
                    <a:lstStyle/>
                    <a:p>
                      <a:pPr marL="977900" marR="964565" algn="ctr">
                        <a:spcBef>
                          <a:spcPts val="480"/>
                        </a:spcBef>
                        <a:spcAft>
                          <a:spcPts val="0"/>
                        </a:spcAft>
                      </a:pPr>
                      <a:r>
                        <a:rPr lang="id-ID" sz="2000" b="1">
                          <a:effectLst/>
                        </a:rPr>
                        <a:t>N/A</a:t>
                      </a:r>
                      <a:endParaRPr lang="en-ID" sz="2000" b="1">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tc hMerge="1">
                  <a:txBody>
                    <a:bodyPr/>
                    <a:lstStyle/>
                    <a:p>
                      <a:endParaRPr lang="en-ID"/>
                    </a:p>
                  </a:txBody>
                  <a:tcPr/>
                </a:tc>
                <a:tc>
                  <a:txBody>
                    <a:bodyPr/>
                    <a:lstStyle/>
                    <a:p>
                      <a:pPr marL="65405" algn="ctr">
                        <a:spcBef>
                          <a:spcPts val="480"/>
                        </a:spcBef>
                        <a:spcAft>
                          <a:spcPts val="0"/>
                        </a:spcAft>
                      </a:pPr>
                      <a:r>
                        <a:rPr lang="id-ID" sz="2000" b="1" dirty="0">
                          <a:effectLst/>
                        </a:rPr>
                        <a:t>Rapor</a:t>
                      </a:r>
                      <a:r>
                        <a:rPr lang="id-ID" sz="2000" b="1" spc="5" dirty="0">
                          <a:effectLst/>
                        </a:rPr>
                        <a:t> </a:t>
                      </a:r>
                      <a:r>
                        <a:rPr lang="id-ID" sz="2000" b="1" dirty="0">
                          <a:effectLst/>
                        </a:rPr>
                        <a:t>pendidikan</a:t>
                      </a:r>
                      <a:endParaRPr lang="en-ID" sz="2000" b="1" dirty="0">
                        <a:effectLst/>
                        <a:latin typeface="Cambria" panose="02040503050406030204" pitchFamily="18" charset="0"/>
                        <a:ea typeface="Cambria" panose="02040503050406030204" pitchFamily="18" charset="0"/>
                        <a:cs typeface="Cambria" panose="02040503050406030204" pitchFamily="18" charset="0"/>
                      </a:endParaRPr>
                    </a:p>
                  </a:txBody>
                  <a:tcPr marL="0" marR="0" marT="0" marB="0"/>
                </a:tc>
                <a:extLst>
                  <a:ext uri="{0D108BD9-81ED-4DB2-BD59-A6C34878D82A}">
                    <a16:rowId xmlns:a16="http://schemas.microsoft.com/office/drawing/2014/main" val="3145549315"/>
                  </a:ext>
                </a:extLst>
              </a:tr>
            </a:tbl>
          </a:graphicData>
        </a:graphic>
      </p:graphicFrame>
    </p:spTree>
    <p:extLst>
      <p:ext uri="{BB962C8B-B14F-4D97-AF65-F5344CB8AC3E}">
        <p14:creationId xmlns:p14="http://schemas.microsoft.com/office/powerpoint/2010/main" val="1218536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object 70"/>
          <p:cNvSpPr/>
          <p:nvPr/>
        </p:nvSpPr>
        <p:spPr>
          <a:xfrm>
            <a:off x="12101566" y="1"/>
            <a:ext cx="90433" cy="811300"/>
          </a:xfrm>
          <a:custGeom>
            <a:avLst/>
            <a:gdLst/>
            <a:ahLst/>
            <a:cxnLst/>
            <a:rect l="l" t="t" r="r" b="b"/>
            <a:pathLst>
              <a:path w="67825" h="608475">
                <a:moveTo>
                  <a:pt x="67825" y="0"/>
                </a:moveTo>
                <a:lnTo>
                  <a:pt x="0" y="0"/>
                </a:lnTo>
                <a:lnTo>
                  <a:pt x="0" y="608475"/>
                </a:lnTo>
                <a:lnTo>
                  <a:pt x="67825" y="608475"/>
                </a:lnTo>
                <a:lnTo>
                  <a:pt x="67825" y="0"/>
                </a:lnTo>
                <a:close/>
              </a:path>
            </a:pathLst>
          </a:custGeom>
          <a:solidFill>
            <a:srgbClr val="CEE1F3"/>
          </a:solidFill>
        </p:spPr>
        <p:txBody>
          <a:bodyPr wrap="square" lIns="0" tIns="0" rIns="0" bIns="0" rtlCol="0">
            <a:noAutofit/>
          </a:bodyPr>
          <a:lstStyle/>
          <a:p>
            <a:endParaRPr sz="2400"/>
          </a:p>
        </p:txBody>
      </p:sp>
      <p:sp>
        <p:nvSpPr>
          <p:cNvPr id="71" name="object 71"/>
          <p:cNvSpPr/>
          <p:nvPr/>
        </p:nvSpPr>
        <p:spPr>
          <a:xfrm>
            <a:off x="26" y="1"/>
            <a:ext cx="19940" cy="811300"/>
          </a:xfrm>
          <a:custGeom>
            <a:avLst/>
            <a:gdLst/>
            <a:ahLst/>
            <a:cxnLst/>
            <a:rect l="l" t="t" r="r" b="b"/>
            <a:pathLst>
              <a:path w="14955" h="608475">
                <a:moveTo>
                  <a:pt x="14955" y="0"/>
                </a:moveTo>
                <a:lnTo>
                  <a:pt x="0" y="0"/>
                </a:lnTo>
                <a:lnTo>
                  <a:pt x="0" y="608475"/>
                </a:lnTo>
                <a:lnTo>
                  <a:pt x="14955" y="608475"/>
                </a:lnTo>
                <a:lnTo>
                  <a:pt x="14955" y="0"/>
                </a:lnTo>
                <a:close/>
              </a:path>
            </a:pathLst>
          </a:custGeom>
          <a:solidFill>
            <a:srgbClr val="CEE1F3"/>
          </a:solidFill>
        </p:spPr>
        <p:txBody>
          <a:bodyPr wrap="square" lIns="0" tIns="0" rIns="0" bIns="0" rtlCol="0">
            <a:noAutofit/>
          </a:bodyPr>
          <a:lstStyle/>
          <a:p>
            <a:endParaRPr sz="2400"/>
          </a:p>
        </p:txBody>
      </p:sp>
      <p:sp>
        <p:nvSpPr>
          <p:cNvPr id="72" name="object 72"/>
          <p:cNvSpPr/>
          <p:nvPr/>
        </p:nvSpPr>
        <p:spPr>
          <a:xfrm>
            <a:off x="31854" y="880846"/>
            <a:ext cx="2678500" cy="545558"/>
          </a:xfrm>
          <a:custGeom>
            <a:avLst/>
            <a:gdLst/>
            <a:ahLst/>
            <a:cxnLst/>
            <a:rect l="l" t="t" r="r" b="b"/>
            <a:pathLst>
              <a:path w="1541100" h="372600">
                <a:moveTo>
                  <a:pt x="0" y="0"/>
                </a:moveTo>
                <a:lnTo>
                  <a:pt x="1541100" y="0"/>
                </a:lnTo>
                <a:lnTo>
                  <a:pt x="1541100" y="372600"/>
                </a:lnTo>
                <a:lnTo>
                  <a:pt x="0" y="372600"/>
                </a:lnTo>
                <a:lnTo>
                  <a:pt x="0" y="0"/>
                </a:lnTo>
                <a:close/>
              </a:path>
            </a:pathLst>
          </a:custGeom>
          <a:solidFill>
            <a:srgbClr val="000000"/>
          </a:solidFill>
        </p:spPr>
        <p:txBody>
          <a:bodyPr wrap="square" lIns="0" tIns="0" rIns="0" bIns="0" rtlCol="0">
            <a:noAutofit/>
          </a:bodyPr>
          <a:lstStyle/>
          <a:p>
            <a:endParaRPr sz="2400"/>
          </a:p>
        </p:txBody>
      </p:sp>
      <p:sp>
        <p:nvSpPr>
          <p:cNvPr id="73" name="object 73"/>
          <p:cNvSpPr/>
          <p:nvPr/>
        </p:nvSpPr>
        <p:spPr>
          <a:xfrm>
            <a:off x="2684921" y="880845"/>
            <a:ext cx="2337376" cy="550209"/>
          </a:xfrm>
          <a:custGeom>
            <a:avLst/>
            <a:gdLst/>
            <a:ahLst/>
            <a:cxnLst/>
            <a:rect l="l" t="t" r="r" b="b"/>
            <a:pathLst>
              <a:path w="1425000" h="372600">
                <a:moveTo>
                  <a:pt x="0" y="0"/>
                </a:moveTo>
                <a:lnTo>
                  <a:pt x="1425000" y="0"/>
                </a:lnTo>
                <a:lnTo>
                  <a:pt x="1425000" y="372600"/>
                </a:lnTo>
                <a:lnTo>
                  <a:pt x="0" y="372600"/>
                </a:lnTo>
                <a:lnTo>
                  <a:pt x="0" y="0"/>
                </a:lnTo>
                <a:close/>
              </a:path>
            </a:pathLst>
          </a:custGeom>
          <a:solidFill>
            <a:srgbClr val="000000"/>
          </a:solidFill>
        </p:spPr>
        <p:txBody>
          <a:bodyPr wrap="square" lIns="0" tIns="0" rIns="0" bIns="0" rtlCol="0">
            <a:noAutofit/>
          </a:bodyPr>
          <a:lstStyle/>
          <a:p>
            <a:endParaRPr sz="2400"/>
          </a:p>
        </p:txBody>
      </p:sp>
      <p:sp>
        <p:nvSpPr>
          <p:cNvPr id="74" name="object 74"/>
          <p:cNvSpPr/>
          <p:nvPr/>
        </p:nvSpPr>
        <p:spPr>
          <a:xfrm>
            <a:off x="7213615" y="868253"/>
            <a:ext cx="2241109" cy="562801"/>
          </a:xfrm>
          <a:custGeom>
            <a:avLst/>
            <a:gdLst/>
            <a:ahLst/>
            <a:cxnLst/>
            <a:rect l="l" t="t" r="r" b="b"/>
            <a:pathLst>
              <a:path w="1541100" h="372600">
                <a:moveTo>
                  <a:pt x="0" y="0"/>
                </a:moveTo>
                <a:lnTo>
                  <a:pt x="1541100" y="0"/>
                </a:lnTo>
                <a:lnTo>
                  <a:pt x="1541100" y="372600"/>
                </a:lnTo>
                <a:lnTo>
                  <a:pt x="0" y="372600"/>
                </a:lnTo>
                <a:lnTo>
                  <a:pt x="0" y="0"/>
                </a:lnTo>
                <a:close/>
              </a:path>
            </a:pathLst>
          </a:custGeom>
          <a:solidFill>
            <a:srgbClr val="000000"/>
          </a:solidFill>
        </p:spPr>
        <p:txBody>
          <a:bodyPr wrap="square" lIns="0" tIns="0" rIns="0" bIns="0" rtlCol="0">
            <a:noAutofit/>
          </a:bodyPr>
          <a:lstStyle/>
          <a:p>
            <a:endParaRPr sz="2400"/>
          </a:p>
        </p:txBody>
      </p:sp>
      <p:sp>
        <p:nvSpPr>
          <p:cNvPr id="75" name="object 75"/>
          <p:cNvSpPr/>
          <p:nvPr/>
        </p:nvSpPr>
        <p:spPr>
          <a:xfrm>
            <a:off x="9268415" y="893934"/>
            <a:ext cx="2935448" cy="397199"/>
          </a:xfrm>
          <a:custGeom>
            <a:avLst/>
            <a:gdLst/>
            <a:ahLst/>
            <a:cxnLst/>
            <a:rect l="l" t="t" r="r" b="b"/>
            <a:pathLst>
              <a:path w="1490100" h="330725">
                <a:moveTo>
                  <a:pt x="0" y="0"/>
                </a:moveTo>
                <a:lnTo>
                  <a:pt x="1490100" y="0"/>
                </a:lnTo>
                <a:lnTo>
                  <a:pt x="1490100" y="330725"/>
                </a:lnTo>
                <a:lnTo>
                  <a:pt x="0" y="330725"/>
                </a:lnTo>
                <a:lnTo>
                  <a:pt x="0" y="0"/>
                </a:lnTo>
                <a:close/>
              </a:path>
            </a:pathLst>
          </a:custGeom>
          <a:solidFill>
            <a:srgbClr val="000000"/>
          </a:solidFill>
        </p:spPr>
        <p:txBody>
          <a:bodyPr wrap="square" lIns="0" tIns="0" rIns="0" bIns="0" rtlCol="0">
            <a:noAutofit/>
          </a:bodyPr>
          <a:lstStyle/>
          <a:p>
            <a:endParaRPr sz="2400"/>
          </a:p>
        </p:txBody>
      </p:sp>
      <p:sp>
        <p:nvSpPr>
          <p:cNvPr id="76" name="object 76"/>
          <p:cNvSpPr/>
          <p:nvPr/>
        </p:nvSpPr>
        <p:spPr>
          <a:xfrm>
            <a:off x="19965" y="-108067"/>
            <a:ext cx="12172009" cy="1002000"/>
          </a:xfrm>
          <a:custGeom>
            <a:avLst/>
            <a:gdLst/>
            <a:ahLst/>
            <a:cxnLst/>
            <a:rect l="l" t="t" r="r" b="b"/>
            <a:pathLst>
              <a:path w="9061200" h="751500">
                <a:moveTo>
                  <a:pt x="9061200" y="81050"/>
                </a:moveTo>
                <a:lnTo>
                  <a:pt x="0" y="81050"/>
                </a:lnTo>
                <a:lnTo>
                  <a:pt x="0" y="751500"/>
                </a:lnTo>
                <a:lnTo>
                  <a:pt x="9061200" y="751500"/>
                </a:lnTo>
                <a:lnTo>
                  <a:pt x="9061200" y="81050"/>
                </a:lnTo>
                <a:close/>
              </a:path>
            </a:pathLst>
          </a:custGeom>
          <a:solidFill>
            <a:srgbClr val="000000"/>
          </a:solidFill>
        </p:spPr>
        <p:txBody>
          <a:bodyPr wrap="square" lIns="0" tIns="0" rIns="0" bIns="0" rtlCol="0">
            <a:noAutofit/>
          </a:bodyPr>
          <a:lstStyle/>
          <a:p>
            <a:endParaRPr sz="2400" dirty="0">
              <a:highlight>
                <a:srgbClr val="808080"/>
              </a:highlight>
            </a:endParaRPr>
          </a:p>
        </p:txBody>
      </p:sp>
      <p:sp>
        <p:nvSpPr>
          <p:cNvPr id="77" name="object 77"/>
          <p:cNvSpPr/>
          <p:nvPr/>
        </p:nvSpPr>
        <p:spPr>
          <a:xfrm>
            <a:off x="5022297" y="890137"/>
            <a:ext cx="2239656" cy="550691"/>
          </a:xfrm>
          <a:custGeom>
            <a:avLst/>
            <a:gdLst/>
            <a:ahLst/>
            <a:cxnLst/>
            <a:rect l="l" t="t" r="r" b="b"/>
            <a:pathLst>
              <a:path w="1541100" h="372600">
                <a:moveTo>
                  <a:pt x="0" y="0"/>
                </a:moveTo>
                <a:lnTo>
                  <a:pt x="1541100" y="0"/>
                </a:lnTo>
                <a:lnTo>
                  <a:pt x="1541100" y="372600"/>
                </a:lnTo>
                <a:lnTo>
                  <a:pt x="0" y="372600"/>
                </a:lnTo>
                <a:lnTo>
                  <a:pt x="0" y="0"/>
                </a:lnTo>
                <a:close/>
              </a:path>
            </a:pathLst>
          </a:custGeom>
          <a:solidFill>
            <a:srgbClr val="000000"/>
          </a:solidFill>
        </p:spPr>
        <p:txBody>
          <a:bodyPr wrap="square" lIns="0" tIns="0" rIns="0" bIns="0" rtlCol="0">
            <a:noAutofit/>
          </a:bodyPr>
          <a:lstStyle/>
          <a:p>
            <a:endParaRPr sz="2400"/>
          </a:p>
        </p:txBody>
      </p:sp>
      <p:sp>
        <p:nvSpPr>
          <p:cNvPr id="78" name="object 78"/>
          <p:cNvSpPr/>
          <p:nvPr/>
        </p:nvSpPr>
        <p:spPr>
          <a:xfrm>
            <a:off x="9335200" y="1787934"/>
            <a:ext cx="957200" cy="617567"/>
          </a:xfrm>
          <a:custGeom>
            <a:avLst/>
            <a:gdLst/>
            <a:ahLst/>
            <a:cxnLst/>
            <a:rect l="l" t="t" r="r" b="b"/>
            <a:pathLst>
              <a:path w="717900" h="463175">
                <a:moveTo>
                  <a:pt x="0" y="0"/>
                </a:moveTo>
                <a:lnTo>
                  <a:pt x="717900" y="0"/>
                </a:lnTo>
                <a:lnTo>
                  <a:pt x="717900" y="463175"/>
                </a:lnTo>
                <a:lnTo>
                  <a:pt x="0" y="463175"/>
                </a:lnTo>
                <a:lnTo>
                  <a:pt x="0" y="0"/>
                </a:lnTo>
                <a:close/>
              </a:path>
            </a:pathLst>
          </a:custGeom>
          <a:solidFill>
            <a:srgbClr val="F3F3F3"/>
          </a:solidFill>
        </p:spPr>
        <p:txBody>
          <a:bodyPr wrap="square" lIns="0" tIns="0" rIns="0" bIns="0" rtlCol="0">
            <a:noAutofit/>
          </a:bodyPr>
          <a:lstStyle/>
          <a:p>
            <a:endParaRPr sz="2400"/>
          </a:p>
        </p:txBody>
      </p:sp>
      <p:sp>
        <p:nvSpPr>
          <p:cNvPr id="79" name="object 79"/>
          <p:cNvSpPr/>
          <p:nvPr/>
        </p:nvSpPr>
        <p:spPr>
          <a:xfrm>
            <a:off x="9325166" y="1291133"/>
            <a:ext cx="1225999" cy="496800"/>
          </a:xfrm>
          <a:custGeom>
            <a:avLst/>
            <a:gdLst/>
            <a:ahLst/>
            <a:cxnLst/>
            <a:rect l="l" t="t" r="r" b="b"/>
            <a:pathLst>
              <a:path w="743700" h="372600">
                <a:moveTo>
                  <a:pt x="0" y="0"/>
                </a:moveTo>
                <a:lnTo>
                  <a:pt x="743700" y="0"/>
                </a:lnTo>
                <a:lnTo>
                  <a:pt x="743700" y="372600"/>
                </a:lnTo>
                <a:lnTo>
                  <a:pt x="0" y="372600"/>
                </a:lnTo>
                <a:lnTo>
                  <a:pt x="0" y="0"/>
                </a:lnTo>
                <a:close/>
              </a:path>
            </a:pathLst>
          </a:custGeom>
          <a:solidFill>
            <a:srgbClr val="000000"/>
          </a:solidFill>
        </p:spPr>
        <p:txBody>
          <a:bodyPr wrap="square" lIns="0" tIns="0" rIns="0" bIns="0" rtlCol="0">
            <a:noAutofit/>
          </a:bodyPr>
          <a:lstStyle/>
          <a:p>
            <a:endParaRPr sz="2400"/>
          </a:p>
        </p:txBody>
      </p:sp>
      <p:sp>
        <p:nvSpPr>
          <p:cNvPr id="80" name="object 80"/>
          <p:cNvSpPr/>
          <p:nvPr/>
        </p:nvSpPr>
        <p:spPr>
          <a:xfrm>
            <a:off x="10554400" y="1681900"/>
            <a:ext cx="957200" cy="723600"/>
          </a:xfrm>
          <a:custGeom>
            <a:avLst/>
            <a:gdLst/>
            <a:ahLst/>
            <a:cxnLst/>
            <a:rect l="l" t="t" r="r" b="b"/>
            <a:pathLst>
              <a:path w="717900" h="542700">
                <a:moveTo>
                  <a:pt x="0" y="0"/>
                </a:moveTo>
                <a:lnTo>
                  <a:pt x="717900" y="0"/>
                </a:lnTo>
                <a:lnTo>
                  <a:pt x="717900" y="542700"/>
                </a:lnTo>
                <a:lnTo>
                  <a:pt x="0" y="542700"/>
                </a:lnTo>
                <a:lnTo>
                  <a:pt x="0" y="0"/>
                </a:lnTo>
                <a:close/>
              </a:path>
            </a:pathLst>
          </a:custGeom>
          <a:solidFill>
            <a:srgbClr val="F3F3F3"/>
          </a:solidFill>
        </p:spPr>
        <p:txBody>
          <a:bodyPr wrap="square" lIns="0" tIns="0" rIns="0" bIns="0" rtlCol="0">
            <a:noAutofit/>
          </a:bodyPr>
          <a:lstStyle/>
          <a:p>
            <a:endParaRPr sz="2400"/>
          </a:p>
        </p:txBody>
      </p:sp>
      <p:sp>
        <p:nvSpPr>
          <p:cNvPr id="81" name="object 81"/>
          <p:cNvSpPr/>
          <p:nvPr/>
        </p:nvSpPr>
        <p:spPr>
          <a:xfrm>
            <a:off x="10551165" y="1291133"/>
            <a:ext cx="1652697" cy="496800"/>
          </a:xfrm>
          <a:custGeom>
            <a:avLst/>
            <a:gdLst/>
            <a:ahLst/>
            <a:cxnLst/>
            <a:rect l="l" t="t" r="r" b="b"/>
            <a:pathLst>
              <a:path w="951300" h="372600">
                <a:moveTo>
                  <a:pt x="0" y="0"/>
                </a:moveTo>
                <a:lnTo>
                  <a:pt x="951300" y="0"/>
                </a:lnTo>
                <a:lnTo>
                  <a:pt x="951300" y="372600"/>
                </a:lnTo>
                <a:lnTo>
                  <a:pt x="0" y="372600"/>
                </a:lnTo>
                <a:lnTo>
                  <a:pt x="0" y="0"/>
                </a:lnTo>
                <a:close/>
              </a:path>
            </a:pathLst>
          </a:custGeom>
          <a:solidFill>
            <a:srgbClr val="000000"/>
          </a:solidFill>
        </p:spPr>
        <p:txBody>
          <a:bodyPr wrap="square" lIns="0" tIns="0" rIns="0" bIns="0" rtlCol="0">
            <a:noAutofit/>
          </a:bodyPr>
          <a:lstStyle/>
          <a:p>
            <a:endParaRPr sz="2400"/>
          </a:p>
        </p:txBody>
      </p:sp>
      <p:sp>
        <p:nvSpPr>
          <p:cNvPr id="67" name="object 67"/>
          <p:cNvSpPr/>
          <p:nvPr/>
        </p:nvSpPr>
        <p:spPr>
          <a:xfrm>
            <a:off x="86787" y="6467680"/>
            <a:ext cx="301701" cy="301736"/>
          </a:xfrm>
          <a:custGeom>
            <a:avLst/>
            <a:gdLst/>
            <a:ahLst/>
            <a:cxnLst/>
            <a:rect l="l" t="t" r="r" b="b"/>
            <a:pathLst>
              <a:path w="226276" h="226302">
                <a:moveTo>
                  <a:pt x="0" y="0"/>
                </a:moveTo>
                <a:lnTo>
                  <a:pt x="226276" y="0"/>
                </a:lnTo>
                <a:lnTo>
                  <a:pt x="226276" y="226302"/>
                </a:lnTo>
                <a:lnTo>
                  <a:pt x="0" y="226302"/>
                </a:lnTo>
                <a:lnTo>
                  <a:pt x="0" y="0"/>
                </a:lnTo>
                <a:close/>
              </a:path>
            </a:pathLst>
          </a:custGeom>
          <a:solidFill>
            <a:srgbClr val="000000"/>
          </a:solidFill>
        </p:spPr>
        <p:txBody>
          <a:bodyPr wrap="square" lIns="0" tIns="0" rIns="0" bIns="0" rtlCol="0">
            <a:noAutofit/>
          </a:bodyPr>
          <a:lstStyle/>
          <a:p>
            <a:endParaRPr sz="2400"/>
          </a:p>
        </p:txBody>
      </p:sp>
      <p:sp>
        <p:nvSpPr>
          <p:cNvPr id="69" name="object 69"/>
          <p:cNvSpPr/>
          <p:nvPr/>
        </p:nvSpPr>
        <p:spPr>
          <a:xfrm>
            <a:off x="1" y="6448529"/>
            <a:ext cx="12192000" cy="398411"/>
          </a:xfrm>
          <a:custGeom>
            <a:avLst/>
            <a:gdLst/>
            <a:ahLst/>
            <a:cxnLst/>
            <a:rect l="l" t="t" r="r" b="b"/>
            <a:pathLst>
              <a:path w="6794999" h="261600">
                <a:moveTo>
                  <a:pt x="0" y="0"/>
                </a:moveTo>
                <a:lnTo>
                  <a:pt x="6794999" y="0"/>
                </a:lnTo>
                <a:lnTo>
                  <a:pt x="6794999" y="261600"/>
                </a:lnTo>
                <a:lnTo>
                  <a:pt x="0" y="261600"/>
                </a:lnTo>
                <a:lnTo>
                  <a:pt x="0" y="0"/>
                </a:lnTo>
                <a:close/>
              </a:path>
            </a:pathLst>
          </a:custGeom>
          <a:solidFill>
            <a:srgbClr val="000000"/>
          </a:solidFill>
        </p:spPr>
        <p:txBody>
          <a:bodyPr wrap="square" lIns="0" tIns="0" rIns="0" bIns="0" rtlCol="0">
            <a:noAutofit/>
          </a:bodyPr>
          <a:lstStyle/>
          <a:p>
            <a:endParaRPr sz="2400"/>
          </a:p>
        </p:txBody>
      </p:sp>
      <p:sp>
        <p:nvSpPr>
          <p:cNvPr id="66" name="object 66"/>
          <p:cNvSpPr/>
          <p:nvPr/>
        </p:nvSpPr>
        <p:spPr>
          <a:xfrm>
            <a:off x="652833" y="1496633"/>
            <a:ext cx="1900000" cy="1002000"/>
          </a:xfrm>
          <a:custGeom>
            <a:avLst/>
            <a:gdLst/>
            <a:ahLst/>
            <a:cxnLst/>
            <a:rect l="l" t="t" r="r" b="b"/>
            <a:pathLst>
              <a:path w="1425000" h="751500">
                <a:moveTo>
                  <a:pt x="0" y="0"/>
                </a:moveTo>
                <a:lnTo>
                  <a:pt x="1425000" y="0"/>
                </a:lnTo>
                <a:lnTo>
                  <a:pt x="1425000" y="751500"/>
                </a:lnTo>
                <a:lnTo>
                  <a:pt x="0" y="751500"/>
                </a:lnTo>
                <a:lnTo>
                  <a:pt x="0" y="0"/>
                </a:lnTo>
                <a:close/>
              </a:path>
            </a:pathLst>
          </a:custGeom>
          <a:solidFill>
            <a:srgbClr val="F3F3F3"/>
          </a:solidFill>
        </p:spPr>
        <p:txBody>
          <a:bodyPr wrap="square" lIns="0" tIns="0" rIns="0" bIns="0" rtlCol="0">
            <a:noAutofit/>
          </a:bodyPr>
          <a:lstStyle/>
          <a:p>
            <a:endParaRPr sz="2400"/>
          </a:p>
        </p:txBody>
      </p:sp>
      <p:sp>
        <p:nvSpPr>
          <p:cNvPr id="65" name="object 65"/>
          <p:cNvSpPr/>
          <p:nvPr/>
        </p:nvSpPr>
        <p:spPr>
          <a:xfrm>
            <a:off x="652833" y="2685007"/>
            <a:ext cx="1900000" cy="784400"/>
          </a:xfrm>
          <a:custGeom>
            <a:avLst/>
            <a:gdLst/>
            <a:ahLst/>
            <a:cxnLst/>
            <a:rect l="l" t="t" r="r" b="b"/>
            <a:pathLst>
              <a:path w="1425000" h="588300">
                <a:moveTo>
                  <a:pt x="0" y="0"/>
                </a:moveTo>
                <a:lnTo>
                  <a:pt x="1425000" y="0"/>
                </a:lnTo>
                <a:lnTo>
                  <a:pt x="1425000" y="588300"/>
                </a:lnTo>
                <a:lnTo>
                  <a:pt x="0" y="588300"/>
                </a:lnTo>
                <a:lnTo>
                  <a:pt x="0" y="0"/>
                </a:lnTo>
                <a:close/>
              </a:path>
            </a:pathLst>
          </a:custGeom>
          <a:solidFill>
            <a:srgbClr val="D9EAD3"/>
          </a:solidFill>
        </p:spPr>
        <p:txBody>
          <a:bodyPr wrap="square" lIns="0" tIns="0" rIns="0" bIns="0" rtlCol="0">
            <a:noAutofit/>
          </a:bodyPr>
          <a:lstStyle/>
          <a:p>
            <a:endParaRPr sz="2400"/>
          </a:p>
        </p:txBody>
      </p:sp>
      <p:sp>
        <p:nvSpPr>
          <p:cNvPr id="64" name="object 64"/>
          <p:cNvSpPr/>
          <p:nvPr/>
        </p:nvSpPr>
        <p:spPr>
          <a:xfrm>
            <a:off x="652833" y="3612433"/>
            <a:ext cx="1900000" cy="784399"/>
          </a:xfrm>
          <a:custGeom>
            <a:avLst/>
            <a:gdLst/>
            <a:ahLst/>
            <a:cxnLst/>
            <a:rect l="l" t="t" r="r" b="b"/>
            <a:pathLst>
              <a:path w="1425000" h="588299">
                <a:moveTo>
                  <a:pt x="0" y="0"/>
                </a:moveTo>
                <a:lnTo>
                  <a:pt x="1425000" y="0"/>
                </a:lnTo>
                <a:lnTo>
                  <a:pt x="1425000" y="588299"/>
                </a:lnTo>
                <a:lnTo>
                  <a:pt x="0" y="588299"/>
                </a:lnTo>
                <a:lnTo>
                  <a:pt x="0" y="0"/>
                </a:lnTo>
                <a:close/>
              </a:path>
            </a:pathLst>
          </a:custGeom>
          <a:solidFill>
            <a:srgbClr val="FCE4CD"/>
          </a:solidFill>
        </p:spPr>
        <p:txBody>
          <a:bodyPr wrap="square" lIns="0" tIns="0" rIns="0" bIns="0" rtlCol="0">
            <a:noAutofit/>
          </a:bodyPr>
          <a:lstStyle/>
          <a:p>
            <a:endParaRPr sz="2400"/>
          </a:p>
        </p:txBody>
      </p:sp>
      <p:sp>
        <p:nvSpPr>
          <p:cNvPr id="63" name="object 63"/>
          <p:cNvSpPr/>
          <p:nvPr/>
        </p:nvSpPr>
        <p:spPr>
          <a:xfrm>
            <a:off x="6908800" y="1681900"/>
            <a:ext cx="2062800" cy="723600"/>
          </a:xfrm>
          <a:custGeom>
            <a:avLst/>
            <a:gdLst/>
            <a:ahLst/>
            <a:cxnLst/>
            <a:rect l="l" t="t" r="r" b="b"/>
            <a:pathLst>
              <a:path w="1547100" h="542700">
                <a:moveTo>
                  <a:pt x="0" y="0"/>
                </a:moveTo>
                <a:lnTo>
                  <a:pt x="1547100" y="0"/>
                </a:lnTo>
                <a:lnTo>
                  <a:pt x="1547100" y="542700"/>
                </a:lnTo>
                <a:lnTo>
                  <a:pt x="0" y="542700"/>
                </a:lnTo>
                <a:lnTo>
                  <a:pt x="0" y="0"/>
                </a:lnTo>
                <a:close/>
              </a:path>
            </a:pathLst>
          </a:custGeom>
          <a:solidFill>
            <a:srgbClr val="F3F3F3"/>
          </a:solidFill>
        </p:spPr>
        <p:txBody>
          <a:bodyPr wrap="square" lIns="0" tIns="0" rIns="0" bIns="0" rtlCol="0">
            <a:noAutofit/>
          </a:bodyPr>
          <a:lstStyle/>
          <a:p>
            <a:endParaRPr sz="2400"/>
          </a:p>
        </p:txBody>
      </p:sp>
      <p:sp>
        <p:nvSpPr>
          <p:cNvPr id="62" name="object 62"/>
          <p:cNvSpPr/>
          <p:nvPr/>
        </p:nvSpPr>
        <p:spPr>
          <a:xfrm>
            <a:off x="6908807" y="2485600"/>
            <a:ext cx="2062800" cy="904000"/>
          </a:xfrm>
          <a:custGeom>
            <a:avLst/>
            <a:gdLst/>
            <a:ahLst/>
            <a:cxnLst/>
            <a:rect l="l" t="t" r="r" b="b"/>
            <a:pathLst>
              <a:path w="1547100" h="678000">
                <a:moveTo>
                  <a:pt x="0" y="0"/>
                </a:moveTo>
                <a:lnTo>
                  <a:pt x="1547100" y="0"/>
                </a:lnTo>
                <a:lnTo>
                  <a:pt x="1547100" y="678000"/>
                </a:lnTo>
                <a:lnTo>
                  <a:pt x="0" y="678000"/>
                </a:lnTo>
                <a:lnTo>
                  <a:pt x="0" y="0"/>
                </a:lnTo>
                <a:close/>
              </a:path>
            </a:pathLst>
          </a:custGeom>
          <a:solidFill>
            <a:srgbClr val="D9EAD3"/>
          </a:solidFill>
        </p:spPr>
        <p:txBody>
          <a:bodyPr wrap="square" lIns="0" tIns="0" rIns="0" bIns="0" rtlCol="0">
            <a:noAutofit/>
          </a:bodyPr>
          <a:lstStyle/>
          <a:p>
            <a:endParaRPr sz="2400"/>
          </a:p>
        </p:txBody>
      </p:sp>
      <p:sp>
        <p:nvSpPr>
          <p:cNvPr id="61" name="object 61"/>
          <p:cNvSpPr/>
          <p:nvPr/>
        </p:nvSpPr>
        <p:spPr>
          <a:xfrm>
            <a:off x="6971273" y="3640091"/>
            <a:ext cx="2062800" cy="723600"/>
          </a:xfrm>
          <a:custGeom>
            <a:avLst/>
            <a:gdLst/>
            <a:ahLst/>
            <a:cxnLst/>
            <a:rect l="l" t="t" r="r" b="b"/>
            <a:pathLst>
              <a:path w="1547100" h="542700">
                <a:moveTo>
                  <a:pt x="0" y="0"/>
                </a:moveTo>
                <a:lnTo>
                  <a:pt x="1547100" y="0"/>
                </a:lnTo>
                <a:lnTo>
                  <a:pt x="1547100" y="542700"/>
                </a:lnTo>
                <a:lnTo>
                  <a:pt x="0" y="542700"/>
                </a:lnTo>
                <a:lnTo>
                  <a:pt x="0" y="0"/>
                </a:lnTo>
                <a:close/>
              </a:path>
            </a:pathLst>
          </a:custGeom>
          <a:solidFill>
            <a:srgbClr val="FCE4CD"/>
          </a:solidFill>
        </p:spPr>
        <p:txBody>
          <a:bodyPr wrap="square" lIns="0" tIns="0" rIns="0" bIns="0" rtlCol="0">
            <a:noAutofit/>
          </a:bodyPr>
          <a:lstStyle/>
          <a:p>
            <a:endParaRPr sz="2400"/>
          </a:p>
        </p:txBody>
      </p:sp>
      <p:sp>
        <p:nvSpPr>
          <p:cNvPr id="60" name="object 60"/>
          <p:cNvSpPr/>
          <p:nvPr/>
        </p:nvSpPr>
        <p:spPr>
          <a:xfrm>
            <a:off x="9335213" y="2485601"/>
            <a:ext cx="957200" cy="846800"/>
          </a:xfrm>
          <a:custGeom>
            <a:avLst/>
            <a:gdLst/>
            <a:ahLst/>
            <a:cxnLst/>
            <a:rect l="l" t="t" r="r" b="b"/>
            <a:pathLst>
              <a:path w="717900" h="635100">
                <a:moveTo>
                  <a:pt x="0" y="0"/>
                </a:moveTo>
                <a:lnTo>
                  <a:pt x="717900" y="0"/>
                </a:lnTo>
                <a:lnTo>
                  <a:pt x="717900" y="635100"/>
                </a:lnTo>
                <a:lnTo>
                  <a:pt x="0" y="635100"/>
                </a:lnTo>
                <a:lnTo>
                  <a:pt x="0" y="0"/>
                </a:lnTo>
                <a:close/>
              </a:path>
            </a:pathLst>
          </a:custGeom>
          <a:solidFill>
            <a:srgbClr val="F3F3F3"/>
          </a:solidFill>
        </p:spPr>
        <p:txBody>
          <a:bodyPr wrap="square" lIns="0" tIns="0" rIns="0" bIns="0" rtlCol="0">
            <a:noAutofit/>
          </a:bodyPr>
          <a:lstStyle/>
          <a:p>
            <a:endParaRPr sz="2400"/>
          </a:p>
        </p:txBody>
      </p:sp>
      <p:sp>
        <p:nvSpPr>
          <p:cNvPr id="59" name="object 59"/>
          <p:cNvSpPr/>
          <p:nvPr/>
        </p:nvSpPr>
        <p:spPr>
          <a:xfrm>
            <a:off x="9369565" y="3652542"/>
            <a:ext cx="957200" cy="723599"/>
          </a:xfrm>
          <a:custGeom>
            <a:avLst/>
            <a:gdLst/>
            <a:ahLst/>
            <a:cxnLst/>
            <a:rect l="l" t="t" r="r" b="b"/>
            <a:pathLst>
              <a:path w="717900" h="542699">
                <a:moveTo>
                  <a:pt x="0" y="0"/>
                </a:moveTo>
                <a:lnTo>
                  <a:pt x="717900" y="0"/>
                </a:lnTo>
                <a:lnTo>
                  <a:pt x="717900" y="542699"/>
                </a:lnTo>
                <a:lnTo>
                  <a:pt x="0" y="542699"/>
                </a:lnTo>
                <a:lnTo>
                  <a:pt x="0" y="0"/>
                </a:lnTo>
                <a:close/>
              </a:path>
            </a:pathLst>
          </a:custGeom>
          <a:solidFill>
            <a:srgbClr val="F3F3F3"/>
          </a:solidFill>
        </p:spPr>
        <p:txBody>
          <a:bodyPr wrap="square" lIns="0" tIns="0" rIns="0" bIns="0" rtlCol="0">
            <a:noAutofit/>
          </a:bodyPr>
          <a:lstStyle/>
          <a:p>
            <a:endParaRPr sz="2400"/>
          </a:p>
        </p:txBody>
      </p:sp>
      <p:sp>
        <p:nvSpPr>
          <p:cNvPr id="58" name="object 58"/>
          <p:cNvSpPr/>
          <p:nvPr/>
        </p:nvSpPr>
        <p:spPr>
          <a:xfrm>
            <a:off x="652833" y="4595467"/>
            <a:ext cx="1900000" cy="1376400"/>
          </a:xfrm>
          <a:custGeom>
            <a:avLst/>
            <a:gdLst/>
            <a:ahLst/>
            <a:cxnLst/>
            <a:rect l="l" t="t" r="r" b="b"/>
            <a:pathLst>
              <a:path w="1425000" h="1032300">
                <a:moveTo>
                  <a:pt x="0" y="0"/>
                </a:moveTo>
                <a:lnTo>
                  <a:pt x="1425000" y="0"/>
                </a:lnTo>
                <a:lnTo>
                  <a:pt x="1425000" y="1032300"/>
                </a:lnTo>
                <a:lnTo>
                  <a:pt x="0" y="1032300"/>
                </a:lnTo>
                <a:lnTo>
                  <a:pt x="0" y="0"/>
                </a:lnTo>
                <a:close/>
              </a:path>
            </a:pathLst>
          </a:custGeom>
          <a:solidFill>
            <a:srgbClr val="C9DAF7"/>
          </a:solidFill>
        </p:spPr>
        <p:txBody>
          <a:bodyPr wrap="square" lIns="0" tIns="0" rIns="0" bIns="0" rtlCol="0">
            <a:noAutofit/>
          </a:bodyPr>
          <a:lstStyle/>
          <a:p>
            <a:endParaRPr sz="2400"/>
          </a:p>
        </p:txBody>
      </p:sp>
      <p:sp>
        <p:nvSpPr>
          <p:cNvPr id="57" name="object 57"/>
          <p:cNvSpPr/>
          <p:nvPr/>
        </p:nvSpPr>
        <p:spPr>
          <a:xfrm>
            <a:off x="6971273" y="4573736"/>
            <a:ext cx="2062800" cy="636400"/>
          </a:xfrm>
          <a:custGeom>
            <a:avLst/>
            <a:gdLst/>
            <a:ahLst/>
            <a:cxnLst/>
            <a:rect l="l" t="t" r="r" b="b"/>
            <a:pathLst>
              <a:path w="1547100" h="477300">
                <a:moveTo>
                  <a:pt x="0" y="0"/>
                </a:moveTo>
                <a:lnTo>
                  <a:pt x="1547100" y="0"/>
                </a:lnTo>
                <a:lnTo>
                  <a:pt x="1547100" y="477300"/>
                </a:lnTo>
                <a:lnTo>
                  <a:pt x="0" y="477300"/>
                </a:lnTo>
                <a:lnTo>
                  <a:pt x="0" y="0"/>
                </a:lnTo>
                <a:close/>
              </a:path>
            </a:pathLst>
          </a:custGeom>
          <a:solidFill>
            <a:srgbClr val="C9DAF7"/>
          </a:solidFill>
        </p:spPr>
        <p:txBody>
          <a:bodyPr wrap="square" lIns="0" tIns="0" rIns="0" bIns="0" rtlCol="0">
            <a:noAutofit/>
          </a:bodyPr>
          <a:lstStyle/>
          <a:p>
            <a:endParaRPr sz="2400"/>
          </a:p>
        </p:txBody>
      </p:sp>
      <p:sp>
        <p:nvSpPr>
          <p:cNvPr id="56" name="object 56"/>
          <p:cNvSpPr/>
          <p:nvPr/>
        </p:nvSpPr>
        <p:spPr>
          <a:xfrm>
            <a:off x="9369565" y="4584689"/>
            <a:ext cx="957200" cy="636400"/>
          </a:xfrm>
          <a:custGeom>
            <a:avLst/>
            <a:gdLst/>
            <a:ahLst/>
            <a:cxnLst/>
            <a:rect l="l" t="t" r="r" b="b"/>
            <a:pathLst>
              <a:path w="717900" h="477300">
                <a:moveTo>
                  <a:pt x="0" y="0"/>
                </a:moveTo>
                <a:lnTo>
                  <a:pt x="717900" y="0"/>
                </a:lnTo>
                <a:lnTo>
                  <a:pt x="717900" y="477300"/>
                </a:lnTo>
                <a:lnTo>
                  <a:pt x="0" y="477300"/>
                </a:lnTo>
                <a:lnTo>
                  <a:pt x="0" y="0"/>
                </a:lnTo>
                <a:close/>
              </a:path>
            </a:pathLst>
          </a:custGeom>
          <a:solidFill>
            <a:srgbClr val="F3F3F3"/>
          </a:solidFill>
        </p:spPr>
        <p:txBody>
          <a:bodyPr wrap="square" lIns="0" tIns="0" rIns="0" bIns="0" rtlCol="0">
            <a:noAutofit/>
          </a:bodyPr>
          <a:lstStyle/>
          <a:p>
            <a:endParaRPr sz="2400"/>
          </a:p>
        </p:txBody>
      </p:sp>
      <p:sp>
        <p:nvSpPr>
          <p:cNvPr id="55" name="object 55"/>
          <p:cNvSpPr/>
          <p:nvPr/>
        </p:nvSpPr>
        <p:spPr>
          <a:xfrm>
            <a:off x="2873567" y="1681900"/>
            <a:ext cx="1900000" cy="3590800"/>
          </a:xfrm>
          <a:custGeom>
            <a:avLst/>
            <a:gdLst/>
            <a:ahLst/>
            <a:cxnLst/>
            <a:rect l="l" t="t" r="r" b="b"/>
            <a:pathLst>
              <a:path w="1425000" h="2693100">
                <a:moveTo>
                  <a:pt x="0" y="0"/>
                </a:moveTo>
                <a:lnTo>
                  <a:pt x="1425000" y="0"/>
                </a:lnTo>
                <a:lnTo>
                  <a:pt x="1425000" y="2693100"/>
                </a:lnTo>
                <a:lnTo>
                  <a:pt x="0" y="2693100"/>
                </a:lnTo>
                <a:lnTo>
                  <a:pt x="0" y="0"/>
                </a:lnTo>
                <a:close/>
              </a:path>
            </a:pathLst>
          </a:custGeom>
          <a:ln w="9525">
            <a:solidFill>
              <a:srgbClr val="434343"/>
            </a:solidFill>
            <a:prstDash val="lgDash"/>
          </a:ln>
        </p:spPr>
        <p:txBody>
          <a:bodyPr wrap="square" lIns="0" tIns="0" rIns="0" bIns="0" rtlCol="0">
            <a:noAutofit/>
          </a:bodyPr>
          <a:lstStyle/>
          <a:p>
            <a:endParaRPr sz="2400"/>
          </a:p>
        </p:txBody>
      </p:sp>
      <p:sp>
        <p:nvSpPr>
          <p:cNvPr id="54" name="object 54"/>
          <p:cNvSpPr/>
          <p:nvPr/>
        </p:nvSpPr>
        <p:spPr>
          <a:xfrm>
            <a:off x="2885267" y="5384267"/>
            <a:ext cx="3808800" cy="524800"/>
          </a:xfrm>
          <a:custGeom>
            <a:avLst/>
            <a:gdLst/>
            <a:ahLst/>
            <a:cxnLst/>
            <a:rect l="l" t="t" r="r" b="b"/>
            <a:pathLst>
              <a:path w="2856600" h="393600">
                <a:moveTo>
                  <a:pt x="0" y="0"/>
                </a:moveTo>
                <a:lnTo>
                  <a:pt x="2856600" y="0"/>
                </a:lnTo>
                <a:lnTo>
                  <a:pt x="2856600" y="393600"/>
                </a:lnTo>
                <a:lnTo>
                  <a:pt x="0" y="393600"/>
                </a:lnTo>
                <a:lnTo>
                  <a:pt x="0" y="0"/>
                </a:lnTo>
                <a:close/>
              </a:path>
            </a:pathLst>
          </a:custGeom>
          <a:ln w="9525">
            <a:solidFill>
              <a:srgbClr val="434343"/>
            </a:solidFill>
            <a:prstDash val="lgDash"/>
          </a:ln>
        </p:spPr>
        <p:txBody>
          <a:bodyPr wrap="square" lIns="0" tIns="0" rIns="0" bIns="0" rtlCol="0">
            <a:noAutofit/>
          </a:bodyPr>
          <a:lstStyle/>
          <a:p>
            <a:endParaRPr sz="2400"/>
          </a:p>
        </p:txBody>
      </p:sp>
      <p:sp>
        <p:nvSpPr>
          <p:cNvPr id="53" name="object 53"/>
          <p:cNvSpPr/>
          <p:nvPr/>
        </p:nvSpPr>
        <p:spPr>
          <a:xfrm>
            <a:off x="9369567" y="5349140"/>
            <a:ext cx="957200" cy="524800"/>
          </a:xfrm>
          <a:custGeom>
            <a:avLst/>
            <a:gdLst/>
            <a:ahLst/>
            <a:cxnLst/>
            <a:rect l="l" t="t" r="r" b="b"/>
            <a:pathLst>
              <a:path w="717900" h="393600">
                <a:moveTo>
                  <a:pt x="0" y="0"/>
                </a:moveTo>
                <a:lnTo>
                  <a:pt x="717900" y="0"/>
                </a:lnTo>
                <a:lnTo>
                  <a:pt x="717900" y="393600"/>
                </a:lnTo>
                <a:lnTo>
                  <a:pt x="0" y="393600"/>
                </a:lnTo>
                <a:lnTo>
                  <a:pt x="0" y="0"/>
                </a:lnTo>
                <a:close/>
              </a:path>
            </a:pathLst>
          </a:custGeom>
          <a:solidFill>
            <a:srgbClr val="F3F3F3"/>
          </a:solidFill>
        </p:spPr>
        <p:txBody>
          <a:bodyPr wrap="square" lIns="0" tIns="0" rIns="0" bIns="0" rtlCol="0">
            <a:noAutofit/>
          </a:bodyPr>
          <a:lstStyle/>
          <a:p>
            <a:endParaRPr sz="2400"/>
          </a:p>
        </p:txBody>
      </p:sp>
      <p:sp>
        <p:nvSpPr>
          <p:cNvPr id="52" name="object 52"/>
          <p:cNvSpPr/>
          <p:nvPr/>
        </p:nvSpPr>
        <p:spPr>
          <a:xfrm>
            <a:off x="10554413" y="2485601"/>
            <a:ext cx="957200" cy="846800"/>
          </a:xfrm>
          <a:custGeom>
            <a:avLst/>
            <a:gdLst/>
            <a:ahLst/>
            <a:cxnLst/>
            <a:rect l="l" t="t" r="r" b="b"/>
            <a:pathLst>
              <a:path w="717900" h="635100">
                <a:moveTo>
                  <a:pt x="0" y="0"/>
                </a:moveTo>
                <a:lnTo>
                  <a:pt x="717900" y="0"/>
                </a:lnTo>
                <a:lnTo>
                  <a:pt x="717900" y="635100"/>
                </a:lnTo>
                <a:lnTo>
                  <a:pt x="0" y="635100"/>
                </a:lnTo>
                <a:lnTo>
                  <a:pt x="0" y="0"/>
                </a:lnTo>
                <a:close/>
              </a:path>
            </a:pathLst>
          </a:custGeom>
          <a:solidFill>
            <a:srgbClr val="F3F3F3"/>
          </a:solidFill>
        </p:spPr>
        <p:txBody>
          <a:bodyPr wrap="square" lIns="0" tIns="0" rIns="0" bIns="0" rtlCol="0">
            <a:noAutofit/>
          </a:bodyPr>
          <a:lstStyle/>
          <a:p>
            <a:endParaRPr sz="2400"/>
          </a:p>
        </p:txBody>
      </p:sp>
      <p:sp>
        <p:nvSpPr>
          <p:cNvPr id="51" name="object 51"/>
          <p:cNvSpPr/>
          <p:nvPr/>
        </p:nvSpPr>
        <p:spPr>
          <a:xfrm>
            <a:off x="10588765" y="3652542"/>
            <a:ext cx="957200" cy="723599"/>
          </a:xfrm>
          <a:custGeom>
            <a:avLst/>
            <a:gdLst/>
            <a:ahLst/>
            <a:cxnLst/>
            <a:rect l="l" t="t" r="r" b="b"/>
            <a:pathLst>
              <a:path w="717900" h="542699">
                <a:moveTo>
                  <a:pt x="0" y="0"/>
                </a:moveTo>
                <a:lnTo>
                  <a:pt x="717900" y="0"/>
                </a:lnTo>
                <a:lnTo>
                  <a:pt x="717900" y="542699"/>
                </a:lnTo>
                <a:lnTo>
                  <a:pt x="0" y="542699"/>
                </a:lnTo>
                <a:lnTo>
                  <a:pt x="0" y="0"/>
                </a:lnTo>
                <a:close/>
              </a:path>
            </a:pathLst>
          </a:custGeom>
          <a:solidFill>
            <a:srgbClr val="F3F3F3"/>
          </a:solidFill>
        </p:spPr>
        <p:txBody>
          <a:bodyPr wrap="square" lIns="0" tIns="0" rIns="0" bIns="0" rtlCol="0">
            <a:noAutofit/>
          </a:bodyPr>
          <a:lstStyle/>
          <a:p>
            <a:endParaRPr sz="2400"/>
          </a:p>
        </p:txBody>
      </p:sp>
      <p:sp>
        <p:nvSpPr>
          <p:cNvPr id="50" name="object 50"/>
          <p:cNvSpPr/>
          <p:nvPr/>
        </p:nvSpPr>
        <p:spPr>
          <a:xfrm>
            <a:off x="10588765" y="4584689"/>
            <a:ext cx="957200" cy="636400"/>
          </a:xfrm>
          <a:custGeom>
            <a:avLst/>
            <a:gdLst/>
            <a:ahLst/>
            <a:cxnLst/>
            <a:rect l="l" t="t" r="r" b="b"/>
            <a:pathLst>
              <a:path w="717900" h="477300">
                <a:moveTo>
                  <a:pt x="0" y="0"/>
                </a:moveTo>
                <a:lnTo>
                  <a:pt x="717900" y="0"/>
                </a:lnTo>
                <a:lnTo>
                  <a:pt x="717900" y="477300"/>
                </a:lnTo>
                <a:lnTo>
                  <a:pt x="0" y="477300"/>
                </a:lnTo>
                <a:lnTo>
                  <a:pt x="0" y="0"/>
                </a:lnTo>
                <a:close/>
              </a:path>
            </a:pathLst>
          </a:custGeom>
          <a:solidFill>
            <a:srgbClr val="F3F3F3"/>
          </a:solidFill>
        </p:spPr>
        <p:txBody>
          <a:bodyPr wrap="square" lIns="0" tIns="0" rIns="0" bIns="0" rtlCol="0">
            <a:noAutofit/>
          </a:bodyPr>
          <a:lstStyle/>
          <a:p>
            <a:endParaRPr sz="2400"/>
          </a:p>
        </p:txBody>
      </p:sp>
      <p:sp>
        <p:nvSpPr>
          <p:cNvPr id="49" name="object 49"/>
          <p:cNvSpPr/>
          <p:nvPr/>
        </p:nvSpPr>
        <p:spPr>
          <a:xfrm>
            <a:off x="10588767" y="5349140"/>
            <a:ext cx="957200" cy="524800"/>
          </a:xfrm>
          <a:custGeom>
            <a:avLst/>
            <a:gdLst/>
            <a:ahLst/>
            <a:cxnLst/>
            <a:rect l="l" t="t" r="r" b="b"/>
            <a:pathLst>
              <a:path w="717900" h="393600">
                <a:moveTo>
                  <a:pt x="0" y="0"/>
                </a:moveTo>
                <a:lnTo>
                  <a:pt x="717900" y="0"/>
                </a:lnTo>
                <a:lnTo>
                  <a:pt x="717900" y="393600"/>
                </a:lnTo>
                <a:lnTo>
                  <a:pt x="0" y="393600"/>
                </a:lnTo>
                <a:lnTo>
                  <a:pt x="0" y="0"/>
                </a:lnTo>
                <a:close/>
              </a:path>
            </a:pathLst>
          </a:custGeom>
          <a:solidFill>
            <a:srgbClr val="F3F3F3"/>
          </a:solidFill>
        </p:spPr>
        <p:txBody>
          <a:bodyPr wrap="square" lIns="0" tIns="0" rIns="0" bIns="0" rtlCol="0">
            <a:noAutofit/>
          </a:bodyPr>
          <a:lstStyle/>
          <a:p>
            <a:endParaRPr sz="2400"/>
          </a:p>
        </p:txBody>
      </p:sp>
      <p:sp>
        <p:nvSpPr>
          <p:cNvPr id="48" name="object 48"/>
          <p:cNvSpPr/>
          <p:nvPr/>
        </p:nvSpPr>
        <p:spPr>
          <a:xfrm>
            <a:off x="5069967" y="2575829"/>
            <a:ext cx="1500800" cy="723600"/>
          </a:xfrm>
          <a:custGeom>
            <a:avLst/>
            <a:gdLst/>
            <a:ahLst/>
            <a:cxnLst/>
            <a:rect l="l" t="t" r="r" b="b"/>
            <a:pathLst>
              <a:path w="1125600" h="542700">
                <a:moveTo>
                  <a:pt x="0" y="0"/>
                </a:moveTo>
                <a:lnTo>
                  <a:pt x="1125600" y="0"/>
                </a:lnTo>
                <a:lnTo>
                  <a:pt x="1125600" y="542700"/>
                </a:lnTo>
                <a:lnTo>
                  <a:pt x="0" y="542700"/>
                </a:lnTo>
                <a:lnTo>
                  <a:pt x="0" y="0"/>
                </a:lnTo>
                <a:close/>
              </a:path>
            </a:pathLst>
          </a:custGeom>
          <a:solidFill>
            <a:srgbClr val="D9EAD3"/>
          </a:solidFill>
        </p:spPr>
        <p:txBody>
          <a:bodyPr wrap="square" lIns="0" tIns="0" rIns="0" bIns="0" rtlCol="0">
            <a:noAutofit/>
          </a:bodyPr>
          <a:lstStyle/>
          <a:p>
            <a:endParaRPr sz="2400"/>
          </a:p>
        </p:txBody>
      </p:sp>
      <p:sp>
        <p:nvSpPr>
          <p:cNvPr id="47" name="object 47"/>
          <p:cNvSpPr/>
          <p:nvPr/>
        </p:nvSpPr>
        <p:spPr>
          <a:xfrm>
            <a:off x="5069967" y="1682067"/>
            <a:ext cx="1500800" cy="723600"/>
          </a:xfrm>
          <a:custGeom>
            <a:avLst/>
            <a:gdLst/>
            <a:ahLst/>
            <a:cxnLst/>
            <a:rect l="l" t="t" r="r" b="b"/>
            <a:pathLst>
              <a:path w="1125600" h="542700">
                <a:moveTo>
                  <a:pt x="0" y="0"/>
                </a:moveTo>
                <a:lnTo>
                  <a:pt x="1125600" y="0"/>
                </a:lnTo>
                <a:lnTo>
                  <a:pt x="1125600" y="542700"/>
                </a:lnTo>
                <a:lnTo>
                  <a:pt x="0" y="542700"/>
                </a:lnTo>
                <a:lnTo>
                  <a:pt x="0" y="0"/>
                </a:lnTo>
                <a:close/>
              </a:path>
            </a:pathLst>
          </a:custGeom>
          <a:solidFill>
            <a:srgbClr val="F3F3F3"/>
          </a:solidFill>
        </p:spPr>
        <p:txBody>
          <a:bodyPr wrap="square" lIns="0" tIns="0" rIns="0" bIns="0" rtlCol="0">
            <a:noAutofit/>
          </a:bodyPr>
          <a:lstStyle/>
          <a:p>
            <a:endParaRPr sz="2400" dirty="0">
              <a:highlight>
                <a:srgbClr val="C0C0C0"/>
              </a:highlight>
            </a:endParaRPr>
          </a:p>
        </p:txBody>
      </p:sp>
      <p:sp>
        <p:nvSpPr>
          <p:cNvPr id="46" name="object 46"/>
          <p:cNvSpPr/>
          <p:nvPr/>
        </p:nvSpPr>
        <p:spPr>
          <a:xfrm>
            <a:off x="5069967" y="3611944"/>
            <a:ext cx="1500800" cy="723600"/>
          </a:xfrm>
          <a:custGeom>
            <a:avLst/>
            <a:gdLst/>
            <a:ahLst/>
            <a:cxnLst/>
            <a:rect l="l" t="t" r="r" b="b"/>
            <a:pathLst>
              <a:path w="1125600" h="542700">
                <a:moveTo>
                  <a:pt x="0" y="0"/>
                </a:moveTo>
                <a:lnTo>
                  <a:pt x="1125600" y="0"/>
                </a:lnTo>
                <a:lnTo>
                  <a:pt x="1125600" y="542700"/>
                </a:lnTo>
                <a:lnTo>
                  <a:pt x="0" y="542700"/>
                </a:lnTo>
                <a:lnTo>
                  <a:pt x="0" y="0"/>
                </a:lnTo>
                <a:close/>
              </a:path>
            </a:pathLst>
          </a:custGeom>
          <a:solidFill>
            <a:srgbClr val="FCE4CD"/>
          </a:solidFill>
        </p:spPr>
        <p:txBody>
          <a:bodyPr wrap="square" lIns="0" tIns="0" rIns="0" bIns="0" rtlCol="0">
            <a:noAutofit/>
          </a:bodyPr>
          <a:lstStyle/>
          <a:p>
            <a:endParaRPr sz="2400"/>
          </a:p>
        </p:txBody>
      </p:sp>
      <p:sp>
        <p:nvSpPr>
          <p:cNvPr id="45" name="object 45"/>
          <p:cNvSpPr/>
          <p:nvPr/>
        </p:nvSpPr>
        <p:spPr>
          <a:xfrm>
            <a:off x="6971273" y="5288788"/>
            <a:ext cx="2062800" cy="636400"/>
          </a:xfrm>
          <a:custGeom>
            <a:avLst/>
            <a:gdLst/>
            <a:ahLst/>
            <a:cxnLst/>
            <a:rect l="l" t="t" r="r" b="b"/>
            <a:pathLst>
              <a:path w="1547100" h="477300">
                <a:moveTo>
                  <a:pt x="0" y="0"/>
                </a:moveTo>
                <a:lnTo>
                  <a:pt x="1547100" y="0"/>
                </a:lnTo>
                <a:lnTo>
                  <a:pt x="1547100" y="477300"/>
                </a:lnTo>
                <a:lnTo>
                  <a:pt x="0" y="477300"/>
                </a:lnTo>
                <a:lnTo>
                  <a:pt x="0" y="0"/>
                </a:lnTo>
                <a:close/>
              </a:path>
            </a:pathLst>
          </a:custGeom>
          <a:solidFill>
            <a:srgbClr val="C9DAF7"/>
          </a:solidFill>
        </p:spPr>
        <p:txBody>
          <a:bodyPr wrap="square" lIns="0" tIns="0" rIns="0" bIns="0" rtlCol="0">
            <a:noAutofit/>
          </a:bodyPr>
          <a:lstStyle/>
          <a:p>
            <a:endParaRPr sz="2400"/>
          </a:p>
        </p:txBody>
      </p:sp>
      <p:sp>
        <p:nvSpPr>
          <p:cNvPr id="44" name="object 44"/>
          <p:cNvSpPr/>
          <p:nvPr/>
        </p:nvSpPr>
        <p:spPr>
          <a:xfrm>
            <a:off x="5069967" y="4548976"/>
            <a:ext cx="1500800" cy="636400"/>
          </a:xfrm>
          <a:custGeom>
            <a:avLst/>
            <a:gdLst/>
            <a:ahLst/>
            <a:cxnLst/>
            <a:rect l="l" t="t" r="r" b="b"/>
            <a:pathLst>
              <a:path w="1125600" h="477300">
                <a:moveTo>
                  <a:pt x="0" y="0"/>
                </a:moveTo>
                <a:lnTo>
                  <a:pt x="1125600" y="0"/>
                </a:lnTo>
                <a:lnTo>
                  <a:pt x="1125600" y="477300"/>
                </a:lnTo>
                <a:lnTo>
                  <a:pt x="0" y="477300"/>
                </a:lnTo>
                <a:lnTo>
                  <a:pt x="0" y="0"/>
                </a:lnTo>
                <a:close/>
              </a:path>
            </a:pathLst>
          </a:custGeom>
          <a:solidFill>
            <a:srgbClr val="C9DAF7"/>
          </a:solidFill>
        </p:spPr>
        <p:txBody>
          <a:bodyPr wrap="square" lIns="0" tIns="0" rIns="0" bIns="0" rtlCol="0">
            <a:noAutofit/>
          </a:bodyPr>
          <a:lstStyle/>
          <a:p>
            <a:endParaRPr sz="2400"/>
          </a:p>
        </p:txBody>
      </p:sp>
      <p:sp>
        <p:nvSpPr>
          <p:cNvPr id="43" name="object 43"/>
          <p:cNvSpPr txBox="1"/>
          <p:nvPr/>
        </p:nvSpPr>
        <p:spPr>
          <a:xfrm>
            <a:off x="117332" y="226827"/>
            <a:ext cx="11666389" cy="372533"/>
          </a:xfrm>
          <a:prstGeom prst="rect">
            <a:avLst/>
          </a:prstGeom>
        </p:spPr>
        <p:txBody>
          <a:bodyPr wrap="square" lIns="0" tIns="0" rIns="0" bIns="0" rtlCol="0">
            <a:noAutofit/>
          </a:bodyPr>
          <a:lstStyle/>
          <a:p>
            <a:pPr marL="16933" algn="ctr">
              <a:lnSpc>
                <a:spcPts val="2847"/>
              </a:lnSpc>
              <a:spcBef>
                <a:spcPts val="141"/>
              </a:spcBef>
            </a:pPr>
            <a:r>
              <a:rPr sz="2667" b="1" spc="-105" dirty="0">
                <a:solidFill>
                  <a:schemeClr val="bg2"/>
                </a:solidFill>
                <a:latin typeface="Times New Roman"/>
                <a:cs typeface="Times New Roman"/>
              </a:rPr>
              <a:t>K</a:t>
            </a:r>
            <a:r>
              <a:rPr sz="2667" b="1" dirty="0">
                <a:solidFill>
                  <a:schemeClr val="bg2"/>
                </a:solidFill>
                <a:latin typeface="Times New Roman"/>
                <a:cs typeface="Times New Roman"/>
              </a:rPr>
              <a:t>e</a:t>
            </a:r>
            <a:r>
              <a:rPr sz="2667" b="1" spc="-39" dirty="0">
                <a:solidFill>
                  <a:schemeClr val="bg2"/>
                </a:solidFill>
                <a:latin typeface="Times New Roman"/>
                <a:cs typeface="Times New Roman"/>
              </a:rPr>
              <a:t>r</a:t>
            </a:r>
            <a:r>
              <a:rPr sz="2667" b="1" dirty="0">
                <a:solidFill>
                  <a:schemeClr val="bg2"/>
                </a:solidFill>
                <a:latin typeface="Times New Roman"/>
                <a:cs typeface="Times New Roman"/>
              </a:rPr>
              <a:t>angka</a:t>
            </a:r>
            <a:r>
              <a:rPr sz="2667" b="1" spc="-52" dirty="0">
                <a:solidFill>
                  <a:schemeClr val="bg2"/>
                </a:solidFill>
                <a:latin typeface="Times New Roman"/>
                <a:cs typeface="Times New Roman"/>
              </a:rPr>
              <a:t> </a:t>
            </a:r>
            <a:r>
              <a:rPr sz="2667" b="1" dirty="0">
                <a:solidFill>
                  <a:schemeClr val="bg2"/>
                </a:solidFill>
                <a:latin typeface="Times New Roman"/>
                <a:cs typeface="Times New Roman"/>
              </a:rPr>
              <a:t>Instrumen</a:t>
            </a:r>
            <a:r>
              <a:rPr sz="2667" b="1" spc="-252" dirty="0">
                <a:solidFill>
                  <a:schemeClr val="bg2"/>
                </a:solidFill>
                <a:latin typeface="Times New Roman"/>
                <a:cs typeface="Times New Roman"/>
              </a:rPr>
              <a:t> </a:t>
            </a:r>
            <a:r>
              <a:rPr sz="2667" b="1" dirty="0">
                <a:solidFill>
                  <a:schemeClr val="bg2"/>
                </a:solidFill>
                <a:latin typeface="Times New Roman"/>
                <a:cs typeface="Times New Roman"/>
              </a:rPr>
              <a:t>Ak</a:t>
            </a:r>
            <a:r>
              <a:rPr sz="2667" b="1" spc="-73" dirty="0">
                <a:solidFill>
                  <a:schemeClr val="bg2"/>
                </a:solidFill>
                <a:latin typeface="Times New Roman"/>
                <a:cs typeface="Times New Roman"/>
              </a:rPr>
              <a:t>r</a:t>
            </a:r>
            <a:r>
              <a:rPr sz="2667" b="1" dirty="0">
                <a:solidFill>
                  <a:schemeClr val="bg2"/>
                </a:solidFill>
                <a:latin typeface="Times New Roman"/>
                <a:cs typeface="Times New Roman"/>
              </a:rPr>
              <a:t>editasi</a:t>
            </a:r>
            <a:r>
              <a:rPr sz="2667" b="1" spc="-157" dirty="0">
                <a:solidFill>
                  <a:schemeClr val="bg2"/>
                </a:solidFill>
                <a:latin typeface="Times New Roman"/>
                <a:cs typeface="Times New Roman"/>
              </a:rPr>
              <a:t> </a:t>
            </a:r>
            <a:r>
              <a:rPr sz="2667" b="1" dirty="0">
                <a:solidFill>
                  <a:schemeClr val="bg2"/>
                </a:solidFill>
                <a:latin typeface="Times New Roman"/>
                <a:cs typeface="Times New Roman"/>
              </a:rPr>
              <a:t>(</a:t>
            </a:r>
            <a:r>
              <a:rPr sz="2667" b="1" spc="-119" dirty="0">
                <a:solidFill>
                  <a:schemeClr val="bg2"/>
                </a:solidFill>
                <a:latin typeface="Times New Roman"/>
                <a:cs typeface="Times New Roman"/>
              </a:rPr>
              <a:t>K</a:t>
            </a:r>
            <a:r>
              <a:rPr sz="2667" b="1" dirty="0">
                <a:solidFill>
                  <a:schemeClr val="bg2"/>
                </a:solidFill>
                <a:latin typeface="Times New Roman"/>
                <a:cs typeface="Times New Roman"/>
              </a:rPr>
              <a:t>esela</a:t>
            </a:r>
            <a:r>
              <a:rPr sz="2667" b="1" spc="-44" dirty="0">
                <a:solidFill>
                  <a:schemeClr val="bg2"/>
                </a:solidFill>
                <a:latin typeface="Times New Roman"/>
                <a:cs typeface="Times New Roman"/>
              </a:rPr>
              <a:t>r</a:t>
            </a:r>
            <a:r>
              <a:rPr sz="2667" b="1" dirty="0">
                <a:solidFill>
                  <a:schemeClr val="bg2"/>
                </a:solidFill>
                <a:latin typeface="Times New Roman"/>
                <a:cs typeface="Times New Roman"/>
              </a:rPr>
              <a:t>asan</a:t>
            </a:r>
            <a:r>
              <a:rPr sz="2667" b="1" spc="416" dirty="0">
                <a:solidFill>
                  <a:schemeClr val="bg2"/>
                </a:solidFill>
                <a:latin typeface="Times New Roman"/>
                <a:cs typeface="Times New Roman"/>
              </a:rPr>
              <a:t> </a:t>
            </a:r>
            <a:r>
              <a:rPr sz="2667" b="1" dirty="0">
                <a:solidFill>
                  <a:schemeClr val="bg2"/>
                </a:solidFill>
                <a:latin typeface="Times New Roman"/>
                <a:cs typeface="Times New Roman"/>
              </a:rPr>
              <a:t>dengan</a:t>
            </a:r>
            <a:r>
              <a:rPr sz="2667" b="1" spc="364" dirty="0">
                <a:solidFill>
                  <a:schemeClr val="bg2"/>
                </a:solidFill>
                <a:latin typeface="Times New Roman"/>
                <a:cs typeface="Times New Roman"/>
              </a:rPr>
              <a:t> </a:t>
            </a:r>
            <a:r>
              <a:rPr sz="2667" b="1" dirty="0">
                <a:solidFill>
                  <a:schemeClr val="bg2"/>
                </a:solidFill>
                <a:latin typeface="Times New Roman"/>
                <a:cs typeface="Times New Roman"/>
              </a:rPr>
              <a:t>Me</a:t>
            </a:r>
            <a:r>
              <a:rPr sz="2667" b="1" spc="-73" dirty="0">
                <a:solidFill>
                  <a:schemeClr val="bg2"/>
                </a:solidFill>
                <a:latin typeface="Times New Roman"/>
                <a:cs typeface="Times New Roman"/>
              </a:rPr>
              <a:t>r</a:t>
            </a:r>
            <a:r>
              <a:rPr sz="2667" b="1" dirty="0">
                <a:solidFill>
                  <a:schemeClr val="bg2"/>
                </a:solidFill>
                <a:latin typeface="Times New Roman"/>
                <a:cs typeface="Times New Roman"/>
              </a:rPr>
              <a:t>deka</a:t>
            </a:r>
            <a:r>
              <a:rPr sz="2667" b="1" spc="-296" dirty="0">
                <a:solidFill>
                  <a:schemeClr val="bg2"/>
                </a:solidFill>
                <a:latin typeface="Times New Roman"/>
                <a:cs typeface="Times New Roman"/>
              </a:rPr>
              <a:t> </a:t>
            </a:r>
            <a:r>
              <a:rPr sz="2667" b="1" dirty="0">
                <a:solidFill>
                  <a:schemeClr val="bg2"/>
                </a:solidFill>
                <a:latin typeface="Times New Roman"/>
                <a:cs typeface="Times New Roman"/>
              </a:rPr>
              <a:t>Belajar)</a:t>
            </a:r>
            <a:endParaRPr sz="2667" dirty="0">
              <a:solidFill>
                <a:schemeClr val="bg2"/>
              </a:solidFill>
              <a:latin typeface="Times New Roman"/>
              <a:cs typeface="Times New Roman"/>
            </a:endParaRPr>
          </a:p>
        </p:txBody>
      </p:sp>
      <p:sp>
        <p:nvSpPr>
          <p:cNvPr id="42" name="object 42"/>
          <p:cNvSpPr txBox="1"/>
          <p:nvPr/>
        </p:nvSpPr>
        <p:spPr>
          <a:xfrm>
            <a:off x="5069968" y="787367"/>
            <a:ext cx="1838832" cy="419083"/>
          </a:xfrm>
          <a:prstGeom prst="rect">
            <a:avLst/>
          </a:prstGeom>
        </p:spPr>
        <p:txBody>
          <a:bodyPr wrap="square" lIns="0" tIns="0" rIns="0" bIns="0" rtlCol="0">
            <a:noAutofit/>
          </a:bodyPr>
          <a:lstStyle/>
          <a:p>
            <a:pPr marL="16933">
              <a:lnSpc>
                <a:spcPts val="1767"/>
              </a:lnSpc>
              <a:spcBef>
                <a:spcPts val="88"/>
              </a:spcBef>
            </a:pPr>
            <a:r>
              <a:rPr lang="en-US" sz="1600" b="1" i="1" dirty="0" err="1">
                <a:solidFill>
                  <a:schemeClr val="bg2"/>
                </a:solidFill>
                <a:latin typeface="Arial"/>
                <a:cs typeface="Arial"/>
              </a:rPr>
              <a:t>Instrumen</a:t>
            </a:r>
            <a:endParaRPr lang="en-US" sz="1600" b="1" i="1" dirty="0">
              <a:solidFill>
                <a:schemeClr val="bg2"/>
              </a:solidFill>
              <a:latin typeface="Arial"/>
              <a:cs typeface="Arial"/>
            </a:endParaRPr>
          </a:p>
          <a:p>
            <a:pPr marL="16933">
              <a:lnSpc>
                <a:spcPts val="1767"/>
              </a:lnSpc>
              <a:spcBef>
                <a:spcPts val="88"/>
              </a:spcBef>
            </a:pPr>
            <a:r>
              <a:rPr lang="en-US" sz="1600" b="1" i="1" dirty="0">
                <a:solidFill>
                  <a:schemeClr val="bg2"/>
                </a:solidFill>
                <a:latin typeface="Arial"/>
                <a:cs typeface="Arial"/>
              </a:rPr>
              <a:t>           </a:t>
            </a:r>
            <a:r>
              <a:rPr sz="1600" b="1" i="1" dirty="0" err="1">
                <a:solidFill>
                  <a:schemeClr val="bg2"/>
                </a:solidFill>
                <a:latin typeface="Arial"/>
                <a:cs typeface="Arial"/>
              </a:rPr>
              <a:t>Akreditasi</a:t>
            </a:r>
            <a:endParaRPr sz="1600" dirty="0">
              <a:solidFill>
                <a:schemeClr val="bg2"/>
              </a:solidFill>
              <a:latin typeface="Arial"/>
              <a:cs typeface="Arial"/>
            </a:endParaRPr>
          </a:p>
        </p:txBody>
      </p:sp>
      <p:sp>
        <p:nvSpPr>
          <p:cNvPr id="41" name="object 41"/>
          <p:cNvSpPr txBox="1"/>
          <p:nvPr/>
        </p:nvSpPr>
        <p:spPr>
          <a:xfrm>
            <a:off x="7006167" y="2054648"/>
            <a:ext cx="1852015" cy="220133"/>
          </a:xfrm>
          <a:prstGeom prst="rect">
            <a:avLst/>
          </a:prstGeom>
        </p:spPr>
        <p:txBody>
          <a:bodyPr wrap="square" lIns="0" tIns="0" rIns="0" bIns="0" rtlCol="0">
            <a:noAutofit/>
          </a:bodyPr>
          <a:lstStyle/>
          <a:p>
            <a:pPr marL="16933">
              <a:lnSpc>
                <a:spcPts val="1633"/>
              </a:lnSpc>
              <a:spcBef>
                <a:spcPts val="81"/>
              </a:spcBef>
            </a:pPr>
            <a:r>
              <a:rPr sz="1467" i="1" dirty="0">
                <a:latin typeface="Arial"/>
                <a:cs typeface="Arial"/>
              </a:rPr>
              <a:t>Sarpras, Pembiayaan</a:t>
            </a:r>
            <a:endParaRPr sz="1467" dirty="0">
              <a:latin typeface="Arial"/>
              <a:cs typeface="Arial"/>
            </a:endParaRPr>
          </a:p>
        </p:txBody>
      </p:sp>
      <p:sp>
        <p:nvSpPr>
          <p:cNvPr id="40" name="object 40"/>
          <p:cNvSpPr txBox="1"/>
          <p:nvPr/>
        </p:nvSpPr>
        <p:spPr>
          <a:xfrm>
            <a:off x="2970933" y="2297363"/>
            <a:ext cx="1373971" cy="237067"/>
          </a:xfrm>
          <a:prstGeom prst="rect">
            <a:avLst/>
          </a:prstGeom>
        </p:spPr>
        <p:txBody>
          <a:bodyPr wrap="square" lIns="0" tIns="0" rIns="0" bIns="0" rtlCol="0">
            <a:noAutofit/>
          </a:bodyPr>
          <a:lstStyle/>
          <a:p>
            <a:pPr marL="16933">
              <a:lnSpc>
                <a:spcPts val="1767"/>
              </a:lnSpc>
              <a:spcBef>
                <a:spcPts val="88"/>
              </a:spcBef>
            </a:pPr>
            <a:r>
              <a:rPr sz="1600" i="1" dirty="0">
                <a:latin typeface="Arial"/>
                <a:cs typeface="Arial"/>
              </a:rPr>
              <a:t>asesor melalui</a:t>
            </a:r>
            <a:endParaRPr sz="1600">
              <a:latin typeface="Arial"/>
              <a:cs typeface="Arial"/>
            </a:endParaRPr>
          </a:p>
        </p:txBody>
      </p:sp>
      <p:sp>
        <p:nvSpPr>
          <p:cNvPr id="39" name="object 39"/>
          <p:cNvSpPr txBox="1"/>
          <p:nvPr/>
        </p:nvSpPr>
        <p:spPr>
          <a:xfrm>
            <a:off x="750201" y="3088155"/>
            <a:ext cx="641281" cy="220133"/>
          </a:xfrm>
          <a:prstGeom prst="rect">
            <a:avLst/>
          </a:prstGeom>
        </p:spPr>
        <p:txBody>
          <a:bodyPr wrap="square" lIns="0" tIns="0" rIns="0" bIns="0" rtlCol="0">
            <a:noAutofit/>
          </a:bodyPr>
          <a:lstStyle/>
          <a:p>
            <a:pPr marL="16933">
              <a:lnSpc>
                <a:spcPts val="1633"/>
              </a:lnSpc>
              <a:spcBef>
                <a:spcPts val="81"/>
              </a:spcBef>
            </a:pPr>
            <a:r>
              <a:rPr sz="1467" i="1" dirty="0">
                <a:latin typeface="Arial"/>
                <a:cs typeface="Arial"/>
              </a:rPr>
              <a:t>Belajar</a:t>
            </a:r>
            <a:endParaRPr sz="1467">
              <a:latin typeface="Arial"/>
              <a:cs typeface="Arial"/>
            </a:endParaRPr>
          </a:p>
        </p:txBody>
      </p:sp>
      <p:sp>
        <p:nvSpPr>
          <p:cNvPr id="38" name="object 38"/>
          <p:cNvSpPr txBox="1"/>
          <p:nvPr/>
        </p:nvSpPr>
        <p:spPr>
          <a:xfrm>
            <a:off x="466692" y="6535115"/>
            <a:ext cx="3825443" cy="169333"/>
          </a:xfrm>
          <a:prstGeom prst="rect">
            <a:avLst/>
          </a:prstGeom>
        </p:spPr>
        <p:txBody>
          <a:bodyPr wrap="square" lIns="0" tIns="0" rIns="0" bIns="0" rtlCol="0">
            <a:noAutofit/>
          </a:bodyPr>
          <a:lstStyle/>
          <a:p>
            <a:pPr marL="16933">
              <a:lnSpc>
                <a:spcPts val="1220"/>
              </a:lnSpc>
              <a:spcBef>
                <a:spcPts val="60"/>
              </a:spcBef>
            </a:pPr>
            <a:r>
              <a:rPr sz="1067" spc="-39" dirty="0">
                <a:latin typeface="Times New Roman"/>
                <a:cs typeface="Times New Roman"/>
              </a:rPr>
              <a:t>K</a:t>
            </a:r>
            <a:r>
              <a:rPr sz="1067" dirty="0">
                <a:latin typeface="Times New Roman"/>
                <a:cs typeface="Times New Roman"/>
              </a:rPr>
              <a:t>emen</a:t>
            </a:r>
            <a:r>
              <a:rPr sz="1067" spc="-5" dirty="0">
                <a:latin typeface="Times New Roman"/>
                <a:cs typeface="Times New Roman"/>
              </a:rPr>
              <a:t>t</a:t>
            </a:r>
            <a:r>
              <a:rPr sz="1067" dirty="0">
                <a:latin typeface="Times New Roman"/>
                <a:cs typeface="Times New Roman"/>
              </a:rPr>
              <a:t>erian</a:t>
            </a:r>
            <a:r>
              <a:rPr sz="1067" spc="33" dirty="0">
                <a:latin typeface="Times New Roman"/>
                <a:cs typeface="Times New Roman"/>
              </a:rPr>
              <a:t> </a:t>
            </a:r>
            <a:r>
              <a:rPr sz="1067" spc="-7" dirty="0">
                <a:latin typeface="Times New Roman"/>
                <a:cs typeface="Times New Roman"/>
              </a:rPr>
              <a:t>P</a:t>
            </a:r>
            <a:r>
              <a:rPr sz="1067" dirty="0">
                <a:latin typeface="Times New Roman"/>
                <a:cs typeface="Times New Roman"/>
              </a:rPr>
              <a:t>endidikan,</a:t>
            </a:r>
            <a:r>
              <a:rPr sz="1067" spc="41" dirty="0">
                <a:latin typeface="Times New Roman"/>
                <a:cs typeface="Times New Roman"/>
              </a:rPr>
              <a:t> </a:t>
            </a:r>
            <a:r>
              <a:rPr sz="1067" spc="-39" dirty="0">
                <a:latin typeface="Times New Roman"/>
                <a:cs typeface="Times New Roman"/>
              </a:rPr>
              <a:t>K</a:t>
            </a:r>
            <a:r>
              <a:rPr sz="1067" dirty="0">
                <a:latin typeface="Times New Roman"/>
                <a:cs typeface="Times New Roman"/>
              </a:rPr>
              <a:t>ebud</a:t>
            </a:r>
            <a:r>
              <a:rPr sz="1067" spc="-19" dirty="0">
                <a:latin typeface="Times New Roman"/>
                <a:cs typeface="Times New Roman"/>
              </a:rPr>
              <a:t>ay</a:t>
            </a:r>
            <a:r>
              <a:rPr sz="1067" dirty="0">
                <a:latin typeface="Times New Roman"/>
                <a:cs typeface="Times New Roman"/>
              </a:rPr>
              <a:t>aan,</a:t>
            </a:r>
            <a:r>
              <a:rPr sz="1067" spc="33" dirty="0">
                <a:latin typeface="Times New Roman"/>
                <a:cs typeface="Times New Roman"/>
              </a:rPr>
              <a:t> </a:t>
            </a:r>
            <a:r>
              <a:rPr sz="1067" dirty="0">
                <a:latin typeface="Times New Roman"/>
                <a:cs typeface="Times New Roman"/>
              </a:rPr>
              <a:t>Riset, </a:t>
            </a:r>
            <a:r>
              <a:rPr sz="1067" spc="85" dirty="0">
                <a:latin typeface="Times New Roman"/>
                <a:cs typeface="Times New Roman"/>
              </a:rPr>
              <a:t> </a:t>
            </a:r>
            <a:r>
              <a:rPr sz="1067" dirty="0">
                <a:latin typeface="Times New Roman"/>
                <a:cs typeface="Times New Roman"/>
              </a:rPr>
              <a:t>dan</a:t>
            </a:r>
            <a:r>
              <a:rPr sz="1067" spc="-24" dirty="0">
                <a:latin typeface="Times New Roman"/>
                <a:cs typeface="Times New Roman"/>
              </a:rPr>
              <a:t> </a:t>
            </a:r>
            <a:r>
              <a:rPr sz="1067" spc="-85" dirty="0">
                <a:latin typeface="Times New Roman"/>
                <a:cs typeface="Times New Roman"/>
              </a:rPr>
              <a:t>T</a:t>
            </a:r>
            <a:r>
              <a:rPr sz="1067" dirty="0">
                <a:latin typeface="Times New Roman"/>
                <a:cs typeface="Times New Roman"/>
              </a:rPr>
              <a:t>eknologi</a:t>
            </a:r>
          </a:p>
        </p:txBody>
      </p:sp>
      <p:sp>
        <p:nvSpPr>
          <p:cNvPr id="37" name="object 37"/>
          <p:cNvSpPr txBox="1"/>
          <p:nvPr/>
        </p:nvSpPr>
        <p:spPr>
          <a:xfrm>
            <a:off x="10588767" y="5349140"/>
            <a:ext cx="957200" cy="524800"/>
          </a:xfrm>
          <a:prstGeom prst="rect">
            <a:avLst/>
          </a:prstGeom>
        </p:spPr>
        <p:txBody>
          <a:bodyPr wrap="square" lIns="0" tIns="0" rIns="0" bIns="0" rtlCol="0">
            <a:noAutofit/>
          </a:bodyPr>
          <a:lstStyle/>
          <a:p>
            <a:pPr>
              <a:lnSpc>
                <a:spcPts val="1200"/>
              </a:lnSpc>
              <a:spcBef>
                <a:spcPts val="17"/>
              </a:spcBef>
            </a:pPr>
            <a:endParaRPr sz="1200"/>
          </a:p>
          <a:p>
            <a:pPr marL="114297">
              <a:lnSpc>
                <a:spcPct val="95825"/>
              </a:lnSpc>
            </a:pPr>
            <a:r>
              <a:rPr sz="1467" i="1" dirty="0">
                <a:latin typeface="Arial"/>
                <a:cs typeface="Arial"/>
              </a:rPr>
              <a:t>NA</a:t>
            </a:r>
            <a:endParaRPr sz="1467">
              <a:latin typeface="Arial"/>
              <a:cs typeface="Arial"/>
            </a:endParaRPr>
          </a:p>
        </p:txBody>
      </p:sp>
      <p:sp>
        <p:nvSpPr>
          <p:cNvPr id="36" name="object 36"/>
          <p:cNvSpPr txBox="1"/>
          <p:nvPr/>
        </p:nvSpPr>
        <p:spPr>
          <a:xfrm>
            <a:off x="9369567" y="5349140"/>
            <a:ext cx="957200" cy="524800"/>
          </a:xfrm>
          <a:prstGeom prst="rect">
            <a:avLst/>
          </a:prstGeom>
        </p:spPr>
        <p:txBody>
          <a:bodyPr wrap="square" lIns="0" tIns="0" rIns="0" bIns="0" rtlCol="0">
            <a:noAutofit/>
          </a:bodyPr>
          <a:lstStyle/>
          <a:p>
            <a:pPr marL="114297" marR="207635">
              <a:lnSpc>
                <a:spcPct val="100041"/>
              </a:lnSpc>
              <a:spcBef>
                <a:spcPts val="333"/>
              </a:spcBef>
            </a:pPr>
            <a:r>
              <a:rPr sz="1467" i="1" dirty="0">
                <a:latin typeface="Arial"/>
                <a:cs typeface="Arial"/>
              </a:rPr>
              <a:t>A1,</a:t>
            </a:r>
            <a:r>
              <a:rPr sz="1467" i="1" spc="-52" dirty="0">
                <a:latin typeface="Arial"/>
                <a:cs typeface="Arial"/>
              </a:rPr>
              <a:t> </a:t>
            </a:r>
            <a:r>
              <a:rPr sz="1467" i="1" dirty="0">
                <a:latin typeface="Arial"/>
                <a:cs typeface="Arial"/>
              </a:rPr>
              <a:t>A2, A3</a:t>
            </a:r>
            <a:endParaRPr sz="1467">
              <a:latin typeface="Arial"/>
              <a:cs typeface="Arial"/>
            </a:endParaRPr>
          </a:p>
        </p:txBody>
      </p:sp>
      <p:sp>
        <p:nvSpPr>
          <p:cNvPr id="35" name="object 35"/>
          <p:cNvSpPr txBox="1"/>
          <p:nvPr/>
        </p:nvSpPr>
        <p:spPr>
          <a:xfrm>
            <a:off x="2885267" y="5384267"/>
            <a:ext cx="3808800" cy="524800"/>
          </a:xfrm>
          <a:prstGeom prst="rect">
            <a:avLst/>
          </a:prstGeom>
        </p:spPr>
        <p:txBody>
          <a:bodyPr wrap="square" lIns="0" tIns="0" rIns="0" bIns="0" rtlCol="0">
            <a:noAutofit/>
          </a:bodyPr>
          <a:lstStyle/>
          <a:p>
            <a:pPr>
              <a:lnSpc>
                <a:spcPts val="933"/>
              </a:lnSpc>
              <a:spcBef>
                <a:spcPts val="1"/>
              </a:spcBef>
            </a:pPr>
            <a:endParaRPr sz="933"/>
          </a:p>
          <a:p>
            <a:pPr marL="114297">
              <a:lnSpc>
                <a:spcPct val="95825"/>
              </a:lnSpc>
            </a:pPr>
            <a:r>
              <a:rPr sz="1600" i="1" dirty="0">
                <a:latin typeface="Arial"/>
                <a:cs typeface="Arial"/>
              </a:rPr>
              <a:t>Data</a:t>
            </a:r>
            <a:r>
              <a:rPr sz="1600" i="1" spc="-59" dirty="0">
                <a:latin typeface="Arial"/>
                <a:cs typeface="Arial"/>
              </a:rPr>
              <a:t> </a:t>
            </a:r>
            <a:r>
              <a:rPr sz="1600" i="1" dirty="0">
                <a:latin typeface="Arial"/>
                <a:cs typeface="Arial"/>
              </a:rPr>
              <a:t>AN</a:t>
            </a:r>
            <a:endParaRPr sz="1600">
              <a:latin typeface="Arial"/>
              <a:cs typeface="Arial"/>
            </a:endParaRPr>
          </a:p>
        </p:txBody>
      </p:sp>
      <p:sp>
        <p:nvSpPr>
          <p:cNvPr id="34" name="object 34"/>
          <p:cNvSpPr txBox="1"/>
          <p:nvPr/>
        </p:nvSpPr>
        <p:spPr>
          <a:xfrm>
            <a:off x="6971273" y="5288788"/>
            <a:ext cx="2062800" cy="636400"/>
          </a:xfrm>
          <a:prstGeom prst="rect">
            <a:avLst/>
          </a:prstGeom>
        </p:spPr>
        <p:txBody>
          <a:bodyPr wrap="square" lIns="0" tIns="0" rIns="0" bIns="0" rtlCol="0">
            <a:noAutofit/>
          </a:bodyPr>
          <a:lstStyle/>
          <a:p>
            <a:pPr>
              <a:lnSpc>
                <a:spcPts val="1600"/>
              </a:lnSpc>
              <a:spcBef>
                <a:spcPts val="57"/>
              </a:spcBef>
            </a:pPr>
            <a:endParaRPr sz="1600"/>
          </a:p>
          <a:p>
            <a:pPr marL="114297">
              <a:lnSpc>
                <a:spcPct val="95825"/>
              </a:lnSpc>
            </a:pPr>
            <a:r>
              <a:rPr sz="1467" i="1" dirty="0">
                <a:latin typeface="Arial"/>
                <a:cs typeface="Arial"/>
              </a:rPr>
              <a:t>SKL</a:t>
            </a:r>
            <a:endParaRPr sz="1467">
              <a:latin typeface="Arial"/>
              <a:cs typeface="Arial"/>
            </a:endParaRPr>
          </a:p>
        </p:txBody>
      </p:sp>
      <p:sp>
        <p:nvSpPr>
          <p:cNvPr id="33" name="object 33"/>
          <p:cNvSpPr txBox="1"/>
          <p:nvPr/>
        </p:nvSpPr>
        <p:spPr>
          <a:xfrm>
            <a:off x="10588765" y="4584689"/>
            <a:ext cx="957200" cy="636400"/>
          </a:xfrm>
          <a:prstGeom prst="rect">
            <a:avLst/>
          </a:prstGeom>
        </p:spPr>
        <p:txBody>
          <a:bodyPr wrap="square" lIns="0" tIns="0" rIns="0" bIns="0" rtlCol="0">
            <a:noAutofit/>
          </a:bodyPr>
          <a:lstStyle/>
          <a:p>
            <a:pPr>
              <a:lnSpc>
                <a:spcPts val="1600"/>
              </a:lnSpc>
              <a:spcBef>
                <a:spcPts val="57"/>
              </a:spcBef>
            </a:pPr>
            <a:endParaRPr sz="1600"/>
          </a:p>
          <a:p>
            <a:pPr marL="114296">
              <a:lnSpc>
                <a:spcPct val="95825"/>
              </a:lnSpc>
            </a:pPr>
            <a:r>
              <a:rPr sz="1467" i="1" dirty="0">
                <a:latin typeface="Arial"/>
                <a:cs typeface="Arial"/>
              </a:rPr>
              <a:t>NA</a:t>
            </a:r>
            <a:endParaRPr sz="1467">
              <a:latin typeface="Arial"/>
              <a:cs typeface="Arial"/>
            </a:endParaRPr>
          </a:p>
        </p:txBody>
      </p:sp>
      <p:sp>
        <p:nvSpPr>
          <p:cNvPr id="32" name="object 32"/>
          <p:cNvSpPr txBox="1"/>
          <p:nvPr/>
        </p:nvSpPr>
        <p:spPr>
          <a:xfrm>
            <a:off x="9369565" y="4584689"/>
            <a:ext cx="957200" cy="636400"/>
          </a:xfrm>
          <a:prstGeom prst="rect">
            <a:avLst/>
          </a:prstGeom>
        </p:spPr>
        <p:txBody>
          <a:bodyPr wrap="square" lIns="0" tIns="0" rIns="0" bIns="0" rtlCol="0">
            <a:noAutofit/>
          </a:bodyPr>
          <a:lstStyle/>
          <a:p>
            <a:pPr>
              <a:lnSpc>
                <a:spcPts val="733"/>
              </a:lnSpc>
              <a:spcBef>
                <a:spcPts val="44"/>
              </a:spcBef>
            </a:pPr>
            <a:endParaRPr sz="733"/>
          </a:p>
          <a:p>
            <a:pPr marL="114296" marR="169450">
              <a:lnSpc>
                <a:spcPct val="100041"/>
              </a:lnSpc>
            </a:pPr>
            <a:r>
              <a:rPr sz="1467" i="1" dirty="0">
                <a:latin typeface="Arial"/>
                <a:cs typeface="Arial"/>
              </a:rPr>
              <a:t>SMK (A4-A6)</a:t>
            </a:r>
            <a:endParaRPr sz="1467">
              <a:latin typeface="Arial"/>
              <a:cs typeface="Arial"/>
            </a:endParaRPr>
          </a:p>
        </p:txBody>
      </p:sp>
      <p:sp>
        <p:nvSpPr>
          <p:cNvPr id="31" name="object 31"/>
          <p:cNvSpPr txBox="1"/>
          <p:nvPr/>
        </p:nvSpPr>
        <p:spPr>
          <a:xfrm>
            <a:off x="6971273" y="4573736"/>
            <a:ext cx="2062800" cy="636400"/>
          </a:xfrm>
          <a:prstGeom prst="rect">
            <a:avLst/>
          </a:prstGeom>
        </p:spPr>
        <p:txBody>
          <a:bodyPr wrap="square" lIns="0" tIns="0" rIns="0" bIns="0" rtlCol="0">
            <a:noAutofit/>
          </a:bodyPr>
          <a:lstStyle/>
          <a:p>
            <a:pPr>
              <a:lnSpc>
                <a:spcPts val="1600"/>
              </a:lnSpc>
              <a:spcBef>
                <a:spcPts val="57"/>
              </a:spcBef>
            </a:pPr>
            <a:endParaRPr sz="1600"/>
          </a:p>
          <a:p>
            <a:pPr marL="114297">
              <a:lnSpc>
                <a:spcPct val="95825"/>
              </a:lnSpc>
            </a:pPr>
            <a:r>
              <a:rPr sz="1467" i="1" dirty="0">
                <a:latin typeface="Arial"/>
                <a:cs typeface="Arial"/>
              </a:rPr>
              <a:t>SKL</a:t>
            </a:r>
            <a:endParaRPr sz="1467">
              <a:latin typeface="Arial"/>
              <a:cs typeface="Arial"/>
            </a:endParaRPr>
          </a:p>
        </p:txBody>
      </p:sp>
      <p:sp>
        <p:nvSpPr>
          <p:cNvPr id="30" name="object 30"/>
          <p:cNvSpPr txBox="1"/>
          <p:nvPr/>
        </p:nvSpPr>
        <p:spPr>
          <a:xfrm>
            <a:off x="652833" y="4595467"/>
            <a:ext cx="1900000" cy="1376400"/>
          </a:xfrm>
          <a:prstGeom prst="rect">
            <a:avLst/>
          </a:prstGeom>
        </p:spPr>
        <p:txBody>
          <a:bodyPr wrap="square" lIns="0" tIns="0" rIns="0" bIns="0" rtlCol="0">
            <a:noAutofit/>
          </a:bodyPr>
          <a:lstStyle/>
          <a:p>
            <a:pPr>
              <a:lnSpc>
                <a:spcPts val="1333"/>
              </a:lnSpc>
            </a:pPr>
            <a:endParaRPr sz="1333"/>
          </a:p>
          <a:p>
            <a:pPr marL="114296">
              <a:lnSpc>
                <a:spcPct val="95825"/>
              </a:lnSpc>
              <a:spcBef>
                <a:spcPts val="3237"/>
              </a:spcBef>
            </a:pPr>
            <a:r>
              <a:rPr sz="1467" i="1" dirty="0">
                <a:latin typeface="Arial"/>
                <a:cs typeface="Arial"/>
              </a:rPr>
              <a:t>Hasil Belajar</a:t>
            </a:r>
            <a:endParaRPr sz="1467">
              <a:latin typeface="Arial"/>
              <a:cs typeface="Arial"/>
            </a:endParaRPr>
          </a:p>
        </p:txBody>
      </p:sp>
      <p:sp>
        <p:nvSpPr>
          <p:cNvPr id="29" name="object 29"/>
          <p:cNvSpPr txBox="1"/>
          <p:nvPr/>
        </p:nvSpPr>
        <p:spPr>
          <a:xfrm>
            <a:off x="5069967" y="4548976"/>
            <a:ext cx="1500800" cy="636400"/>
          </a:xfrm>
          <a:prstGeom prst="rect">
            <a:avLst/>
          </a:prstGeom>
        </p:spPr>
        <p:txBody>
          <a:bodyPr wrap="square" lIns="0" tIns="0" rIns="0" bIns="0" rtlCol="0">
            <a:noAutofit/>
          </a:bodyPr>
          <a:lstStyle/>
          <a:p>
            <a:pPr>
              <a:lnSpc>
                <a:spcPts val="800"/>
              </a:lnSpc>
              <a:spcBef>
                <a:spcPts val="55"/>
              </a:spcBef>
            </a:pPr>
            <a:endParaRPr sz="800"/>
          </a:p>
          <a:p>
            <a:pPr marL="114296" marR="106255">
              <a:lnSpc>
                <a:spcPts val="1532"/>
              </a:lnSpc>
            </a:pPr>
            <a:r>
              <a:rPr sz="1333" i="1" dirty="0">
                <a:latin typeface="Arial"/>
                <a:cs typeface="Arial"/>
              </a:rPr>
              <a:t>khusus SMK, </a:t>
            </a:r>
            <a:endParaRPr sz="1333">
              <a:latin typeface="Arial"/>
              <a:cs typeface="Arial"/>
            </a:endParaRPr>
          </a:p>
          <a:p>
            <a:pPr marL="114296" marR="106255">
              <a:lnSpc>
                <a:spcPts val="1532"/>
              </a:lnSpc>
              <a:spcBef>
                <a:spcPts val="195"/>
              </a:spcBef>
            </a:pPr>
            <a:r>
              <a:rPr sz="1333" i="1" dirty="0">
                <a:latin typeface="Arial"/>
                <a:cs typeface="Arial"/>
              </a:rPr>
              <a:t>kesetaraan, SLB</a:t>
            </a:r>
            <a:endParaRPr sz="1333">
              <a:latin typeface="Arial"/>
              <a:cs typeface="Arial"/>
            </a:endParaRPr>
          </a:p>
        </p:txBody>
      </p:sp>
      <p:sp>
        <p:nvSpPr>
          <p:cNvPr id="28" name="object 28"/>
          <p:cNvSpPr txBox="1"/>
          <p:nvPr/>
        </p:nvSpPr>
        <p:spPr>
          <a:xfrm>
            <a:off x="10588765" y="3652542"/>
            <a:ext cx="957200" cy="723599"/>
          </a:xfrm>
          <a:prstGeom prst="rect">
            <a:avLst/>
          </a:prstGeom>
        </p:spPr>
        <p:txBody>
          <a:bodyPr wrap="square" lIns="0" tIns="0" rIns="0" bIns="0" rtlCol="0">
            <a:noAutofit/>
          </a:bodyPr>
          <a:lstStyle/>
          <a:p>
            <a:pPr>
              <a:lnSpc>
                <a:spcPts val="667"/>
              </a:lnSpc>
            </a:pPr>
            <a:endParaRPr sz="667"/>
          </a:p>
          <a:p>
            <a:pPr marL="114296">
              <a:lnSpc>
                <a:spcPct val="95825"/>
              </a:lnSpc>
              <a:spcBef>
                <a:spcPts val="1333"/>
              </a:spcBef>
            </a:pPr>
            <a:r>
              <a:rPr sz="1467" i="1" dirty="0">
                <a:latin typeface="Arial"/>
                <a:cs typeface="Arial"/>
              </a:rPr>
              <a:t>D1-D4</a:t>
            </a:r>
            <a:endParaRPr sz="1467">
              <a:latin typeface="Arial"/>
              <a:cs typeface="Arial"/>
            </a:endParaRPr>
          </a:p>
        </p:txBody>
      </p:sp>
      <p:sp>
        <p:nvSpPr>
          <p:cNvPr id="27" name="object 27"/>
          <p:cNvSpPr txBox="1"/>
          <p:nvPr/>
        </p:nvSpPr>
        <p:spPr>
          <a:xfrm>
            <a:off x="9369565" y="3652542"/>
            <a:ext cx="957200" cy="723599"/>
          </a:xfrm>
          <a:prstGeom prst="rect">
            <a:avLst/>
          </a:prstGeom>
        </p:spPr>
        <p:txBody>
          <a:bodyPr wrap="square" lIns="0" tIns="0" rIns="0" bIns="0" rtlCol="0">
            <a:noAutofit/>
          </a:bodyPr>
          <a:lstStyle/>
          <a:p>
            <a:pPr>
              <a:lnSpc>
                <a:spcPts val="667"/>
              </a:lnSpc>
            </a:pPr>
            <a:endParaRPr sz="667" dirty="0"/>
          </a:p>
          <a:p>
            <a:pPr marL="114296">
              <a:lnSpc>
                <a:spcPct val="95825"/>
              </a:lnSpc>
              <a:spcBef>
                <a:spcPts val="1333"/>
              </a:spcBef>
            </a:pPr>
            <a:r>
              <a:rPr sz="1467" i="1" dirty="0">
                <a:latin typeface="Arial"/>
                <a:cs typeface="Arial"/>
              </a:rPr>
              <a:t>D1</a:t>
            </a:r>
            <a:endParaRPr sz="1467" dirty="0">
              <a:latin typeface="Arial"/>
              <a:cs typeface="Arial"/>
            </a:endParaRPr>
          </a:p>
        </p:txBody>
      </p:sp>
      <p:sp>
        <p:nvSpPr>
          <p:cNvPr id="26" name="object 26"/>
          <p:cNvSpPr txBox="1"/>
          <p:nvPr/>
        </p:nvSpPr>
        <p:spPr>
          <a:xfrm>
            <a:off x="6971273" y="3640091"/>
            <a:ext cx="2062800" cy="723600"/>
          </a:xfrm>
          <a:prstGeom prst="rect">
            <a:avLst/>
          </a:prstGeom>
        </p:spPr>
        <p:txBody>
          <a:bodyPr wrap="square" lIns="0" tIns="0" rIns="0" bIns="0" rtlCol="0">
            <a:noAutofit/>
          </a:bodyPr>
          <a:lstStyle/>
          <a:p>
            <a:pPr>
              <a:lnSpc>
                <a:spcPts val="1067"/>
              </a:lnSpc>
              <a:spcBef>
                <a:spcPts val="53"/>
              </a:spcBef>
            </a:pPr>
            <a:endParaRPr sz="1067" dirty="0"/>
          </a:p>
          <a:p>
            <a:pPr marL="114297" marR="818252">
              <a:lnSpc>
                <a:spcPct val="100041"/>
              </a:lnSpc>
            </a:pPr>
            <a:r>
              <a:rPr sz="1467" i="1" dirty="0">
                <a:latin typeface="Arial"/>
                <a:cs typeface="Arial"/>
              </a:rPr>
              <a:t>SKL, Proses, Penilaian</a:t>
            </a:r>
            <a:endParaRPr sz="1467" dirty="0">
              <a:latin typeface="Arial"/>
              <a:cs typeface="Arial"/>
            </a:endParaRPr>
          </a:p>
        </p:txBody>
      </p:sp>
      <p:sp>
        <p:nvSpPr>
          <p:cNvPr id="25" name="object 25"/>
          <p:cNvSpPr txBox="1"/>
          <p:nvPr/>
        </p:nvSpPr>
        <p:spPr>
          <a:xfrm>
            <a:off x="5069967" y="3611944"/>
            <a:ext cx="1500800" cy="723600"/>
          </a:xfrm>
          <a:prstGeom prst="rect">
            <a:avLst/>
          </a:prstGeom>
        </p:spPr>
        <p:txBody>
          <a:bodyPr wrap="square" lIns="0" tIns="0" rIns="0" bIns="0" rtlCol="0">
            <a:noAutofit/>
          </a:bodyPr>
          <a:lstStyle/>
          <a:p>
            <a:pPr>
              <a:lnSpc>
                <a:spcPts val="667"/>
              </a:lnSpc>
            </a:pPr>
            <a:endParaRPr sz="667"/>
          </a:p>
          <a:p>
            <a:pPr marL="114296">
              <a:lnSpc>
                <a:spcPct val="95825"/>
              </a:lnSpc>
              <a:spcBef>
                <a:spcPts val="1333"/>
              </a:spcBef>
            </a:pPr>
            <a:r>
              <a:rPr sz="1467" i="1" dirty="0">
                <a:latin typeface="Arial"/>
                <a:cs typeface="Arial"/>
              </a:rPr>
              <a:t>4</a:t>
            </a:r>
            <a:endParaRPr sz="1467">
              <a:latin typeface="Arial"/>
              <a:cs typeface="Arial"/>
            </a:endParaRPr>
          </a:p>
        </p:txBody>
      </p:sp>
      <p:sp>
        <p:nvSpPr>
          <p:cNvPr id="24" name="object 24"/>
          <p:cNvSpPr txBox="1"/>
          <p:nvPr/>
        </p:nvSpPr>
        <p:spPr>
          <a:xfrm>
            <a:off x="652833" y="3612433"/>
            <a:ext cx="1900000" cy="784399"/>
          </a:xfrm>
          <a:prstGeom prst="rect">
            <a:avLst/>
          </a:prstGeom>
        </p:spPr>
        <p:txBody>
          <a:bodyPr wrap="square" lIns="0" tIns="0" rIns="0" bIns="0" rtlCol="0">
            <a:noAutofit/>
          </a:bodyPr>
          <a:lstStyle/>
          <a:p>
            <a:pPr marL="114296" marR="408343">
              <a:lnSpc>
                <a:spcPct val="100041"/>
              </a:lnSpc>
              <a:spcBef>
                <a:spcPts val="480"/>
              </a:spcBef>
            </a:pPr>
            <a:r>
              <a:rPr sz="1467" i="1" dirty="0">
                <a:latin typeface="Arial"/>
                <a:cs typeface="Arial"/>
              </a:rPr>
              <a:t>Kinerja Pendidik dalam Proses Pembelajaran</a:t>
            </a:r>
            <a:endParaRPr sz="1467">
              <a:latin typeface="Arial"/>
              <a:cs typeface="Arial"/>
            </a:endParaRPr>
          </a:p>
        </p:txBody>
      </p:sp>
      <p:sp>
        <p:nvSpPr>
          <p:cNvPr id="23" name="object 23"/>
          <p:cNvSpPr txBox="1"/>
          <p:nvPr/>
        </p:nvSpPr>
        <p:spPr>
          <a:xfrm>
            <a:off x="652833" y="2685007"/>
            <a:ext cx="1900000" cy="784400"/>
          </a:xfrm>
          <a:prstGeom prst="rect">
            <a:avLst/>
          </a:prstGeom>
        </p:spPr>
        <p:txBody>
          <a:bodyPr wrap="square" lIns="0" tIns="0" rIns="0" bIns="0" rtlCol="0">
            <a:noAutofit/>
          </a:bodyPr>
          <a:lstStyle/>
          <a:p>
            <a:pPr>
              <a:lnSpc>
                <a:spcPts val="1333"/>
              </a:lnSpc>
              <a:spcBef>
                <a:spcPts val="27"/>
              </a:spcBef>
            </a:pPr>
            <a:endParaRPr sz="1333"/>
          </a:p>
          <a:p>
            <a:pPr marL="114296">
              <a:lnSpc>
                <a:spcPct val="95825"/>
              </a:lnSpc>
            </a:pPr>
            <a:r>
              <a:rPr sz="1467" i="1" dirty="0">
                <a:latin typeface="Arial"/>
                <a:cs typeface="Arial"/>
              </a:rPr>
              <a:t>Iklim Lingkungan</a:t>
            </a:r>
            <a:endParaRPr sz="1467">
              <a:latin typeface="Arial"/>
              <a:cs typeface="Arial"/>
            </a:endParaRPr>
          </a:p>
        </p:txBody>
      </p:sp>
      <p:sp>
        <p:nvSpPr>
          <p:cNvPr id="22" name="object 22"/>
          <p:cNvSpPr txBox="1"/>
          <p:nvPr/>
        </p:nvSpPr>
        <p:spPr>
          <a:xfrm>
            <a:off x="5069967" y="2575829"/>
            <a:ext cx="1500800" cy="723600"/>
          </a:xfrm>
          <a:prstGeom prst="rect">
            <a:avLst/>
          </a:prstGeom>
        </p:spPr>
        <p:txBody>
          <a:bodyPr wrap="square" lIns="0" tIns="0" rIns="0" bIns="0" rtlCol="0">
            <a:noAutofit/>
          </a:bodyPr>
          <a:lstStyle/>
          <a:p>
            <a:pPr>
              <a:lnSpc>
                <a:spcPts val="667"/>
              </a:lnSpc>
            </a:pPr>
            <a:endParaRPr sz="667"/>
          </a:p>
          <a:p>
            <a:pPr marL="114296">
              <a:lnSpc>
                <a:spcPct val="95825"/>
              </a:lnSpc>
              <a:spcBef>
                <a:spcPts val="1333"/>
              </a:spcBef>
            </a:pPr>
            <a:r>
              <a:rPr sz="1467" i="1" dirty="0">
                <a:latin typeface="Arial"/>
                <a:cs typeface="Arial"/>
              </a:rPr>
              <a:t>5</a:t>
            </a:r>
            <a:endParaRPr sz="1467">
              <a:latin typeface="Arial"/>
              <a:cs typeface="Arial"/>
            </a:endParaRPr>
          </a:p>
        </p:txBody>
      </p:sp>
      <p:sp>
        <p:nvSpPr>
          <p:cNvPr id="21" name="object 21"/>
          <p:cNvSpPr txBox="1"/>
          <p:nvPr/>
        </p:nvSpPr>
        <p:spPr>
          <a:xfrm>
            <a:off x="10554413" y="2485601"/>
            <a:ext cx="957200" cy="846800"/>
          </a:xfrm>
          <a:prstGeom prst="rect">
            <a:avLst/>
          </a:prstGeom>
        </p:spPr>
        <p:txBody>
          <a:bodyPr wrap="square" lIns="0" tIns="0" rIns="0" bIns="0" rtlCol="0">
            <a:noAutofit/>
          </a:bodyPr>
          <a:lstStyle/>
          <a:p>
            <a:pPr>
              <a:lnSpc>
                <a:spcPts val="1600"/>
              </a:lnSpc>
              <a:spcBef>
                <a:spcPts val="5"/>
              </a:spcBef>
            </a:pPr>
            <a:endParaRPr sz="1600"/>
          </a:p>
          <a:p>
            <a:pPr marL="114296" marR="168238">
              <a:lnSpc>
                <a:spcPct val="100041"/>
              </a:lnSpc>
            </a:pPr>
            <a:r>
              <a:rPr sz="1467" i="1" dirty="0">
                <a:latin typeface="Arial"/>
                <a:cs typeface="Arial"/>
              </a:rPr>
              <a:t>D4, D8, D10,</a:t>
            </a:r>
            <a:endParaRPr sz="1467">
              <a:latin typeface="Arial"/>
              <a:cs typeface="Arial"/>
            </a:endParaRPr>
          </a:p>
        </p:txBody>
      </p:sp>
      <p:sp>
        <p:nvSpPr>
          <p:cNvPr id="20" name="object 20"/>
          <p:cNvSpPr txBox="1"/>
          <p:nvPr/>
        </p:nvSpPr>
        <p:spPr>
          <a:xfrm>
            <a:off x="9335213" y="2485601"/>
            <a:ext cx="957200" cy="846800"/>
          </a:xfrm>
          <a:prstGeom prst="rect">
            <a:avLst/>
          </a:prstGeom>
        </p:spPr>
        <p:txBody>
          <a:bodyPr wrap="square" lIns="0" tIns="0" rIns="0" bIns="0" rtlCol="0">
            <a:noAutofit/>
          </a:bodyPr>
          <a:lstStyle/>
          <a:p>
            <a:pPr>
              <a:lnSpc>
                <a:spcPts val="1600"/>
              </a:lnSpc>
              <a:spcBef>
                <a:spcPts val="5"/>
              </a:spcBef>
            </a:pPr>
            <a:endParaRPr sz="1600" dirty="0"/>
          </a:p>
          <a:p>
            <a:pPr marL="114296" marR="179882">
              <a:lnSpc>
                <a:spcPct val="100041"/>
              </a:lnSpc>
            </a:pPr>
            <a:r>
              <a:rPr sz="1467" i="1" dirty="0">
                <a:latin typeface="Arial"/>
                <a:cs typeface="Arial"/>
              </a:rPr>
              <a:t>D4, D8, D10,</a:t>
            </a:r>
            <a:r>
              <a:rPr lang="en-US" sz="1467" i="1" dirty="0">
                <a:latin typeface="Arial"/>
                <a:cs typeface="Arial"/>
              </a:rPr>
              <a:t>D3</a:t>
            </a:r>
            <a:endParaRPr sz="1467" dirty="0">
              <a:latin typeface="Arial"/>
              <a:cs typeface="Arial"/>
            </a:endParaRPr>
          </a:p>
        </p:txBody>
      </p:sp>
      <p:sp>
        <p:nvSpPr>
          <p:cNvPr id="19" name="object 19"/>
          <p:cNvSpPr txBox="1"/>
          <p:nvPr/>
        </p:nvSpPr>
        <p:spPr>
          <a:xfrm>
            <a:off x="6908807" y="2485600"/>
            <a:ext cx="2062800" cy="904000"/>
          </a:xfrm>
          <a:prstGeom prst="rect">
            <a:avLst/>
          </a:prstGeom>
        </p:spPr>
        <p:txBody>
          <a:bodyPr wrap="square" lIns="0" tIns="0" rIns="0" bIns="0" rtlCol="0">
            <a:noAutofit/>
          </a:bodyPr>
          <a:lstStyle/>
          <a:p>
            <a:pPr>
              <a:lnSpc>
                <a:spcPts val="1733"/>
              </a:lnSpc>
              <a:spcBef>
                <a:spcPts val="97"/>
              </a:spcBef>
            </a:pPr>
            <a:endParaRPr sz="1733" dirty="0"/>
          </a:p>
          <a:p>
            <a:pPr marL="114296" marR="705434">
              <a:lnSpc>
                <a:spcPct val="100041"/>
              </a:lnSpc>
            </a:pPr>
            <a:r>
              <a:rPr sz="1467" i="1" dirty="0">
                <a:latin typeface="Arial"/>
                <a:cs typeface="Arial"/>
              </a:rPr>
              <a:t>Pengelolaan &amp; Sarpras</a:t>
            </a:r>
            <a:endParaRPr sz="1467" dirty="0">
              <a:latin typeface="Arial"/>
              <a:cs typeface="Arial"/>
            </a:endParaRPr>
          </a:p>
        </p:txBody>
      </p:sp>
      <p:sp>
        <p:nvSpPr>
          <p:cNvPr id="18" name="object 18"/>
          <p:cNvSpPr txBox="1"/>
          <p:nvPr/>
        </p:nvSpPr>
        <p:spPr>
          <a:xfrm>
            <a:off x="6908800" y="1681900"/>
            <a:ext cx="2062800" cy="723600"/>
          </a:xfrm>
          <a:prstGeom prst="rect">
            <a:avLst/>
          </a:prstGeom>
        </p:spPr>
        <p:txBody>
          <a:bodyPr wrap="square" lIns="0" tIns="0" rIns="0" bIns="0" rtlCol="0">
            <a:noAutofit/>
          </a:bodyPr>
          <a:lstStyle/>
          <a:p>
            <a:pPr>
              <a:lnSpc>
                <a:spcPts val="1067"/>
              </a:lnSpc>
              <a:spcBef>
                <a:spcPts val="53"/>
              </a:spcBef>
            </a:pPr>
            <a:endParaRPr sz="1067" dirty="0"/>
          </a:p>
          <a:p>
            <a:pPr marL="114297">
              <a:lnSpc>
                <a:spcPct val="95825"/>
              </a:lnSpc>
            </a:pPr>
            <a:r>
              <a:rPr sz="1467" i="1" dirty="0">
                <a:latin typeface="Arial"/>
                <a:cs typeface="Arial"/>
              </a:rPr>
              <a:t>Pengelolaan,</a:t>
            </a:r>
            <a:endParaRPr sz="1467" dirty="0">
              <a:latin typeface="Arial"/>
              <a:cs typeface="Arial"/>
            </a:endParaRPr>
          </a:p>
        </p:txBody>
      </p:sp>
      <p:sp>
        <p:nvSpPr>
          <p:cNvPr id="17" name="object 17"/>
          <p:cNvSpPr txBox="1"/>
          <p:nvPr/>
        </p:nvSpPr>
        <p:spPr>
          <a:xfrm>
            <a:off x="5069967" y="1682067"/>
            <a:ext cx="1500800" cy="723600"/>
          </a:xfrm>
          <a:prstGeom prst="rect">
            <a:avLst/>
          </a:prstGeom>
        </p:spPr>
        <p:txBody>
          <a:bodyPr wrap="square" lIns="0" tIns="0" rIns="0" bIns="0" rtlCol="0">
            <a:noAutofit/>
          </a:bodyPr>
          <a:lstStyle/>
          <a:p>
            <a:pPr>
              <a:lnSpc>
                <a:spcPts val="667"/>
              </a:lnSpc>
            </a:pPr>
            <a:endParaRPr sz="667"/>
          </a:p>
          <a:p>
            <a:pPr marL="114296">
              <a:lnSpc>
                <a:spcPct val="95825"/>
              </a:lnSpc>
              <a:spcBef>
                <a:spcPts val="1333"/>
              </a:spcBef>
            </a:pPr>
            <a:r>
              <a:rPr sz="1467" i="1" dirty="0">
                <a:latin typeface="Arial"/>
                <a:cs typeface="Arial"/>
              </a:rPr>
              <a:t>5</a:t>
            </a:r>
            <a:endParaRPr sz="1467">
              <a:latin typeface="Arial"/>
              <a:cs typeface="Arial"/>
            </a:endParaRPr>
          </a:p>
        </p:txBody>
      </p:sp>
      <p:sp>
        <p:nvSpPr>
          <p:cNvPr id="16" name="object 16"/>
          <p:cNvSpPr txBox="1"/>
          <p:nvPr/>
        </p:nvSpPr>
        <p:spPr>
          <a:xfrm>
            <a:off x="2873567" y="1681900"/>
            <a:ext cx="1900000" cy="3590800"/>
          </a:xfrm>
          <a:prstGeom prst="rect">
            <a:avLst/>
          </a:prstGeom>
        </p:spPr>
        <p:txBody>
          <a:bodyPr wrap="square" lIns="0" tIns="0" rIns="0" bIns="0" rtlCol="0">
            <a:noAutofit/>
          </a:bodyPr>
          <a:lstStyle/>
          <a:p>
            <a:pPr>
              <a:lnSpc>
                <a:spcPts val="933"/>
              </a:lnSpc>
              <a:spcBef>
                <a:spcPts val="1"/>
              </a:spcBef>
            </a:pPr>
            <a:endParaRPr sz="933"/>
          </a:p>
          <a:p>
            <a:pPr marL="114296" marR="169750">
              <a:lnSpc>
                <a:spcPct val="100041"/>
              </a:lnSpc>
            </a:pPr>
            <a:r>
              <a:rPr sz="1600" i="1" dirty="0">
                <a:latin typeface="Arial"/>
                <a:cs typeface="Arial"/>
              </a:rPr>
              <a:t>Data primer yang dikumpulkan oleh</a:t>
            </a:r>
            <a:endParaRPr sz="1600">
              <a:latin typeface="Arial"/>
              <a:cs typeface="Arial"/>
            </a:endParaRPr>
          </a:p>
          <a:p>
            <a:pPr marL="114296" marR="858784">
              <a:lnSpc>
                <a:spcPct val="100041"/>
              </a:lnSpc>
              <a:spcBef>
                <a:spcPts val="1921"/>
              </a:spcBef>
            </a:pPr>
            <a:r>
              <a:rPr sz="1600" i="1" dirty="0">
                <a:latin typeface="Arial"/>
                <a:cs typeface="Arial"/>
              </a:rPr>
              <a:t>instrumen akreditasi</a:t>
            </a:r>
            <a:endParaRPr sz="1600">
              <a:latin typeface="Arial"/>
              <a:cs typeface="Arial"/>
            </a:endParaRPr>
          </a:p>
        </p:txBody>
      </p:sp>
      <p:sp>
        <p:nvSpPr>
          <p:cNvPr id="15" name="object 15"/>
          <p:cNvSpPr txBox="1"/>
          <p:nvPr/>
        </p:nvSpPr>
        <p:spPr>
          <a:xfrm>
            <a:off x="652833" y="1496633"/>
            <a:ext cx="1900000" cy="1002000"/>
          </a:xfrm>
          <a:prstGeom prst="rect">
            <a:avLst/>
          </a:prstGeom>
        </p:spPr>
        <p:txBody>
          <a:bodyPr wrap="square" lIns="0" tIns="0" rIns="0" bIns="0" rtlCol="0">
            <a:noAutofit/>
          </a:bodyPr>
          <a:lstStyle/>
          <a:p>
            <a:pPr marL="114296" marR="159497">
              <a:lnSpc>
                <a:spcPct val="100041"/>
              </a:lnSpc>
              <a:spcBef>
                <a:spcPts val="453"/>
              </a:spcBef>
            </a:pPr>
            <a:r>
              <a:rPr sz="1467" i="1" dirty="0">
                <a:latin typeface="Arial"/>
                <a:cs typeface="Arial"/>
              </a:rPr>
              <a:t>Kepemimpinan Kepala Sekolah dalam Pengelolaan Satuan Pendidikan</a:t>
            </a:r>
            <a:endParaRPr sz="1467" dirty="0">
              <a:latin typeface="Arial"/>
              <a:cs typeface="Arial"/>
            </a:endParaRPr>
          </a:p>
        </p:txBody>
      </p:sp>
      <p:sp>
        <p:nvSpPr>
          <p:cNvPr id="14" name="object 14"/>
          <p:cNvSpPr txBox="1"/>
          <p:nvPr/>
        </p:nvSpPr>
        <p:spPr>
          <a:xfrm>
            <a:off x="9328400" y="893933"/>
            <a:ext cx="1980000" cy="419083"/>
          </a:xfrm>
          <a:prstGeom prst="rect">
            <a:avLst/>
          </a:prstGeom>
        </p:spPr>
        <p:txBody>
          <a:bodyPr wrap="square" lIns="0" tIns="0" rIns="0" bIns="0" rtlCol="0">
            <a:noAutofit/>
          </a:bodyPr>
          <a:lstStyle/>
          <a:p>
            <a:pPr marL="107496">
              <a:lnSpc>
                <a:spcPct val="95825"/>
              </a:lnSpc>
              <a:spcBef>
                <a:spcPts val="493"/>
              </a:spcBef>
            </a:pPr>
            <a:r>
              <a:rPr sz="1600" b="1" i="1" dirty="0">
                <a:solidFill>
                  <a:schemeClr val="bg2"/>
                </a:solidFill>
                <a:latin typeface="Arial"/>
                <a:cs typeface="Arial"/>
              </a:rPr>
              <a:t>Rapor Pendidikan</a:t>
            </a:r>
            <a:endParaRPr sz="1600" dirty="0">
              <a:solidFill>
                <a:schemeClr val="bg2"/>
              </a:solidFill>
              <a:latin typeface="Arial"/>
              <a:cs typeface="Arial"/>
            </a:endParaRPr>
          </a:p>
        </p:txBody>
      </p:sp>
      <p:sp>
        <p:nvSpPr>
          <p:cNvPr id="13" name="object 13"/>
          <p:cNvSpPr txBox="1"/>
          <p:nvPr/>
        </p:nvSpPr>
        <p:spPr>
          <a:xfrm>
            <a:off x="9328401" y="1313017"/>
            <a:ext cx="1225999" cy="474916"/>
          </a:xfrm>
          <a:prstGeom prst="rect">
            <a:avLst/>
          </a:prstGeom>
        </p:spPr>
        <p:txBody>
          <a:bodyPr wrap="square" lIns="0" tIns="0" rIns="0" bIns="0" rtlCol="0">
            <a:noAutofit/>
          </a:bodyPr>
          <a:lstStyle/>
          <a:p>
            <a:pPr>
              <a:lnSpc>
                <a:spcPts val="733"/>
              </a:lnSpc>
              <a:spcBef>
                <a:spcPts val="23"/>
              </a:spcBef>
            </a:pPr>
            <a:endParaRPr sz="733" dirty="0"/>
          </a:p>
          <a:p>
            <a:pPr marL="111064">
              <a:lnSpc>
                <a:spcPct val="95825"/>
              </a:lnSpc>
            </a:pPr>
            <a:r>
              <a:rPr sz="1333" b="1" i="1" dirty="0">
                <a:solidFill>
                  <a:schemeClr val="bg2"/>
                </a:solidFill>
                <a:latin typeface="Arial"/>
                <a:cs typeface="Arial"/>
              </a:rPr>
              <a:t>Dasmen</a:t>
            </a:r>
            <a:endParaRPr sz="1333" dirty="0">
              <a:solidFill>
                <a:schemeClr val="bg2"/>
              </a:solidFill>
              <a:latin typeface="Arial"/>
              <a:cs typeface="Arial"/>
            </a:endParaRPr>
          </a:p>
        </p:txBody>
      </p:sp>
      <p:sp>
        <p:nvSpPr>
          <p:cNvPr id="12" name="object 12"/>
          <p:cNvSpPr txBox="1"/>
          <p:nvPr/>
        </p:nvSpPr>
        <p:spPr>
          <a:xfrm>
            <a:off x="10304583" y="1313016"/>
            <a:ext cx="323549" cy="1092483"/>
          </a:xfrm>
          <a:prstGeom prst="rect">
            <a:avLst/>
          </a:prstGeom>
        </p:spPr>
        <p:txBody>
          <a:bodyPr wrap="square" lIns="0" tIns="0" rIns="0" bIns="0" rtlCol="0">
            <a:noAutofit/>
          </a:bodyPr>
          <a:lstStyle/>
          <a:p>
            <a:pPr marL="33866">
              <a:lnSpc>
                <a:spcPts val="1333"/>
              </a:lnSpc>
            </a:pPr>
            <a:endParaRPr sz="1333"/>
          </a:p>
        </p:txBody>
      </p:sp>
      <p:sp>
        <p:nvSpPr>
          <p:cNvPr id="11" name="object 11"/>
          <p:cNvSpPr txBox="1"/>
          <p:nvPr/>
        </p:nvSpPr>
        <p:spPr>
          <a:xfrm>
            <a:off x="10769600" y="1313016"/>
            <a:ext cx="1126933" cy="320139"/>
          </a:xfrm>
          <a:prstGeom prst="rect">
            <a:avLst/>
          </a:prstGeom>
        </p:spPr>
        <p:txBody>
          <a:bodyPr wrap="square" lIns="0" tIns="0" rIns="0" bIns="0" rtlCol="0">
            <a:noAutofit/>
          </a:bodyPr>
          <a:lstStyle/>
          <a:p>
            <a:pPr>
              <a:lnSpc>
                <a:spcPts val="733"/>
              </a:lnSpc>
              <a:spcBef>
                <a:spcPts val="23"/>
              </a:spcBef>
            </a:pPr>
            <a:endParaRPr sz="733" dirty="0"/>
          </a:p>
          <a:p>
            <a:pPr marL="114297">
              <a:lnSpc>
                <a:spcPct val="95825"/>
              </a:lnSpc>
            </a:pPr>
            <a:r>
              <a:rPr sz="1333" b="1" i="1" spc="-100" dirty="0">
                <a:solidFill>
                  <a:schemeClr val="bg2"/>
                </a:solidFill>
                <a:latin typeface="Arial"/>
                <a:cs typeface="Arial"/>
              </a:rPr>
              <a:t>P</a:t>
            </a:r>
            <a:r>
              <a:rPr sz="1333" b="1" i="1" dirty="0">
                <a:solidFill>
                  <a:schemeClr val="bg2"/>
                </a:solidFill>
                <a:latin typeface="Arial"/>
                <a:cs typeface="Arial"/>
              </a:rPr>
              <a:t>AUD</a:t>
            </a:r>
            <a:endParaRPr sz="1333" dirty="0">
              <a:solidFill>
                <a:schemeClr val="bg2"/>
              </a:solidFill>
              <a:latin typeface="Arial"/>
              <a:cs typeface="Arial"/>
            </a:endParaRPr>
          </a:p>
        </p:txBody>
      </p:sp>
      <p:sp>
        <p:nvSpPr>
          <p:cNvPr id="10" name="object 10"/>
          <p:cNvSpPr txBox="1"/>
          <p:nvPr/>
        </p:nvSpPr>
        <p:spPr>
          <a:xfrm>
            <a:off x="1693333333" y="1681900"/>
            <a:ext cx="0" cy="723600"/>
          </a:xfrm>
          <a:prstGeom prst="rect">
            <a:avLst/>
          </a:prstGeom>
        </p:spPr>
        <p:txBody>
          <a:bodyPr wrap="square" lIns="0" tIns="0" rIns="0" bIns="0" rtlCol="0">
            <a:noAutofit/>
          </a:bodyPr>
          <a:lstStyle/>
          <a:p>
            <a:pPr marL="33866">
              <a:lnSpc>
                <a:spcPts val="1333"/>
              </a:lnSpc>
            </a:pPr>
            <a:endParaRPr sz="1333"/>
          </a:p>
        </p:txBody>
      </p:sp>
      <p:sp>
        <p:nvSpPr>
          <p:cNvPr id="9" name="object 9"/>
          <p:cNvSpPr txBox="1"/>
          <p:nvPr/>
        </p:nvSpPr>
        <p:spPr>
          <a:xfrm>
            <a:off x="10554400" y="1681900"/>
            <a:ext cx="957200" cy="723600"/>
          </a:xfrm>
          <a:prstGeom prst="rect">
            <a:avLst/>
          </a:prstGeom>
        </p:spPr>
        <p:txBody>
          <a:bodyPr wrap="square" lIns="0" tIns="0" rIns="0" bIns="0" rtlCol="0">
            <a:noAutofit/>
          </a:bodyPr>
          <a:lstStyle/>
          <a:p>
            <a:pPr>
              <a:lnSpc>
                <a:spcPts val="667"/>
              </a:lnSpc>
            </a:pPr>
            <a:endParaRPr sz="667" dirty="0"/>
          </a:p>
          <a:p>
            <a:pPr marL="114296">
              <a:lnSpc>
                <a:spcPct val="95825"/>
              </a:lnSpc>
              <a:spcBef>
                <a:spcPts val="1333"/>
              </a:spcBef>
            </a:pPr>
            <a:r>
              <a:rPr sz="1467" i="1" dirty="0">
                <a:latin typeface="Arial"/>
                <a:cs typeface="Arial"/>
              </a:rPr>
              <a:t>E8-E9</a:t>
            </a:r>
            <a:endParaRPr sz="1467" dirty="0">
              <a:latin typeface="Arial"/>
              <a:cs typeface="Arial"/>
            </a:endParaRPr>
          </a:p>
        </p:txBody>
      </p:sp>
      <p:sp>
        <p:nvSpPr>
          <p:cNvPr id="8" name="object 8"/>
          <p:cNvSpPr txBox="1"/>
          <p:nvPr/>
        </p:nvSpPr>
        <p:spPr>
          <a:xfrm>
            <a:off x="10628133" y="1681901"/>
            <a:ext cx="883467" cy="106033"/>
          </a:xfrm>
          <a:prstGeom prst="rect">
            <a:avLst/>
          </a:prstGeom>
        </p:spPr>
        <p:txBody>
          <a:bodyPr wrap="square" lIns="0" tIns="0" rIns="0" bIns="0" rtlCol="0">
            <a:noAutofit/>
          </a:bodyPr>
          <a:lstStyle/>
          <a:p>
            <a:pPr marL="33866">
              <a:lnSpc>
                <a:spcPts val="800"/>
              </a:lnSpc>
              <a:spcBef>
                <a:spcPts val="35"/>
              </a:spcBef>
            </a:pPr>
            <a:endParaRPr sz="800"/>
          </a:p>
        </p:txBody>
      </p:sp>
      <p:sp>
        <p:nvSpPr>
          <p:cNvPr id="7" name="object 7"/>
          <p:cNvSpPr txBox="1"/>
          <p:nvPr/>
        </p:nvSpPr>
        <p:spPr>
          <a:xfrm>
            <a:off x="11511600" y="1681901"/>
            <a:ext cx="384933" cy="106033"/>
          </a:xfrm>
          <a:prstGeom prst="rect">
            <a:avLst/>
          </a:prstGeom>
        </p:spPr>
        <p:txBody>
          <a:bodyPr wrap="square" lIns="0" tIns="0" rIns="0" bIns="0" rtlCol="0">
            <a:noAutofit/>
          </a:bodyPr>
          <a:lstStyle/>
          <a:p>
            <a:pPr marL="33866">
              <a:lnSpc>
                <a:spcPts val="800"/>
              </a:lnSpc>
              <a:spcBef>
                <a:spcPts val="35"/>
              </a:spcBef>
            </a:pPr>
            <a:endParaRPr sz="800"/>
          </a:p>
        </p:txBody>
      </p:sp>
      <p:sp>
        <p:nvSpPr>
          <p:cNvPr id="6" name="object 6"/>
          <p:cNvSpPr txBox="1"/>
          <p:nvPr/>
        </p:nvSpPr>
        <p:spPr>
          <a:xfrm>
            <a:off x="9328401" y="1787934"/>
            <a:ext cx="976183" cy="617567"/>
          </a:xfrm>
          <a:prstGeom prst="rect">
            <a:avLst/>
          </a:prstGeom>
        </p:spPr>
        <p:txBody>
          <a:bodyPr wrap="square" lIns="0" tIns="0" rIns="0" bIns="0" rtlCol="0">
            <a:noAutofit/>
          </a:bodyPr>
          <a:lstStyle/>
          <a:p>
            <a:pPr marL="121096" marR="150900">
              <a:lnSpc>
                <a:spcPct val="100041"/>
              </a:lnSpc>
              <a:spcBef>
                <a:spcPts val="287"/>
              </a:spcBef>
            </a:pPr>
            <a:r>
              <a:rPr lang="en-US" sz="1467" i="1" dirty="0">
                <a:latin typeface="Arial"/>
                <a:cs typeface="Arial"/>
              </a:rPr>
              <a:t>A3,</a:t>
            </a:r>
            <a:r>
              <a:rPr sz="1467" i="1" dirty="0">
                <a:latin typeface="Arial"/>
                <a:cs typeface="Arial"/>
              </a:rPr>
              <a:t>D2,</a:t>
            </a:r>
            <a:r>
              <a:rPr lang="en-US" sz="1467" i="1" dirty="0">
                <a:latin typeface="Arial"/>
                <a:cs typeface="Arial"/>
              </a:rPr>
              <a:t>D3,</a:t>
            </a:r>
            <a:r>
              <a:rPr sz="1467" i="1" dirty="0">
                <a:latin typeface="Arial"/>
                <a:cs typeface="Arial"/>
              </a:rPr>
              <a:t> E1 ,</a:t>
            </a:r>
            <a:r>
              <a:rPr lang="en-US" sz="1467" i="1" dirty="0">
                <a:latin typeface="Arial"/>
                <a:cs typeface="Arial"/>
              </a:rPr>
              <a:t>E3</a:t>
            </a:r>
            <a:r>
              <a:rPr sz="1467" i="1" dirty="0">
                <a:latin typeface="Arial"/>
                <a:cs typeface="Arial"/>
              </a:rPr>
              <a:t> </a:t>
            </a:r>
            <a:endParaRPr sz="1467" dirty="0">
              <a:latin typeface="Arial"/>
              <a:cs typeface="Arial"/>
            </a:endParaRPr>
          </a:p>
        </p:txBody>
      </p:sp>
      <p:sp>
        <p:nvSpPr>
          <p:cNvPr id="5" name="object 5"/>
          <p:cNvSpPr txBox="1"/>
          <p:nvPr/>
        </p:nvSpPr>
        <p:spPr>
          <a:xfrm>
            <a:off x="5034481" y="900211"/>
            <a:ext cx="2054800" cy="496800"/>
          </a:xfrm>
          <a:prstGeom prst="rect">
            <a:avLst/>
          </a:prstGeom>
        </p:spPr>
        <p:txBody>
          <a:bodyPr wrap="square" lIns="0" tIns="0" rIns="0" bIns="0" rtlCol="0">
            <a:noAutofit/>
          </a:bodyPr>
          <a:lstStyle/>
          <a:p>
            <a:pPr>
              <a:lnSpc>
                <a:spcPts val="933"/>
              </a:lnSpc>
              <a:spcBef>
                <a:spcPts val="1"/>
              </a:spcBef>
            </a:pPr>
            <a:endParaRPr sz="933" dirty="0"/>
          </a:p>
          <a:p>
            <a:pPr marL="114297">
              <a:lnSpc>
                <a:spcPct val="95825"/>
              </a:lnSpc>
            </a:pPr>
            <a:r>
              <a:rPr sz="1600" b="1" i="1" dirty="0">
                <a:latin typeface="Arial"/>
                <a:cs typeface="Arial"/>
              </a:rPr>
              <a:t>But</a:t>
            </a:r>
            <a:endParaRPr lang="en-US" sz="1600" b="1" i="1" dirty="0">
              <a:latin typeface="Arial"/>
              <a:cs typeface="Arial"/>
            </a:endParaRPr>
          </a:p>
          <a:p>
            <a:pPr marL="114297">
              <a:lnSpc>
                <a:spcPct val="95825"/>
              </a:lnSpc>
            </a:pPr>
            <a:endParaRPr sz="1600" dirty="0">
              <a:solidFill>
                <a:schemeClr val="bg2"/>
              </a:solidFill>
              <a:latin typeface="Arial"/>
              <a:cs typeface="Arial"/>
            </a:endParaRPr>
          </a:p>
        </p:txBody>
      </p:sp>
      <p:sp>
        <p:nvSpPr>
          <p:cNvPr id="4" name="object 4"/>
          <p:cNvSpPr txBox="1"/>
          <p:nvPr/>
        </p:nvSpPr>
        <p:spPr>
          <a:xfrm>
            <a:off x="7213615" y="900211"/>
            <a:ext cx="2054800" cy="496800"/>
          </a:xfrm>
          <a:prstGeom prst="rect">
            <a:avLst/>
          </a:prstGeom>
        </p:spPr>
        <p:txBody>
          <a:bodyPr wrap="square" lIns="0" tIns="0" rIns="0" bIns="0" rtlCol="0">
            <a:noAutofit/>
          </a:bodyPr>
          <a:lstStyle/>
          <a:p>
            <a:pPr>
              <a:lnSpc>
                <a:spcPts val="933"/>
              </a:lnSpc>
              <a:spcBef>
                <a:spcPts val="1"/>
              </a:spcBef>
            </a:pPr>
            <a:endParaRPr sz="933" dirty="0"/>
          </a:p>
          <a:p>
            <a:pPr marL="114297">
              <a:lnSpc>
                <a:spcPct val="95825"/>
              </a:lnSpc>
            </a:pPr>
            <a:r>
              <a:rPr sz="1600" b="1" i="1" dirty="0">
                <a:solidFill>
                  <a:schemeClr val="bg2"/>
                </a:solidFill>
                <a:latin typeface="Arial"/>
                <a:cs typeface="Arial"/>
              </a:rPr>
              <a:t>SNP</a:t>
            </a:r>
            <a:endParaRPr sz="1600" dirty="0">
              <a:solidFill>
                <a:schemeClr val="bg2"/>
              </a:solidFill>
              <a:latin typeface="Arial"/>
              <a:cs typeface="Arial"/>
            </a:endParaRPr>
          </a:p>
        </p:txBody>
      </p:sp>
      <p:sp>
        <p:nvSpPr>
          <p:cNvPr id="3" name="object 3"/>
          <p:cNvSpPr txBox="1"/>
          <p:nvPr/>
        </p:nvSpPr>
        <p:spPr>
          <a:xfrm>
            <a:off x="617949" y="900211"/>
            <a:ext cx="2054791" cy="496800"/>
          </a:xfrm>
          <a:prstGeom prst="rect">
            <a:avLst/>
          </a:prstGeom>
        </p:spPr>
        <p:txBody>
          <a:bodyPr wrap="square" lIns="0" tIns="0" rIns="0" bIns="0" rtlCol="0">
            <a:noAutofit/>
          </a:bodyPr>
          <a:lstStyle/>
          <a:p>
            <a:pPr>
              <a:lnSpc>
                <a:spcPts val="933"/>
              </a:lnSpc>
              <a:spcBef>
                <a:spcPts val="1"/>
              </a:spcBef>
            </a:pPr>
            <a:endParaRPr sz="933" dirty="0"/>
          </a:p>
          <a:p>
            <a:pPr marL="114296">
              <a:lnSpc>
                <a:spcPct val="95825"/>
              </a:lnSpc>
            </a:pPr>
            <a:r>
              <a:rPr sz="1600" b="1" i="1" dirty="0">
                <a:solidFill>
                  <a:schemeClr val="bg2"/>
                </a:solidFill>
                <a:latin typeface="Arial"/>
                <a:cs typeface="Arial"/>
              </a:rPr>
              <a:t>Komponen</a:t>
            </a:r>
            <a:endParaRPr sz="1600" dirty="0">
              <a:solidFill>
                <a:schemeClr val="bg2"/>
              </a:solidFill>
              <a:latin typeface="Arial"/>
              <a:cs typeface="Arial"/>
            </a:endParaRPr>
          </a:p>
        </p:txBody>
      </p:sp>
      <p:sp>
        <p:nvSpPr>
          <p:cNvPr id="2" name="object 2"/>
          <p:cNvSpPr txBox="1"/>
          <p:nvPr/>
        </p:nvSpPr>
        <p:spPr>
          <a:xfrm>
            <a:off x="2672739" y="966733"/>
            <a:ext cx="1899991" cy="496800"/>
          </a:xfrm>
          <a:prstGeom prst="rect">
            <a:avLst/>
          </a:prstGeom>
        </p:spPr>
        <p:txBody>
          <a:bodyPr wrap="square" lIns="0" tIns="0" rIns="0" bIns="0" rtlCol="0">
            <a:noAutofit/>
          </a:bodyPr>
          <a:lstStyle/>
          <a:p>
            <a:pPr>
              <a:lnSpc>
                <a:spcPts val="933"/>
              </a:lnSpc>
              <a:spcBef>
                <a:spcPts val="1"/>
              </a:spcBef>
            </a:pPr>
            <a:endParaRPr sz="933" dirty="0"/>
          </a:p>
          <a:p>
            <a:pPr marL="114288" algn="ctr">
              <a:lnSpc>
                <a:spcPct val="95825"/>
              </a:lnSpc>
            </a:pPr>
            <a:r>
              <a:rPr sz="1600" b="1" i="1" dirty="0">
                <a:solidFill>
                  <a:schemeClr val="bg2"/>
                </a:solidFill>
                <a:latin typeface="Arial"/>
                <a:cs typeface="Arial"/>
              </a:rPr>
              <a:t>Sumber</a:t>
            </a:r>
            <a:endParaRPr sz="1600" dirty="0">
              <a:solidFill>
                <a:schemeClr val="bg2"/>
              </a:solidFill>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bject 32"/>
          <p:cNvSpPr/>
          <p:nvPr/>
        </p:nvSpPr>
        <p:spPr>
          <a:xfrm>
            <a:off x="25" y="-13100"/>
            <a:ext cx="12192000" cy="824400"/>
          </a:xfrm>
          <a:custGeom>
            <a:avLst/>
            <a:gdLst/>
            <a:ahLst/>
            <a:cxnLst/>
            <a:rect l="l" t="t" r="r" b="b"/>
            <a:pathLst>
              <a:path w="9144000" h="618300">
                <a:moveTo>
                  <a:pt x="9143980" y="9825"/>
                </a:moveTo>
                <a:lnTo>
                  <a:pt x="0" y="9825"/>
                </a:lnTo>
                <a:lnTo>
                  <a:pt x="0" y="618300"/>
                </a:lnTo>
                <a:lnTo>
                  <a:pt x="9143980" y="618300"/>
                </a:lnTo>
                <a:lnTo>
                  <a:pt x="9143980" y="9825"/>
                </a:lnTo>
                <a:close/>
              </a:path>
            </a:pathLst>
          </a:custGeom>
          <a:solidFill>
            <a:srgbClr val="CEE1F3"/>
          </a:solidFill>
        </p:spPr>
        <p:txBody>
          <a:bodyPr wrap="square" lIns="0" tIns="0" rIns="0" bIns="0" rtlCol="0">
            <a:noAutofit/>
          </a:bodyPr>
          <a:lstStyle/>
          <a:p>
            <a:endParaRPr sz="2400"/>
          </a:p>
        </p:txBody>
      </p:sp>
      <p:sp>
        <p:nvSpPr>
          <p:cNvPr id="33" name="object 33"/>
          <p:cNvSpPr/>
          <p:nvPr/>
        </p:nvSpPr>
        <p:spPr>
          <a:xfrm>
            <a:off x="2935652" y="100867"/>
            <a:ext cx="5257200" cy="485200"/>
          </a:xfrm>
          <a:custGeom>
            <a:avLst/>
            <a:gdLst/>
            <a:ahLst/>
            <a:cxnLst/>
            <a:rect l="l" t="t" r="r" b="b"/>
            <a:pathLst>
              <a:path w="3942900" h="363900">
                <a:moveTo>
                  <a:pt x="0" y="0"/>
                </a:moveTo>
                <a:lnTo>
                  <a:pt x="3942900" y="0"/>
                </a:lnTo>
                <a:lnTo>
                  <a:pt x="3942900" y="363900"/>
                </a:lnTo>
                <a:lnTo>
                  <a:pt x="0" y="363900"/>
                </a:lnTo>
                <a:lnTo>
                  <a:pt x="0" y="0"/>
                </a:lnTo>
                <a:close/>
              </a:path>
            </a:pathLst>
          </a:custGeom>
          <a:solidFill>
            <a:srgbClr val="000000"/>
          </a:solidFill>
        </p:spPr>
        <p:txBody>
          <a:bodyPr wrap="square" lIns="0" tIns="0" rIns="0" bIns="0" rtlCol="0">
            <a:noAutofit/>
          </a:bodyPr>
          <a:lstStyle/>
          <a:p>
            <a:endParaRPr sz="2400"/>
          </a:p>
        </p:txBody>
      </p:sp>
      <p:sp>
        <p:nvSpPr>
          <p:cNvPr id="31" name="object 31"/>
          <p:cNvSpPr/>
          <p:nvPr/>
        </p:nvSpPr>
        <p:spPr>
          <a:xfrm>
            <a:off x="0" y="6420537"/>
            <a:ext cx="12191997" cy="437463"/>
          </a:xfrm>
          <a:custGeom>
            <a:avLst/>
            <a:gdLst/>
            <a:ahLst/>
            <a:cxnLst/>
            <a:rect l="l" t="t" r="r" b="b"/>
            <a:pathLst>
              <a:path w="6794999" h="261600">
                <a:moveTo>
                  <a:pt x="0" y="0"/>
                </a:moveTo>
                <a:lnTo>
                  <a:pt x="6794999" y="0"/>
                </a:lnTo>
                <a:lnTo>
                  <a:pt x="6794999" y="261600"/>
                </a:lnTo>
                <a:lnTo>
                  <a:pt x="0" y="261600"/>
                </a:lnTo>
                <a:lnTo>
                  <a:pt x="0" y="0"/>
                </a:lnTo>
                <a:close/>
              </a:path>
            </a:pathLst>
          </a:custGeom>
          <a:solidFill>
            <a:srgbClr val="000000"/>
          </a:solidFill>
        </p:spPr>
        <p:txBody>
          <a:bodyPr wrap="square" lIns="0" tIns="0" rIns="0" bIns="0" rtlCol="0">
            <a:noAutofit/>
          </a:bodyPr>
          <a:lstStyle/>
          <a:p>
            <a:endParaRPr sz="2400"/>
          </a:p>
        </p:txBody>
      </p:sp>
      <p:sp>
        <p:nvSpPr>
          <p:cNvPr id="28" name="object 28"/>
          <p:cNvSpPr/>
          <p:nvPr/>
        </p:nvSpPr>
        <p:spPr>
          <a:xfrm>
            <a:off x="3281023" y="2207453"/>
            <a:ext cx="468800" cy="562800"/>
          </a:xfrm>
          <a:custGeom>
            <a:avLst/>
            <a:gdLst/>
            <a:ahLst/>
            <a:cxnLst/>
            <a:rect l="l" t="t" r="r" b="b"/>
            <a:pathLst>
              <a:path w="351600" h="422100">
                <a:moveTo>
                  <a:pt x="175800" y="105525"/>
                </a:moveTo>
                <a:lnTo>
                  <a:pt x="175800" y="0"/>
                </a:lnTo>
                <a:lnTo>
                  <a:pt x="351600" y="211050"/>
                </a:lnTo>
                <a:lnTo>
                  <a:pt x="175800" y="422100"/>
                </a:lnTo>
                <a:lnTo>
                  <a:pt x="175800" y="316575"/>
                </a:lnTo>
                <a:lnTo>
                  <a:pt x="0" y="316575"/>
                </a:lnTo>
                <a:lnTo>
                  <a:pt x="0" y="105525"/>
                </a:lnTo>
                <a:lnTo>
                  <a:pt x="175800" y="105525"/>
                </a:lnTo>
                <a:close/>
              </a:path>
            </a:pathLst>
          </a:custGeom>
          <a:solidFill>
            <a:schemeClr val="accent2">
              <a:lumMod val="75000"/>
            </a:schemeClr>
          </a:solidFill>
        </p:spPr>
        <p:txBody>
          <a:bodyPr wrap="square" lIns="0" tIns="0" rIns="0" bIns="0" rtlCol="0">
            <a:noAutofit/>
          </a:bodyPr>
          <a:lstStyle/>
          <a:p>
            <a:endParaRPr sz="2400"/>
          </a:p>
        </p:txBody>
      </p:sp>
      <p:sp>
        <p:nvSpPr>
          <p:cNvPr id="27" name="object 27"/>
          <p:cNvSpPr/>
          <p:nvPr/>
        </p:nvSpPr>
        <p:spPr>
          <a:xfrm>
            <a:off x="384751" y="1547921"/>
            <a:ext cx="2713200" cy="1681600"/>
          </a:xfrm>
          <a:custGeom>
            <a:avLst/>
            <a:gdLst/>
            <a:ahLst/>
            <a:cxnLst/>
            <a:rect l="l" t="t" r="r" b="b"/>
            <a:pathLst>
              <a:path w="2034900" h="1261200">
                <a:moveTo>
                  <a:pt x="0" y="0"/>
                </a:moveTo>
                <a:lnTo>
                  <a:pt x="2034900" y="0"/>
                </a:lnTo>
                <a:lnTo>
                  <a:pt x="2034900" y="1261200"/>
                </a:lnTo>
                <a:lnTo>
                  <a:pt x="0" y="1261200"/>
                </a:lnTo>
                <a:lnTo>
                  <a:pt x="0" y="0"/>
                </a:lnTo>
                <a:close/>
              </a:path>
            </a:pathLst>
          </a:custGeom>
          <a:solidFill>
            <a:srgbClr val="FCE4CD"/>
          </a:solidFill>
        </p:spPr>
        <p:txBody>
          <a:bodyPr wrap="square" lIns="0" tIns="0" rIns="0" bIns="0" rtlCol="0">
            <a:noAutofit/>
          </a:bodyPr>
          <a:lstStyle/>
          <a:p>
            <a:endParaRPr sz="2400"/>
          </a:p>
        </p:txBody>
      </p:sp>
      <p:sp>
        <p:nvSpPr>
          <p:cNvPr id="16" name="object 16"/>
          <p:cNvSpPr/>
          <p:nvPr/>
        </p:nvSpPr>
        <p:spPr>
          <a:xfrm>
            <a:off x="3968884" y="944185"/>
            <a:ext cx="1240267" cy="292567"/>
          </a:xfrm>
          <a:custGeom>
            <a:avLst/>
            <a:gdLst/>
            <a:ahLst/>
            <a:cxnLst/>
            <a:rect l="l" t="t" r="r" b="b"/>
            <a:pathLst>
              <a:path w="930200" h="219425">
                <a:moveTo>
                  <a:pt x="0" y="0"/>
                </a:moveTo>
                <a:lnTo>
                  <a:pt x="930200" y="0"/>
                </a:lnTo>
                <a:lnTo>
                  <a:pt x="930200" y="219425"/>
                </a:lnTo>
                <a:lnTo>
                  <a:pt x="0" y="219425"/>
                </a:lnTo>
                <a:lnTo>
                  <a:pt x="0" y="0"/>
                </a:lnTo>
                <a:close/>
              </a:path>
            </a:pathLst>
          </a:custGeom>
          <a:solidFill>
            <a:srgbClr val="6FA8DC"/>
          </a:solidFill>
        </p:spPr>
        <p:txBody>
          <a:bodyPr wrap="square" lIns="0" tIns="0" rIns="0" bIns="0" rtlCol="0">
            <a:noAutofit/>
          </a:bodyPr>
          <a:lstStyle/>
          <a:p>
            <a:endParaRPr sz="2400"/>
          </a:p>
        </p:txBody>
      </p:sp>
      <p:sp>
        <p:nvSpPr>
          <p:cNvPr id="17" name="object 17"/>
          <p:cNvSpPr/>
          <p:nvPr/>
        </p:nvSpPr>
        <p:spPr>
          <a:xfrm>
            <a:off x="5209151" y="944185"/>
            <a:ext cx="6486667" cy="292567"/>
          </a:xfrm>
          <a:custGeom>
            <a:avLst/>
            <a:gdLst/>
            <a:ahLst/>
            <a:cxnLst/>
            <a:rect l="l" t="t" r="r" b="b"/>
            <a:pathLst>
              <a:path w="4865000" h="219425">
                <a:moveTo>
                  <a:pt x="0" y="0"/>
                </a:moveTo>
                <a:lnTo>
                  <a:pt x="4865000" y="0"/>
                </a:lnTo>
                <a:lnTo>
                  <a:pt x="4865000" y="219425"/>
                </a:lnTo>
                <a:lnTo>
                  <a:pt x="0" y="219425"/>
                </a:lnTo>
                <a:lnTo>
                  <a:pt x="0" y="0"/>
                </a:lnTo>
                <a:close/>
              </a:path>
            </a:pathLst>
          </a:custGeom>
          <a:solidFill>
            <a:srgbClr val="6FA8DC"/>
          </a:solidFill>
        </p:spPr>
        <p:txBody>
          <a:bodyPr wrap="square" lIns="0" tIns="0" rIns="0" bIns="0" rtlCol="0">
            <a:noAutofit/>
          </a:bodyPr>
          <a:lstStyle/>
          <a:p>
            <a:endParaRPr sz="2400"/>
          </a:p>
        </p:txBody>
      </p:sp>
      <p:sp>
        <p:nvSpPr>
          <p:cNvPr id="18" name="object 18"/>
          <p:cNvSpPr/>
          <p:nvPr/>
        </p:nvSpPr>
        <p:spPr>
          <a:xfrm>
            <a:off x="3968884" y="937851"/>
            <a:ext cx="0" cy="3600900"/>
          </a:xfrm>
          <a:custGeom>
            <a:avLst/>
            <a:gdLst/>
            <a:ahLst/>
            <a:cxnLst/>
            <a:rect l="l" t="t" r="r" b="b"/>
            <a:pathLst>
              <a:path h="2700675">
                <a:moveTo>
                  <a:pt x="0" y="0"/>
                </a:moveTo>
                <a:lnTo>
                  <a:pt x="0" y="2700675"/>
                </a:lnTo>
              </a:path>
            </a:pathLst>
          </a:custGeom>
          <a:ln w="9525">
            <a:solidFill>
              <a:srgbClr val="9FC5E7"/>
            </a:solidFill>
          </a:ln>
        </p:spPr>
        <p:txBody>
          <a:bodyPr wrap="square" lIns="0" tIns="0" rIns="0" bIns="0" rtlCol="0">
            <a:noAutofit/>
          </a:bodyPr>
          <a:lstStyle/>
          <a:p>
            <a:endParaRPr sz="2400"/>
          </a:p>
        </p:txBody>
      </p:sp>
      <p:sp>
        <p:nvSpPr>
          <p:cNvPr id="19" name="object 19"/>
          <p:cNvSpPr/>
          <p:nvPr/>
        </p:nvSpPr>
        <p:spPr>
          <a:xfrm>
            <a:off x="5209151" y="937851"/>
            <a:ext cx="0" cy="3600900"/>
          </a:xfrm>
          <a:custGeom>
            <a:avLst/>
            <a:gdLst/>
            <a:ahLst/>
            <a:cxnLst/>
            <a:rect l="l" t="t" r="r" b="b"/>
            <a:pathLst>
              <a:path h="2700675">
                <a:moveTo>
                  <a:pt x="0" y="0"/>
                </a:moveTo>
                <a:lnTo>
                  <a:pt x="0" y="2700675"/>
                </a:lnTo>
              </a:path>
            </a:pathLst>
          </a:custGeom>
          <a:ln w="9525">
            <a:solidFill>
              <a:srgbClr val="9FC5E7"/>
            </a:solidFill>
          </a:ln>
        </p:spPr>
        <p:txBody>
          <a:bodyPr wrap="square" lIns="0" tIns="0" rIns="0" bIns="0" rtlCol="0">
            <a:noAutofit/>
          </a:bodyPr>
          <a:lstStyle/>
          <a:p>
            <a:endParaRPr sz="2400"/>
          </a:p>
        </p:txBody>
      </p:sp>
      <p:sp>
        <p:nvSpPr>
          <p:cNvPr id="20" name="object 20"/>
          <p:cNvSpPr/>
          <p:nvPr/>
        </p:nvSpPr>
        <p:spPr>
          <a:xfrm>
            <a:off x="11695817" y="937851"/>
            <a:ext cx="0" cy="3600900"/>
          </a:xfrm>
          <a:custGeom>
            <a:avLst/>
            <a:gdLst/>
            <a:ahLst/>
            <a:cxnLst/>
            <a:rect l="l" t="t" r="r" b="b"/>
            <a:pathLst>
              <a:path h="2700675">
                <a:moveTo>
                  <a:pt x="0" y="0"/>
                </a:moveTo>
                <a:lnTo>
                  <a:pt x="0" y="2700675"/>
                </a:lnTo>
              </a:path>
            </a:pathLst>
          </a:custGeom>
          <a:ln w="9525">
            <a:solidFill>
              <a:srgbClr val="9FC5E7"/>
            </a:solidFill>
          </a:ln>
        </p:spPr>
        <p:txBody>
          <a:bodyPr wrap="square" lIns="0" tIns="0" rIns="0" bIns="0" rtlCol="0">
            <a:noAutofit/>
          </a:bodyPr>
          <a:lstStyle/>
          <a:p>
            <a:endParaRPr sz="2400"/>
          </a:p>
        </p:txBody>
      </p:sp>
      <p:sp>
        <p:nvSpPr>
          <p:cNvPr id="21" name="object 21"/>
          <p:cNvSpPr/>
          <p:nvPr/>
        </p:nvSpPr>
        <p:spPr>
          <a:xfrm>
            <a:off x="3962551" y="944184"/>
            <a:ext cx="7739600" cy="0"/>
          </a:xfrm>
          <a:custGeom>
            <a:avLst/>
            <a:gdLst/>
            <a:ahLst/>
            <a:cxnLst/>
            <a:rect l="l" t="t" r="r" b="b"/>
            <a:pathLst>
              <a:path w="5804700">
                <a:moveTo>
                  <a:pt x="0" y="0"/>
                </a:moveTo>
                <a:lnTo>
                  <a:pt x="5804700" y="0"/>
                </a:lnTo>
              </a:path>
            </a:pathLst>
          </a:custGeom>
          <a:ln w="9525">
            <a:solidFill>
              <a:srgbClr val="9FC5E7"/>
            </a:solidFill>
          </a:ln>
        </p:spPr>
        <p:txBody>
          <a:bodyPr wrap="square" lIns="0" tIns="0" rIns="0" bIns="0" rtlCol="0">
            <a:noAutofit/>
          </a:bodyPr>
          <a:lstStyle/>
          <a:p>
            <a:endParaRPr sz="2400"/>
          </a:p>
        </p:txBody>
      </p:sp>
      <p:sp>
        <p:nvSpPr>
          <p:cNvPr id="22" name="object 22"/>
          <p:cNvSpPr/>
          <p:nvPr/>
        </p:nvSpPr>
        <p:spPr>
          <a:xfrm>
            <a:off x="3962551" y="1236751"/>
            <a:ext cx="7739600" cy="0"/>
          </a:xfrm>
          <a:custGeom>
            <a:avLst/>
            <a:gdLst/>
            <a:ahLst/>
            <a:cxnLst/>
            <a:rect l="l" t="t" r="r" b="b"/>
            <a:pathLst>
              <a:path w="5804700">
                <a:moveTo>
                  <a:pt x="0" y="0"/>
                </a:moveTo>
                <a:lnTo>
                  <a:pt x="5804700" y="0"/>
                </a:lnTo>
              </a:path>
            </a:pathLst>
          </a:custGeom>
          <a:ln w="9525">
            <a:solidFill>
              <a:srgbClr val="9FC5E7"/>
            </a:solidFill>
          </a:ln>
        </p:spPr>
        <p:txBody>
          <a:bodyPr wrap="square" lIns="0" tIns="0" rIns="0" bIns="0" rtlCol="0">
            <a:noAutofit/>
          </a:bodyPr>
          <a:lstStyle/>
          <a:p>
            <a:endParaRPr sz="2400"/>
          </a:p>
        </p:txBody>
      </p:sp>
      <p:sp>
        <p:nvSpPr>
          <p:cNvPr id="23" name="object 23"/>
          <p:cNvSpPr/>
          <p:nvPr/>
        </p:nvSpPr>
        <p:spPr>
          <a:xfrm>
            <a:off x="3962551" y="1897084"/>
            <a:ext cx="7739600" cy="0"/>
          </a:xfrm>
          <a:custGeom>
            <a:avLst/>
            <a:gdLst/>
            <a:ahLst/>
            <a:cxnLst/>
            <a:rect l="l" t="t" r="r" b="b"/>
            <a:pathLst>
              <a:path w="5804700">
                <a:moveTo>
                  <a:pt x="0" y="0"/>
                </a:moveTo>
                <a:lnTo>
                  <a:pt x="5804700" y="0"/>
                </a:lnTo>
              </a:path>
            </a:pathLst>
          </a:custGeom>
          <a:ln w="9525">
            <a:solidFill>
              <a:srgbClr val="9FC5E7"/>
            </a:solidFill>
          </a:ln>
        </p:spPr>
        <p:txBody>
          <a:bodyPr wrap="square" lIns="0" tIns="0" rIns="0" bIns="0" rtlCol="0">
            <a:noAutofit/>
          </a:bodyPr>
          <a:lstStyle/>
          <a:p>
            <a:endParaRPr sz="2400"/>
          </a:p>
        </p:txBody>
      </p:sp>
      <p:sp>
        <p:nvSpPr>
          <p:cNvPr id="24" name="object 24"/>
          <p:cNvSpPr/>
          <p:nvPr/>
        </p:nvSpPr>
        <p:spPr>
          <a:xfrm>
            <a:off x="3962551" y="2884584"/>
            <a:ext cx="7739600" cy="0"/>
          </a:xfrm>
          <a:custGeom>
            <a:avLst/>
            <a:gdLst/>
            <a:ahLst/>
            <a:cxnLst/>
            <a:rect l="l" t="t" r="r" b="b"/>
            <a:pathLst>
              <a:path w="5804700">
                <a:moveTo>
                  <a:pt x="0" y="0"/>
                </a:moveTo>
                <a:lnTo>
                  <a:pt x="5804700" y="0"/>
                </a:lnTo>
              </a:path>
            </a:pathLst>
          </a:custGeom>
          <a:ln w="9525">
            <a:solidFill>
              <a:srgbClr val="9FC5E7"/>
            </a:solidFill>
          </a:ln>
        </p:spPr>
        <p:txBody>
          <a:bodyPr wrap="square" lIns="0" tIns="0" rIns="0" bIns="0" rtlCol="0">
            <a:noAutofit/>
          </a:bodyPr>
          <a:lstStyle/>
          <a:p>
            <a:endParaRPr sz="2400"/>
          </a:p>
        </p:txBody>
      </p:sp>
      <p:sp>
        <p:nvSpPr>
          <p:cNvPr id="25" name="object 25"/>
          <p:cNvSpPr/>
          <p:nvPr/>
        </p:nvSpPr>
        <p:spPr>
          <a:xfrm>
            <a:off x="3962551" y="3544917"/>
            <a:ext cx="7739600" cy="0"/>
          </a:xfrm>
          <a:custGeom>
            <a:avLst/>
            <a:gdLst/>
            <a:ahLst/>
            <a:cxnLst/>
            <a:rect l="l" t="t" r="r" b="b"/>
            <a:pathLst>
              <a:path w="5804700">
                <a:moveTo>
                  <a:pt x="0" y="0"/>
                </a:moveTo>
                <a:lnTo>
                  <a:pt x="5804700" y="0"/>
                </a:lnTo>
              </a:path>
            </a:pathLst>
          </a:custGeom>
          <a:ln w="9525">
            <a:solidFill>
              <a:srgbClr val="9FC5E7"/>
            </a:solidFill>
          </a:ln>
        </p:spPr>
        <p:txBody>
          <a:bodyPr wrap="square" lIns="0" tIns="0" rIns="0" bIns="0" rtlCol="0">
            <a:noAutofit/>
          </a:bodyPr>
          <a:lstStyle/>
          <a:p>
            <a:endParaRPr sz="2400"/>
          </a:p>
        </p:txBody>
      </p:sp>
      <p:sp>
        <p:nvSpPr>
          <p:cNvPr id="26" name="object 26"/>
          <p:cNvSpPr/>
          <p:nvPr/>
        </p:nvSpPr>
        <p:spPr>
          <a:xfrm>
            <a:off x="3962551" y="4532417"/>
            <a:ext cx="7739600" cy="369801"/>
          </a:xfrm>
          <a:custGeom>
            <a:avLst/>
            <a:gdLst/>
            <a:ahLst/>
            <a:cxnLst/>
            <a:rect l="l" t="t" r="r" b="b"/>
            <a:pathLst>
              <a:path w="5804700">
                <a:moveTo>
                  <a:pt x="0" y="0"/>
                </a:moveTo>
                <a:lnTo>
                  <a:pt x="5804700" y="0"/>
                </a:lnTo>
              </a:path>
            </a:pathLst>
          </a:custGeom>
          <a:ln w="9525">
            <a:solidFill>
              <a:srgbClr val="9FC5E7"/>
            </a:solidFill>
          </a:ln>
        </p:spPr>
        <p:txBody>
          <a:bodyPr wrap="square" lIns="0" tIns="0" rIns="0" bIns="0" rtlCol="0">
            <a:noAutofit/>
          </a:bodyPr>
          <a:lstStyle/>
          <a:p>
            <a:endParaRPr sz="2400"/>
          </a:p>
        </p:txBody>
      </p:sp>
      <p:sp>
        <p:nvSpPr>
          <p:cNvPr id="15" name="object 15"/>
          <p:cNvSpPr txBox="1"/>
          <p:nvPr/>
        </p:nvSpPr>
        <p:spPr>
          <a:xfrm>
            <a:off x="5497016" y="1600227"/>
            <a:ext cx="5780581" cy="265861"/>
          </a:xfrm>
          <a:prstGeom prst="rect">
            <a:avLst/>
          </a:prstGeom>
        </p:spPr>
        <p:txBody>
          <a:bodyPr wrap="square" lIns="0" tIns="0" rIns="0" bIns="0" rtlCol="0">
            <a:noAutofit/>
          </a:bodyPr>
          <a:lstStyle/>
          <a:p>
            <a:pPr marL="16933">
              <a:lnSpc>
                <a:spcPts val="2040"/>
              </a:lnSpc>
              <a:spcBef>
                <a:spcPts val="101"/>
              </a:spcBef>
            </a:pPr>
            <a:r>
              <a:rPr sz="1867" dirty="0">
                <a:solidFill>
                  <a:srgbClr val="0B5394"/>
                </a:solidFill>
                <a:latin typeface="Arial"/>
                <a:cs typeface="Arial"/>
              </a:rPr>
              <a:t>peserta didik dalam proses </a:t>
            </a:r>
            <a:r>
              <a:rPr sz="1867" dirty="0" err="1">
                <a:solidFill>
                  <a:srgbClr val="0B5394"/>
                </a:solidFill>
                <a:latin typeface="Arial"/>
                <a:cs typeface="Arial"/>
              </a:rPr>
              <a:t>pembelajaran</a:t>
            </a:r>
            <a:r>
              <a:rPr sz="1867" dirty="0">
                <a:solidFill>
                  <a:srgbClr val="0B5394"/>
                </a:solidFill>
                <a:latin typeface="Arial"/>
                <a:cs typeface="Arial"/>
              </a:rPr>
              <a:t>.</a:t>
            </a:r>
            <a:r>
              <a:rPr lang="en-US" sz="1867" b="1" dirty="0">
                <a:solidFill>
                  <a:srgbClr val="FF0000"/>
                </a:solidFill>
                <a:latin typeface="Arial"/>
                <a:cs typeface="Arial"/>
              </a:rPr>
              <a:t>(D1.2</a:t>
            </a:r>
            <a:r>
              <a:rPr lang="en-US" sz="1867" dirty="0">
                <a:solidFill>
                  <a:srgbClr val="0B5394"/>
                </a:solidFill>
                <a:latin typeface="Arial"/>
                <a:cs typeface="Arial"/>
              </a:rPr>
              <a:t>)</a:t>
            </a:r>
            <a:endParaRPr sz="1867" dirty="0">
              <a:latin typeface="Arial"/>
              <a:cs typeface="Arial"/>
            </a:endParaRPr>
          </a:p>
        </p:txBody>
      </p:sp>
      <p:sp>
        <p:nvSpPr>
          <p:cNvPr id="13" name="object 13"/>
          <p:cNvSpPr txBox="1"/>
          <p:nvPr/>
        </p:nvSpPr>
        <p:spPr>
          <a:xfrm>
            <a:off x="3968884" y="944185"/>
            <a:ext cx="1240267" cy="292567"/>
          </a:xfrm>
          <a:prstGeom prst="rect">
            <a:avLst/>
          </a:prstGeom>
        </p:spPr>
        <p:txBody>
          <a:bodyPr wrap="square" lIns="0" tIns="0" rIns="0" bIns="0" rtlCol="0">
            <a:noAutofit/>
          </a:bodyPr>
          <a:lstStyle/>
          <a:p>
            <a:pPr marL="383089">
              <a:lnSpc>
                <a:spcPct val="95825"/>
              </a:lnSpc>
              <a:spcBef>
                <a:spcPts val="227"/>
              </a:spcBef>
            </a:pPr>
            <a:r>
              <a:rPr sz="1600" b="1" dirty="0">
                <a:solidFill>
                  <a:srgbClr val="FFFFFF"/>
                </a:solidFill>
                <a:latin typeface="Arial"/>
                <a:cs typeface="Arial"/>
              </a:rPr>
              <a:t>Butir</a:t>
            </a:r>
            <a:endParaRPr sz="1600">
              <a:latin typeface="Arial"/>
              <a:cs typeface="Arial"/>
            </a:endParaRPr>
          </a:p>
        </p:txBody>
      </p:sp>
      <p:sp>
        <p:nvSpPr>
          <p:cNvPr id="12" name="object 12"/>
          <p:cNvSpPr txBox="1"/>
          <p:nvPr/>
        </p:nvSpPr>
        <p:spPr>
          <a:xfrm>
            <a:off x="5209151" y="944185"/>
            <a:ext cx="6486667" cy="292567"/>
          </a:xfrm>
          <a:prstGeom prst="rect">
            <a:avLst/>
          </a:prstGeom>
        </p:spPr>
        <p:txBody>
          <a:bodyPr wrap="square" lIns="0" tIns="0" rIns="0" bIns="0" rtlCol="0">
            <a:noAutofit/>
          </a:bodyPr>
          <a:lstStyle/>
          <a:p>
            <a:pPr marL="2482931" marR="2484149" algn="ctr">
              <a:lnSpc>
                <a:spcPct val="95825"/>
              </a:lnSpc>
              <a:spcBef>
                <a:spcPts val="227"/>
              </a:spcBef>
            </a:pPr>
            <a:r>
              <a:rPr sz="1600" b="1" dirty="0">
                <a:solidFill>
                  <a:srgbClr val="FFFFFF"/>
                </a:solidFill>
                <a:latin typeface="Arial"/>
                <a:cs typeface="Arial"/>
              </a:rPr>
              <a:t>Rumusan Butir</a:t>
            </a:r>
            <a:endParaRPr sz="1600">
              <a:latin typeface="Arial"/>
              <a:cs typeface="Arial"/>
            </a:endParaRPr>
          </a:p>
        </p:txBody>
      </p:sp>
      <p:sp>
        <p:nvSpPr>
          <p:cNvPr id="11" name="object 11"/>
          <p:cNvSpPr txBox="1"/>
          <p:nvPr/>
        </p:nvSpPr>
        <p:spPr>
          <a:xfrm>
            <a:off x="3968884" y="1236751"/>
            <a:ext cx="1240267" cy="660333"/>
          </a:xfrm>
          <a:prstGeom prst="rect">
            <a:avLst/>
          </a:prstGeom>
        </p:spPr>
        <p:txBody>
          <a:bodyPr wrap="square" lIns="0" tIns="0" rIns="0" bIns="0" rtlCol="0">
            <a:noAutofit/>
          </a:bodyPr>
          <a:lstStyle/>
          <a:p>
            <a:pPr>
              <a:lnSpc>
                <a:spcPts val="1600"/>
              </a:lnSpc>
              <a:spcBef>
                <a:spcPts val="75"/>
              </a:spcBef>
            </a:pPr>
            <a:endParaRPr sz="1600" dirty="0"/>
          </a:p>
          <a:p>
            <a:pPr marL="480543" marR="480569" algn="ctr">
              <a:lnSpc>
                <a:spcPct val="95825"/>
              </a:lnSpc>
            </a:pPr>
            <a:r>
              <a:rPr sz="1600" b="1" spc="-85" dirty="0">
                <a:solidFill>
                  <a:srgbClr val="0B5394"/>
                </a:solidFill>
                <a:latin typeface="Arial"/>
                <a:cs typeface="Arial"/>
              </a:rPr>
              <a:t>1</a:t>
            </a:r>
            <a:endParaRPr sz="1600" dirty="0">
              <a:latin typeface="Arial"/>
              <a:cs typeface="Arial"/>
            </a:endParaRPr>
          </a:p>
        </p:txBody>
      </p:sp>
      <p:sp>
        <p:nvSpPr>
          <p:cNvPr id="10" name="object 10"/>
          <p:cNvSpPr txBox="1"/>
          <p:nvPr/>
        </p:nvSpPr>
        <p:spPr>
          <a:xfrm>
            <a:off x="5209151" y="1236751"/>
            <a:ext cx="6486667" cy="660333"/>
          </a:xfrm>
          <a:prstGeom prst="rect">
            <a:avLst/>
          </a:prstGeom>
        </p:spPr>
        <p:txBody>
          <a:bodyPr wrap="square" lIns="0" tIns="0" rIns="0" bIns="0" rtlCol="0">
            <a:noAutofit/>
          </a:bodyPr>
          <a:lstStyle/>
          <a:p>
            <a:pPr marL="304791">
              <a:lnSpc>
                <a:spcPct val="95825"/>
              </a:lnSpc>
              <a:spcBef>
                <a:spcPts val="140"/>
              </a:spcBef>
            </a:pPr>
            <a:r>
              <a:rPr sz="1867" dirty="0">
                <a:solidFill>
                  <a:srgbClr val="0B5394"/>
                </a:solidFill>
                <a:latin typeface="Arial"/>
                <a:cs typeface="Arial"/>
              </a:rPr>
              <a:t>Pendidik menyediakan dukungan sosial emosional bagi</a:t>
            </a:r>
            <a:endParaRPr sz="1867">
              <a:latin typeface="Arial"/>
              <a:cs typeface="Arial"/>
            </a:endParaRPr>
          </a:p>
        </p:txBody>
      </p:sp>
      <p:sp>
        <p:nvSpPr>
          <p:cNvPr id="9" name="object 9"/>
          <p:cNvSpPr txBox="1"/>
          <p:nvPr/>
        </p:nvSpPr>
        <p:spPr>
          <a:xfrm>
            <a:off x="3968884" y="1897085"/>
            <a:ext cx="1240267" cy="987500"/>
          </a:xfrm>
          <a:prstGeom prst="rect">
            <a:avLst/>
          </a:prstGeom>
        </p:spPr>
        <p:txBody>
          <a:bodyPr wrap="square" lIns="0" tIns="0" rIns="0" bIns="0" rtlCol="0">
            <a:noAutofit/>
          </a:bodyPr>
          <a:lstStyle/>
          <a:p>
            <a:pPr>
              <a:lnSpc>
                <a:spcPts val="1333"/>
              </a:lnSpc>
            </a:pPr>
            <a:endParaRPr sz="1333" dirty="0"/>
          </a:p>
          <a:p>
            <a:pPr marL="474937" marR="474999" algn="ctr">
              <a:lnSpc>
                <a:spcPct val="95825"/>
              </a:lnSpc>
              <a:spcBef>
                <a:spcPts val="1629"/>
              </a:spcBef>
            </a:pPr>
            <a:r>
              <a:rPr sz="1600" b="1" dirty="0">
                <a:solidFill>
                  <a:srgbClr val="0B5394"/>
                </a:solidFill>
                <a:latin typeface="Arial"/>
                <a:cs typeface="Arial"/>
              </a:rPr>
              <a:t>2</a:t>
            </a:r>
            <a:endParaRPr sz="1600" dirty="0">
              <a:latin typeface="Arial"/>
              <a:cs typeface="Arial"/>
            </a:endParaRPr>
          </a:p>
        </p:txBody>
      </p:sp>
      <p:sp>
        <p:nvSpPr>
          <p:cNvPr id="8" name="object 8"/>
          <p:cNvSpPr txBox="1"/>
          <p:nvPr/>
        </p:nvSpPr>
        <p:spPr>
          <a:xfrm>
            <a:off x="5209151" y="1897085"/>
            <a:ext cx="6486667" cy="987500"/>
          </a:xfrm>
          <a:prstGeom prst="rect">
            <a:avLst/>
          </a:prstGeom>
        </p:spPr>
        <p:txBody>
          <a:bodyPr wrap="square" lIns="0" tIns="0" rIns="0" bIns="0" rtlCol="0">
            <a:noAutofit/>
          </a:bodyPr>
          <a:lstStyle/>
          <a:p>
            <a:pPr marL="304791" marR="82423">
              <a:lnSpc>
                <a:spcPts val="2145"/>
              </a:lnSpc>
              <a:spcBef>
                <a:spcPts val="140"/>
              </a:spcBef>
            </a:pPr>
            <a:r>
              <a:rPr sz="1867" dirty="0">
                <a:solidFill>
                  <a:srgbClr val="0B5394"/>
                </a:solidFill>
                <a:latin typeface="Arial"/>
                <a:cs typeface="Arial"/>
              </a:rPr>
              <a:t>Pendidik mengelola kelas untuk menciptakan suasana </a:t>
            </a:r>
            <a:endParaRPr sz="1867" dirty="0">
              <a:latin typeface="Arial"/>
              <a:cs typeface="Arial"/>
            </a:endParaRPr>
          </a:p>
          <a:p>
            <a:pPr marL="304791" marR="82423">
              <a:lnSpc>
                <a:spcPts val="2145"/>
              </a:lnSpc>
              <a:spcBef>
                <a:spcPts val="428"/>
              </a:spcBef>
            </a:pPr>
            <a:r>
              <a:rPr sz="1867" dirty="0">
                <a:solidFill>
                  <a:srgbClr val="0B5394"/>
                </a:solidFill>
                <a:latin typeface="Arial"/>
                <a:cs typeface="Arial"/>
              </a:rPr>
              <a:t>belajar yang aman, nyaman, dan mendukung tercapainya </a:t>
            </a:r>
            <a:endParaRPr sz="1867" dirty="0">
              <a:latin typeface="Arial"/>
              <a:cs typeface="Arial"/>
            </a:endParaRPr>
          </a:p>
          <a:p>
            <a:pPr marL="304791" marR="82423">
              <a:lnSpc>
                <a:spcPts val="2145"/>
              </a:lnSpc>
              <a:spcBef>
                <a:spcPts val="428"/>
              </a:spcBef>
            </a:pPr>
            <a:r>
              <a:rPr sz="1867" dirty="0">
                <a:solidFill>
                  <a:srgbClr val="0B5394"/>
                </a:solidFill>
                <a:latin typeface="Arial"/>
                <a:cs typeface="Arial"/>
              </a:rPr>
              <a:t>tujuan </a:t>
            </a:r>
            <a:r>
              <a:rPr sz="1867" dirty="0" err="1">
                <a:solidFill>
                  <a:srgbClr val="0B5394"/>
                </a:solidFill>
                <a:latin typeface="Arial"/>
                <a:cs typeface="Arial"/>
              </a:rPr>
              <a:t>pembelajaran</a:t>
            </a:r>
            <a:r>
              <a:rPr sz="1867" b="1" dirty="0">
                <a:solidFill>
                  <a:srgbClr val="FF0000"/>
                </a:solidFill>
                <a:latin typeface="Arial"/>
                <a:cs typeface="Arial"/>
              </a:rPr>
              <a:t>.</a:t>
            </a:r>
            <a:r>
              <a:rPr lang="en-US" sz="1867" b="1" dirty="0">
                <a:solidFill>
                  <a:srgbClr val="FF0000"/>
                </a:solidFill>
                <a:latin typeface="Arial"/>
                <a:cs typeface="Arial"/>
              </a:rPr>
              <a:t>(D1)</a:t>
            </a:r>
            <a:endParaRPr sz="1867" b="1" dirty="0">
              <a:solidFill>
                <a:srgbClr val="FF0000"/>
              </a:solidFill>
              <a:latin typeface="Arial"/>
              <a:cs typeface="Arial"/>
            </a:endParaRPr>
          </a:p>
        </p:txBody>
      </p:sp>
      <p:sp>
        <p:nvSpPr>
          <p:cNvPr id="7" name="object 7"/>
          <p:cNvSpPr txBox="1"/>
          <p:nvPr/>
        </p:nvSpPr>
        <p:spPr>
          <a:xfrm>
            <a:off x="3968884" y="2884584"/>
            <a:ext cx="1240267" cy="660333"/>
          </a:xfrm>
          <a:prstGeom prst="rect">
            <a:avLst/>
          </a:prstGeom>
        </p:spPr>
        <p:txBody>
          <a:bodyPr wrap="square" lIns="0" tIns="0" rIns="0" bIns="0" rtlCol="0">
            <a:noAutofit/>
          </a:bodyPr>
          <a:lstStyle/>
          <a:p>
            <a:pPr>
              <a:lnSpc>
                <a:spcPts val="1600"/>
              </a:lnSpc>
              <a:spcBef>
                <a:spcPts val="75"/>
              </a:spcBef>
            </a:pPr>
            <a:endParaRPr sz="1600" dirty="0"/>
          </a:p>
          <a:p>
            <a:pPr marL="474937" marR="474999" algn="ctr">
              <a:lnSpc>
                <a:spcPct val="95825"/>
              </a:lnSpc>
            </a:pPr>
            <a:r>
              <a:rPr sz="1600" b="1" dirty="0">
                <a:solidFill>
                  <a:srgbClr val="0B5394"/>
                </a:solidFill>
                <a:latin typeface="Arial"/>
                <a:cs typeface="Arial"/>
              </a:rPr>
              <a:t>3</a:t>
            </a:r>
            <a:endParaRPr sz="1600" dirty="0">
              <a:latin typeface="Arial"/>
              <a:cs typeface="Arial"/>
            </a:endParaRPr>
          </a:p>
        </p:txBody>
      </p:sp>
      <p:sp>
        <p:nvSpPr>
          <p:cNvPr id="6" name="object 6"/>
          <p:cNvSpPr txBox="1"/>
          <p:nvPr/>
        </p:nvSpPr>
        <p:spPr>
          <a:xfrm>
            <a:off x="5209151" y="2884584"/>
            <a:ext cx="6486667" cy="660333"/>
          </a:xfrm>
          <a:prstGeom prst="rect">
            <a:avLst/>
          </a:prstGeom>
        </p:spPr>
        <p:txBody>
          <a:bodyPr wrap="square" lIns="0" tIns="0" rIns="0" bIns="0" rtlCol="0">
            <a:noAutofit/>
          </a:bodyPr>
          <a:lstStyle/>
          <a:p>
            <a:pPr marL="304791" marR="319321">
              <a:lnSpc>
                <a:spcPts val="2145"/>
              </a:lnSpc>
              <a:spcBef>
                <a:spcPts val="140"/>
              </a:spcBef>
            </a:pPr>
            <a:r>
              <a:rPr sz="1867" dirty="0">
                <a:solidFill>
                  <a:srgbClr val="0B5394"/>
                </a:solidFill>
                <a:latin typeface="Arial"/>
                <a:cs typeface="Arial"/>
              </a:rPr>
              <a:t>Pendidik mengelola proses pembelajaran secara efektif </a:t>
            </a:r>
            <a:endParaRPr sz="1867" dirty="0">
              <a:latin typeface="Arial"/>
              <a:cs typeface="Arial"/>
            </a:endParaRPr>
          </a:p>
          <a:p>
            <a:pPr marL="304791" marR="319321">
              <a:lnSpc>
                <a:spcPts val="2145"/>
              </a:lnSpc>
              <a:spcBef>
                <a:spcPts val="428"/>
              </a:spcBef>
            </a:pPr>
            <a:r>
              <a:rPr sz="1867" dirty="0">
                <a:solidFill>
                  <a:srgbClr val="0B5394"/>
                </a:solidFill>
                <a:latin typeface="Arial"/>
                <a:cs typeface="Arial"/>
              </a:rPr>
              <a:t>dan </a:t>
            </a:r>
            <a:r>
              <a:rPr sz="1867" dirty="0" err="1">
                <a:solidFill>
                  <a:srgbClr val="0B5394"/>
                </a:solidFill>
                <a:latin typeface="Arial"/>
                <a:cs typeface="Arial"/>
              </a:rPr>
              <a:t>bermakna</a:t>
            </a:r>
            <a:r>
              <a:rPr lang="en-US" sz="1867" dirty="0">
                <a:solidFill>
                  <a:srgbClr val="0B5394"/>
                </a:solidFill>
                <a:latin typeface="Arial"/>
                <a:cs typeface="Arial"/>
              </a:rPr>
              <a:t> </a:t>
            </a:r>
            <a:r>
              <a:rPr lang="en-US" sz="1867" b="1" dirty="0">
                <a:solidFill>
                  <a:srgbClr val="FF0000"/>
                </a:solidFill>
                <a:latin typeface="Arial"/>
                <a:cs typeface="Arial"/>
              </a:rPr>
              <a:t>(D1)</a:t>
            </a:r>
            <a:endParaRPr sz="1867" b="1" dirty="0">
              <a:solidFill>
                <a:srgbClr val="FF0000"/>
              </a:solidFill>
              <a:latin typeface="Arial"/>
              <a:cs typeface="Arial"/>
            </a:endParaRPr>
          </a:p>
        </p:txBody>
      </p:sp>
      <p:sp>
        <p:nvSpPr>
          <p:cNvPr id="5" name="object 5"/>
          <p:cNvSpPr txBox="1"/>
          <p:nvPr/>
        </p:nvSpPr>
        <p:spPr>
          <a:xfrm>
            <a:off x="3968884" y="3544918"/>
            <a:ext cx="1240267" cy="1357303"/>
          </a:xfrm>
          <a:prstGeom prst="rect">
            <a:avLst/>
          </a:prstGeom>
        </p:spPr>
        <p:txBody>
          <a:bodyPr wrap="square" lIns="0" tIns="0" rIns="0" bIns="0" rtlCol="0">
            <a:noAutofit/>
          </a:bodyPr>
          <a:lstStyle/>
          <a:p>
            <a:pPr>
              <a:lnSpc>
                <a:spcPts val="1333"/>
              </a:lnSpc>
            </a:pPr>
            <a:endParaRPr sz="1333" dirty="0"/>
          </a:p>
          <a:p>
            <a:pPr marL="474937" marR="474999" algn="ctr">
              <a:lnSpc>
                <a:spcPct val="95825"/>
              </a:lnSpc>
              <a:spcBef>
                <a:spcPts val="1629"/>
              </a:spcBef>
            </a:pPr>
            <a:r>
              <a:rPr sz="1600" b="1" dirty="0">
                <a:solidFill>
                  <a:srgbClr val="0B5394"/>
                </a:solidFill>
                <a:latin typeface="Arial"/>
                <a:cs typeface="Arial"/>
              </a:rPr>
              <a:t>4</a:t>
            </a:r>
            <a:endParaRPr sz="1600" dirty="0">
              <a:latin typeface="Arial"/>
              <a:cs typeface="Arial"/>
            </a:endParaRPr>
          </a:p>
        </p:txBody>
      </p:sp>
      <p:sp>
        <p:nvSpPr>
          <p:cNvPr id="4" name="object 4"/>
          <p:cNvSpPr txBox="1"/>
          <p:nvPr/>
        </p:nvSpPr>
        <p:spPr>
          <a:xfrm>
            <a:off x="5209151" y="3544918"/>
            <a:ext cx="6795006" cy="1357303"/>
          </a:xfrm>
          <a:prstGeom prst="rect">
            <a:avLst/>
          </a:prstGeom>
        </p:spPr>
        <p:txBody>
          <a:bodyPr wrap="square" lIns="0" tIns="0" rIns="0" bIns="0" rtlCol="0">
            <a:noAutofit/>
          </a:bodyPr>
          <a:lstStyle/>
          <a:p>
            <a:pPr marL="304791" marR="306995">
              <a:lnSpc>
                <a:spcPts val="2145"/>
              </a:lnSpc>
              <a:spcBef>
                <a:spcPts val="140"/>
              </a:spcBef>
            </a:pPr>
            <a:r>
              <a:rPr sz="1867" dirty="0">
                <a:solidFill>
                  <a:srgbClr val="0B5394"/>
                </a:solidFill>
                <a:latin typeface="Arial"/>
                <a:cs typeface="Arial"/>
              </a:rPr>
              <a:t>Pendidik memfasilitasi pembelajaran yang efektif dalam </a:t>
            </a:r>
            <a:endParaRPr sz="1867" dirty="0">
              <a:latin typeface="Arial"/>
              <a:cs typeface="Arial"/>
            </a:endParaRPr>
          </a:p>
          <a:p>
            <a:pPr marL="304791" marR="306995">
              <a:lnSpc>
                <a:spcPts val="2145"/>
              </a:lnSpc>
              <a:spcBef>
                <a:spcPts val="428"/>
              </a:spcBef>
            </a:pPr>
            <a:r>
              <a:rPr sz="1867" dirty="0">
                <a:solidFill>
                  <a:srgbClr val="0B5394"/>
                </a:solidFill>
                <a:latin typeface="Arial"/>
                <a:cs typeface="Arial"/>
              </a:rPr>
              <a:t>membangun keimanan, ketakwaan, </a:t>
            </a:r>
            <a:r>
              <a:rPr sz="1867" dirty="0" err="1">
                <a:solidFill>
                  <a:srgbClr val="0B5394"/>
                </a:solidFill>
                <a:latin typeface="Arial"/>
                <a:cs typeface="Arial"/>
              </a:rPr>
              <a:t>kebangsaan,karakte</a:t>
            </a:r>
            <a:r>
              <a:rPr sz="1867" spc="-100" dirty="0" err="1">
                <a:solidFill>
                  <a:srgbClr val="0B5394"/>
                </a:solidFill>
                <a:latin typeface="Arial"/>
                <a:cs typeface="Arial"/>
              </a:rPr>
              <a:t>r</a:t>
            </a:r>
            <a:r>
              <a:rPr sz="1867" dirty="0">
                <a:solidFill>
                  <a:srgbClr val="0B5394"/>
                </a:solidFill>
                <a:latin typeface="Arial"/>
                <a:cs typeface="Arial"/>
              </a:rPr>
              <a:t>, dan kompetensi yang relevan </a:t>
            </a:r>
            <a:r>
              <a:rPr sz="1867" dirty="0" err="1">
                <a:solidFill>
                  <a:srgbClr val="0B5394"/>
                </a:solidFill>
                <a:latin typeface="Arial"/>
                <a:cs typeface="Arial"/>
              </a:rPr>
              <a:t>bagi</a:t>
            </a:r>
            <a:r>
              <a:rPr sz="1867" dirty="0">
                <a:solidFill>
                  <a:srgbClr val="0B5394"/>
                </a:solidFill>
                <a:latin typeface="Arial"/>
                <a:cs typeface="Arial"/>
              </a:rPr>
              <a:t> </a:t>
            </a:r>
            <a:r>
              <a:rPr sz="1867" dirty="0" err="1">
                <a:solidFill>
                  <a:srgbClr val="0B5394"/>
                </a:solidFill>
                <a:latin typeface="Arial"/>
                <a:cs typeface="Arial"/>
              </a:rPr>
              <a:t>peserta</a:t>
            </a:r>
            <a:r>
              <a:rPr sz="1867" dirty="0">
                <a:solidFill>
                  <a:srgbClr val="0B5394"/>
                </a:solidFill>
                <a:latin typeface="Arial"/>
                <a:cs typeface="Arial"/>
              </a:rPr>
              <a:t> </a:t>
            </a:r>
            <a:r>
              <a:rPr sz="1867" dirty="0" err="1">
                <a:solidFill>
                  <a:srgbClr val="0B5394"/>
                </a:solidFill>
                <a:latin typeface="Arial"/>
                <a:cs typeface="Arial"/>
              </a:rPr>
              <a:t>didik</a:t>
            </a:r>
            <a:r>
              <a:rPr sz="1867" dirty="0">
                <a:solidFill>
                  <a:srgbClr val="0B5394"/>
                </a:solidFill>
                <a:latin typeface="Arial"/>
                <a:cs typeface="Arial"/>
              </a:rPr>
              <a:t>.</a:t>
            </a:r>
            <a:r>
              <a:rPr lang="en-US" sz="1867" b="1" dirty="0">
                <a:solidFill>
                  <a:srgbClr val="FF0000"/>
                </a:solidFill>
                <a:latin typeface="Arial"/>
                <a:cs typeface="Arial"/>
              </a:rPr>
              <a:t>(D1)</a:t>
            </a:r>
            <a:endParaRPr sz="1867" b="1" dirty="0">
              <a:solidFill>
                <a:srgbClr val="FF0000"/>
              </a:solidFill>
              <a:latin typeface="Arial"/>
              <a:cs typeface="Arial"/>
            </a:endParaRPr>
          </a:p>
        </p:txBody>
      </p:sp>
      <p:sp>
        <p:nvSpPr>
          <p:cNvPr id="3" name="object 3"/>
          <p:cNvSpPr txBox="1"/>
          <p:nvPr/>
        </p:nvSpPr>
        <p:spPr>
          <a:xfrm>
            <a:off x="593861" y="1571163"/>
            <a:ext cx="2713200" cy="1681600"/>
          </a:xfrm>
          <a:prstGeom prst="rect">
            <a:avLst/>
          </a:prstGeom>
        </p:spPr>
        <p:txBody>
          <a:bodyPr wrap="square" lIns="0" tIns="0" rIns="0" bIns="0" rtlCol="0">
            <a:noAutofit/>
          </a:bodyPr>
          <a:lstStyle/>
          <a:p>
            <a:pPr>
              <a:lnSpc>
                <a:spcPts val="800"/>
              </a:lnSpc>
              <a:spcBef>
                <a:spcPts val="48"/>
              </a:spcBef>
            </a:pPr>
            <a:endParaRPr sz="800" dirty="0"/>
          </a:p>
          <a:p>
            <a:pPr marL="114296" marR="188286">
              <a:lnSpc>
                <a:spcPct val="100041"/>
              </a:lnSpc>
              <a:spcBef>
                <a:spcPts val="1333"/>
              </a:spcBef>
            </a:pPr>
            <a:r>
              <a:rPr sz="1867" b="1" i="1" dirty="0">
                <a:latin typeface="Arial"/>
                <a:cs typeface="Arial"/>
              </a:rPr>
              <a:t>Kinerja pendidik dalam mengelola proses pembelajaran yang bermakna</a:t>
            </a:r>
            <a:endParaRPr sz="1867" dirty="0">
              <a:latin typeface="Arial"/>
              <a:cs typeface="Arial"/>
            </a:endParaRPr>
          </a:p>
        </p:txBody>
      </p:sp>
      <p:sp>
        <p:nvSpPr>
          <p:cNvPr id="2" name="object 2"/>
          <p:cNvSpPr txBox="1"/>
          <p:nvPr/>
        </p:nvSpPr>
        <p:spPr>
          <a:xfrm>
            <a:off x="4589017" y="24348"/>
            <a:ext cx="5257200" cy="485200"/>
          </a:xfrm>
          <a:prstGeom prst="rect">
            <a:avLst/>
          </a:prstGeom>
        </p:spPr>
        <p:txBody>
          <a:bodyPr wrap="square" lIns="0" tIns="0" rIns="0" bIns="0" rtlCol="0">
            <a:noAutofit/>
          </a:bodyPr>
          <a:lstStyle/>
          <a:p>
            <a:pPr>
              <a:lnSpc>
                <a:spcPts val="933"/>
              </a:lnSpc>
              <a:spcBef>
                <a:spcPts val="19"/>
              </a:spcBef>
            </a:pPr>
            <a:endParaRPr sz="933" dirty="0"/>
          </a:p>
          <a:p>
            <a:pPr marL="114297">
              <a:lnSpc>
                <a:spcPct val="95825"/>
              </a:lnSpc>
            </a:pPr>
            <a:r>
              <a:rPr sz="2400" b="1" dirty="0" err="1">
                <a:solidFill>
                  <a:schemeClr val="bg2"/>
                </a:solidFill>
                <a:latin typeface="Arial"/>
                <a:cs typeface="Arial"/>
              </a:rPr>
              <a:t>Komponen</a:t>
            </a:r>
            <a:r>
              <a:rPr sz="2400" b="1" dirty="0">
                <a:solidFill>
                  <a:schemeClr val="bg2"/>
                </a:solidFill>
                <a:latin typeface="Arial"/>
                <a:cs typeface="Arial"/>
              </a:rPr>
              <a:t> </a:t>
            </a:r>
            <a:r>
              <a:rPr lang="en-US" sz="2400" b="1" dirty="0">
                <a:solidFill>
                  <a:schemeClr val="bg2"/>
                </a:solidFill>
                <a:latin typeface="Arial"/>
                <a:cs typeface="Arial"/>
              </a:rPr>
              <a:t>1</a:t>
            </a:r>
            <a:endParaRPr sz="2400" dirty="0">
              <a:solidFill>
                <a:schemeClr val="bg2"/>
              </a:solidFill>
              <a:latin typeface="Arial"/>
              <a:cs typeface="Arial"/>
            </a:endParaRPr>
          </a:p>
        </p:txBody>
      </p:sp>
      <p:sp>
        <p:nvSpPr>
          <p:cNvPr id="34" name="object 26">
            <a:extLst>
              <a:ext uri="{FF2B5EF4-FFF2-40B4-BE49-F238E27FC236}">
                <a16:creationId xmlns:a16="http://schemas.microsoft.com/office/drawing/2014/main" id="{31551490-F949-64CD-587D-425077274166}"/>
              </a:ext>
            </a:extLst>
          </p:cNvPr>
          <p:cNvSpPr txBox="1"/>
          <p:nvPr/>
        </p:nvSpPr>
        <p:spPr>
          <a:xfrm>
            <a:off x="609603" y="3439289"/>
            <a:ext cx="2318381" cy="723600"/>
          </a:xfrm>
          <a:prstGeom prst="rect">
            <a:avLst/>
          </a:prstGeom>
          <a:solidFill>
            <a:schemeClr val="bg2">
              <a:lumMod val="75000"/>
            </a:schemeClr>
          </a:solidFill>
        </p:spPr>
        <p:txBody>
          <a:bodyPr wrap="square" lIns="0" tIns="0" rIns="0" bIns="0" rtlCol="0">
            <a:noAutofit/>
          </a:bodyPr>
          <a:lstStyle/>
          <a:p>
            <a:pPr>
              <a:lnSpc>
                <a:spcPts val="1067"/>
              </a:lnSpc>
              <a:spcBef>
                <a:spcPts val="53"/>
              </a:spcBef>
            </a:pPr>
            <a:endParaRPr sz="1067" b="1" dirty="0"/>
          </a:p>
          <a:p>
            <a:pPr marL="114297" marR="818252" algn="ctr">
              <a:lnSpc>
                <a:spcPct val="100041"/>
              </a:lnSpc>
            </a:pPr>
            <a:r>
              <a:rPr sz="1467" b="1" i="1" dirty="0">
                <a:latin typeface="Arial"/>
                <a:cs typeface="Arial"/>
              </a:rPr>
              <a:t>SKL, Proses, Penilaian</a:t>
            </a:r>
            <a:endParaRPr sz="1467" b="1" dirty="0">
              <a:latin typeface="Arial"/>
              <a:cs typeface="Arial"/>
            </a:endParaRPr>
          </a:p>
        </p:txBody>
      </p:sp>
      <p:sp>
        <p:nvSpPr>
          <p:cNvPr id="35" name="object 27">
            <a:extLst>
              <a:ext uri="{FF2B5EF4-FFF2-40B4-BE49-F238E27FC236}">
                <a16:creationId xmlns:a16="http://schemas.microsoft.com/office/drawing/2014/main" id="{99F19A42-81A3-50ED-ABCE-497AF308F45B}"/>
              </a:ext>
            </a:extLst>
          </p:cNvPr>
          <p:cNvSpPr txBox="1"/>
          <p:nvPr/>
        </p:nvSpPr>
        <p:spPr>
          <a:xfrm>
            <a:off x="1290193" y="4407461"/>
            <a:ext cx="957200" cy="723599"/>
          </a:xfrm>
          <a:prstGeom prst="rect">
            <a:avLst/>
          </a:prstGeom>
          <a:solidFill>
            <a:schemeClr val="accent1"/>
          </a:solidFill>
        </p:spPr>
        <p:txBody>
          <a:bodyPr wrap="square" lIns="0" tIns="0" rIns="0" bIns="0" rtlCol="0">
            <a:noAutofit/>
          </a:bodyPr>
          <a:lstStyle/>
          <a:p>
            <a:pPr algn="ctr">
              <a:lnSpc>
                <a:spcPts val="667"/>
              </a:lnSpc>
            </a:pPr>
            <a:endParaRPr sz="667" b="1" dirty="0"/>
          </a:p>
          <a:p>
            <a:pPr marL="114296" algn="ctr">
              <a:lnSpc>
                <a:spcPct val="95825"/>
              </a:lnSpc>
              <a:spcBef>
                <a:spcPts val="1333"/>
              </a:spcBef>
            </a:pPr>
            <a:r>
              <a:rPr sz="1467" b="1" i="1" dirty="0">
                <a:latin typeface="Arial"/>
                <a:cs typeface="Arial"/>
              </a:rPr>
              <a:t>D1</a:t>
            </a:r>
            <a:endParaRPr sz="1467" b="1" dirty="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bject 35"/>
          <p:cNvSpPr/>
          <p:nvPr/>
        </p:nvSpPr>
        <p:spPr>
          <a:xfrm>
            <a:off x="25" y="-13100"/>
            <a:ext cx="12192000" cy="824400"/>
          </a:xfrm>
          <a:custGeom>
            <a:avLst/>
            <a:gdLst/>
            <a:ahLst/>
            <a:cxnLst/>
            <a:rect l="l" t="t" r="r" b="b"/>
            <a:pathLst>
              <a:path w="9144000" h="618300">
                <a:moveTo>
                  <a:pt x="9143980" y="9825"/>
                </a:moveTo>
                <a:lnTo>
                  <a:pt x="0" y="9825"/>
                </a:lnTo>
                <a:lnTo>
                  <a:pt x="0" y="618300"/>
                </a:lnTo>
                <a:lnTo>
                  <a:pt x="9143980" y="618300"/>
                </a:lnTo>
                <a:lnTo>
                  <a:pt x="9143980" y="9825"/>
                </a:lnTo>
                <a:close/>
              </a:path>
            </a:pathLst>
          </a:custGeom>
          <a:solidFill>
            <a:srgbClr val="CEE1F3"/>
          </a:solidFill>
        </p:spPr>
        <p:txBody>
          <a:bodyPr wrap="square" lIns="0" tIns="0" rIns="0" bIns="0" rtlCol="0">
            <a:noAutofit/>
          </a:bodyPr>
          <a:lstStyle/>
          <a:p>
            <a:endParaRPr sz="2400"/>
          </a:p>
        </p:txBody>
      </p:sp>
      <p:sp>
        <p:nvSpPr>
          <p:cNvPr id="36" name="object 36"/>
          <p:cNvSpPr/>
          <p:nvPr/>
        </p:nvSpPr>
        <p:spPr>
          <a:xfrm>
            <a:off x="3088539" y="156500"/>
            <a:ext cx="5257200" cy="485200"/>
          </a:xfrm>
          <a:custGeom>
            <a:avLst/>
            <a:gdLst/>
            <a:ahLst/>
            <a:cxnLst/>
            <a:rect l="l" t="t" r="r" b="b"/>
            <a:pathLst>
              <a:path w="3942900" h="363900">
                <a:moveTo>
                  <a:pt x="0" y="0"/>
                </a:moveTo>
                <a:lnTo>
                  <a:pt x="3942900" y="0"/>
                </a:lnTo>
                <a:lnTo>
                  <a:pt x="3942900" y="363900"/>
                </a:lnTo>
                <a:lnTo>
                  <a:pt x="0" y="363900"/>
                </a:lnTo>
                <a:lnTo>
                  <a:pt x="0" y="0"/>
                </a:lnTo>
                <a:close/>
              </a:path>
            </a:pathLst>
          </a:custGeom>
          <a:solidFill>
            <a:srgbClr val="000000"/>
          </a:solidFill>
        </p:spPr>
        <p:txBody>
          <a:bodyPr wrap="square" lIns="0" tIns="0" rIns="0" bIns="0" rtlCol="0">
            <a:noAutofit/>
          </a:bodyPr>
          <a:lstStyle/>
          <a:p>
            <a:pPr algn="ctr"/>
            <a:endParaRPr sz="2400" dirty="0"/>
          </a:p>
        </p:txBody>
      </p:sp>
      <p:sp>
        <p:nvSpPr>
          <p:cNvPr id="34" name="object 34"/>
          <p:cNvSpPr/>
          <p:nvPr/>
        </p:nvSpPr>
        <p:spPr>
          <a:xfrm>
            <a:off x="0" y="6535115"/>
            <a:ext cx="12192000" cy="322877"/>
          </a:xfrm>
          <a:custGeom>
            <a:avLst/>
            <a:gdLst/>
            <a:ahLst/>
            <a:cxnLst/>
            <a:rect l="l" t="t" r="r" b="b"/>
            <a:pathLst>
              <a:path w="6794999" h="261600">
                <a:moveTo>
                  <a:pt x="0" y="0"/>
                </a:moveTo>
                <a:lnTo>
                  <a:pt x="6794999" y="0"/>
                </a:lnTo>
                <a:lnTo>
                  <a:pt x="6794999" y="261600"/>
                </a:lnTo>
                <a:lnTo>
                  <a:pt x="0" y="261600"/>
                </a:lnTo>
                <a:lnTo>
                  <a:pt x="0" y="0"/>
                </a:lnTo>
                <a:close/>
              </a:path>
            </a:pathLst>
          </a:custGeom>
          <a:solidFill>
            <a:srgbClr val="000000"/>
          </a:solidFill>
        </p:spPr>
        <p:txBody>
          <a:bodyPr wrap="square" lIns="0" tIns="0" rIns="0" bIns="0" rtlCol="0">
            <a:noAutofit/>
          </a:bodyPr>
          <a:lstStyle/>
          <a:p>
            <a:endParaRPr sz="2400"/>
          </a:p>
        </p:txBody>
      </p:sp>
      <p:sp>
        <p:nvSpPr>
          <p:cNvPr id="30" name="object 30"/>
          <p:cNvSpPr/>
          <p:nvPr/>
        </p:nvSpPr>
        <p:spPr>
          <a:xfrm>
            <a:off x="3779617" y="2577507"/>
            <a:ext cx="468800" cy="562800"/>
          </a:xfrm>
          <a:custGeom>
            <a:avLst/>
            <a:gdLst/>
            <a:ahLst/>
            <a:cxnLst/>
            <a:rect l="l" t="t" r="r" b="b"/>
            <a:pathLst>
              <a:path w="351600" h="422100">
                <a:moveTo>
                  <a:pt x="175800" y="105525"/>
                </a:moveTo>
                <a:lnTo>
                  <a:pt x="175800" y="0"/>
                </a:lnTo>
                <a:lnTo>
                  <a:pt x="351600" y="211050"/>
                </a:lnTo>
                <a:lnTo>
                  <a:pt x="175800" y="422100"/>
                </a:lnTo>
                <a:lnTo>
                  <a:pt x="175800" y="316575"/>
                </a:lnTo>
                <a:lnTo>
                  <a:pt x="0" y="316575"/>
                </a:lnTo>
                <a:lnTo>
                  <a:pt x="0" y="105525"/>
                </a:lnTo>
                <a:lnTo>
                  <a:pt x="175800" y="105525"/>
                </a:lnTo>
                <a:close/>
              </a:path>
            </a:pathLst>
          </a:custGeom>
          <a:solidFill>
            <a:schemeClr val="accent2">
              <a:lumMod val="75000"/>
            </a:schemeClr>
          </a:solidFill>
        </p:spPr>
        <p:txBody>
          <a:bodyPr wrap="square" lIns="0" tIns="0" rIns="0" bIns="0" rtlCol="0">
            <a:noAutofit/>
          </a:bodyPr>
          <a:lstStyle/>
          <a:p>
            <a:endParaRPr sz="2400"/>
          </a:p>
        </p:txBody>
      </p:sp>
      <p:sp>
        <p:nvSpPr>
          <p:cNvPr id="18" name="object 18"/>
          <p:cNvSpPr/>
          <p:nvPr/>
        </p:nvSpPr>
        <p:spPr>
          <a:xfrm>
            <a:off x="4492318" y="1120884"/>
            <a:ext cx="1372233" cy="312867"/>
          </a:xfrm>
          <a:custGeom>
            <a:avLst/>
            <a:gdLst/>
            <a:ahLst/>
            <a:cxnLst/>
            <a:rect l="l" t="t" r="r" b="b"/>
            <a:pathLst>
              <a:path w="1029175" h="234650">
                <a:moveTo>
                  <a:pt x="0" y="0"/>
                </a:moveTo>
                <a:lnTo>
                  <a:pt x="1029175" y="0"/>
                </a:lnTo>
                <a:lnTo>
                  <a:pt x="1029175" y="234650"/>
                </a:lnTo>
                <a:lnTo>
                  <a:pt x="0" y="234650"/>
                </a:lnTo>
                <a:lnTo>
                  <a:pt x="0" y="0"/>
                </a:lnTo>
                <a:close/>
              </a:path>
            </a:pathLst>
          </a:custGeom>
          <a:solidFill>
            <a:srgbClr val="6FA8DC"/>
          </a:solidFill>
        </p:spPr>
        <p:txBody>
          <a:bodyPr wrap="square" lIns="0" tIns="0" rIns="0" bIns="0" rtlCol="0">
            <a:noAutofit/>
          </a:bodyPr>
          <a:lstStyle/>
          <a:p>
            <a:endParaRPr sz="2400"/>
          </a:p>
        </p:txBody>
      </p:sp>
      <p:sp>
        <p:nvSpPr>
          <p:cNvPr id="19" name="object 19"/>
          <p:cNvSpPr/>
          <p:nvPr/>
        </p:nvSpPr>
        <p:spPr>
          <a:xfrm>
            <a:off x="5864551" y="1120884"/>
            <a:ext cx="5971300" cy="312867"/>
          </a:xfrm>
          <a:custGeom>
            <a:avLst/>
            <a:gdLst/>
            <a:ahLst/>
            <a:cxnLst/>
            <a:rect l="l" t="t" r="r" b="b"/>
            <a:pathLst>
              <a:path w="4478475" h="234650">
                <a:moveTo>
                  <a:pt x="0" y="0"/>
                </a:moveTo>
                <a:lnTo>
                  <a:pt x="4478475" y="0"/>
                </a:lnTo>
                <a:lnTo>
                  <a:pt x="4478475" y="234650"/>
                </a:lnTo>
                <a:lnTo>
                  <a:pt x="0" y="234650"/>
                </a:lnTo>
                <a:lnTo>
                  <a:pt x="0" y="0"/>
                </a:lnTo>
                <a:close/>
              </a:path>
            </a:pathLst>
          </a:custGeom>
          <a:solidFill>
            <a:srgbClr val="6FA8DC"/>
          </a:solidFill>
        </p:spPr>
        <p:txBody>
          <a:bodyPr wrap="square" lIns="0" tIns="0" rIns="0" bIns="0" rtlCol="0">
            <a:noAutofit/>
          </a:bodyPr>
          <a:lstStyle/>
          <a:p>
            <a:endParaRPr sz="2400"/>
          </a:p>
        </p:txBody>
      </p:sp>
      <p:sp>
        <p:nvSpPr>
          <p:cNvPr id="20" name="object 20"/>
          <p:cNvSpPr/>
          <p:nvPr/>
        </p:nvSpPr>
        <p:spPr>
          <a:xfrm>
            <a:off x="4492317" y="1114551"/>
            <a:ext cx="0" cy="5231500"/>
          </a:xfrm>
          <a:custGeom>
            <a:avLst/>
            <a:gdLst/>
            <a:ahLst/>
            <a:cxnLst/>
            <a:rect l="l" t="t" r="r" b="b"/>
            <a:pathLst>
              <a:path h="3923625">
                <a:moveTo>
                  <a:pt x="0" y="0"/>
                </a:moveTo>
                <a:lnTo>
                  <a:pt x="0" y="3923625"/>
                </a:lnTo>
              </a:path>
            </a:pathLst>
          </a:custGeom>
          <a:ln w="9525">
            <a:solidFill>
              <a:srgbClr val="9FC5E7"/>
            </a:solidFill>
          </a:ln>
        </p:spPr>
        <p:txBody>
          <a:bodyPr wrap="square" lIns="0" tIns="0" rIns="0" bIns="0" rtlCol="0">
            <a:noAutofit/>
          </a:bodyPr>
          <a:lstStyle/>
          <a:p>
            <a:endParaRPr sz="2400"/>
          </a:p>
        </p:txBody>
      </p:sp>
      <p:sp>
        <p:nvSpPr>
          <p:cNvPr id="21" name="object 21"/>
          <p:cNvSpPr/>
          <p:nvPr/>
        </p:nvSpPr>
        <p:spPr>
          <a:xfrm>
            <a:off x="5864551" y="1114551"/>
            <a:ext cx="0" cy="5231500"/>
          </a:xfrm>
          <a:custGeom>
            <a:avLst/>
            <a:gdLst/>
            <a:ahLst/>
            <a:cxnLst/>
            <a:rect l="l" t="t" r="r" b="b"/>
            <a:pathLst>
              <a:path h="3923625">
                <a:moveTo>
                  <a:pt x="0" y="0"/>
                </a:moveTo>
                <a:lnTo>
                  <a:pt x="0" y="3923625"/>
                </a:lnTo>
              </a:path>
            </a:pathLst>
          </a:custGeom>
          <a:ln w="9525">
            <a:solidFill>
              <a:srgbClr val="9FC5E7"/>
            </a:solidFill>
          </a:ln>
        </p:spPr>
        <p:txBody>
          <a:bodyPr wrap="square" lIns="0" tIns="0" rIns="0" bIns="0" rtlCol="0">
            <a:noAutofit/>
          </a:bodyPr>
          <a:lstStyle/>
          <a:p>
            <a:endParaRPr sz="2400"/>
          </a:p>
        </p:txBody>
      </p:sp>
      <p:sp>
        <p:nvSpPr>
          <p:cNvPr id="22" name="object 22"/>
          <p:cNvSpPr/>
          <p:nvPr/>
        </p:nvSpPr>
        <p:spPr>
          <a:xfrm>
            <a:off x="11835851" y="1114551"/>
            <a:ext cx="0" cy="5231500"/>
          </a:xfrm>
          <a:custGeom>
            <a:avLst/>
            <a:gdLst/>
            <a:ahLst/>
            <a:cxnLst/>
            <a:rect l="l" t="t" r="r" b="b"/>
            <a:pathLst>
              <a:path h="3923625">
                <a:moveTo>
                  <a:pt x="0" y="0"/>
                </a:moveTo>
                <a:lnTo>
                  <a:pt x="0" y="3923625"/>
                </a:lnTo>
              </a:path>
            </a:pathLst>
          </a:custGeom>
          <a:ln w="9525">
            <a:solidFill>
              <a:srgbClr val="9FC5E7"/>
            </a:solidFill>
          </a:ln>
        </p:spPr>
        <p:txBody>
          <a:bodyPr wrap="square" lIns="0" tIns="0" rIns="0" bIns="0" rtlCol="0">
            <a:noAutofit/>
          </a:bodyPr>
          <a:lstStyle/>
          <a:p>
            <a:endParaRPr sz="2400"/>
          </a:p>
        </p:txBody>
      </p:sp>
      <p:sp>
        <p:nvSpPr>
          <p:cNvPr id="23" name="object 23"/>
          <p:cNvSpPr/>
          <p:nvPr/>
        </p:nvSpPr>
        <p:spPr>
          <a:xfrm>
            <a:off x="4485984" y="11208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24" name="object 24"/>
          <p:cNvSpPr/>
          <p:nvPr/>
        </p:nvSpPr>
        <p:spPr>
          <a:xfrm>
            <a:off x="4485984" y="1433751"/>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25" name="object 25"/>
          <p:cNvSpPr/>
          <p:nvPr/>
        </p:nvSpPr>
        <p:spPr>
          <a:xfrm>
            <a:off x="4485984" y="26579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26" name="object 26"/>
          <p:cNvSpPr/>
          <p:nvPr/>
        </p:nvSpPr>
        <p:spPr>
          <a:xfrm>
            <a:off x="4485984" y="3578417"/>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27" name="object 27"/>
          <p:cNvSpPr/>
          <p:nvPr/>
        </p:nvSpPr>
        <p:spPr>
          <a:xfrm>
            <a:off x="4485984" y="4498851"/>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28" name="object 28"/>
          <p:cNvSpPr/>
          <p:nvPr/>
        </p:nvSpPr>
        <p:spPr>
          <a:xfrm>
            <a:off x="4485984" y="54192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29" name="object 29"/>
          <p:cNvSpPr/>
          <p:nvPr/>
        </p:nvSpPr>
        <p:spPr>
          <a:xfrm>
            <a:off x="4485984" y="6339717"/>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16" name="object 16"/>
          <p:cNvSpPr txBox="1"/>
          <p:nvPr/>
        </p:nvSpPr>
        <p:spPr>
          <a:xfrm>
            <a:off x="466692" y="6535115"/>
            <a:ext cx="3825443" cy="169333"/>
          </a:xfrm>
          <a:prstGeom prst="rect">
            <a:avLst/>
          </a:prstGeom>
        </p:spPr>
        <p:txBody>
          <a:bodyPr wrap="square" lIns="0" tIns="0" rIns="0" bIns="0" rtlCol="0">
            <a:noAutofit/>
          </a:bodyPr>
          <a:lstStyle/>
          <a:p>
            <a:pPr marL="16933">
              <a:lnSpc>
                <a:spcPts val="1220"/>
              </a:lnSpc>
              <a:spcBef>
                <a:spcPts val="60"/>
              </a:spcBef>
            </a:pPr>
            <a:r>
              <a:rPr sz="1067" spc="-39" dirty="0">
                <a:latin typeface="Times New Roman"/>
                <a:cs typeface="Times New Roman"/>
              </a:rPr>
              <a:t>K</a:t>
            </a:r>
            <a:r>
              <a:rPr sz="1067" dirty="0">
                <a:latin typeface="Times New Roman"/>
                <a:cs typeface="Times New Roman"/>
              </a:rPr>
              <a:t>emen</a:t>
            </a:r>
            <a:r>
              <a:rPr sz="1067" spc="-5" dirty="0">
                <a:latin typeface="Times New Roman"/>
                <a:cs typeface="Times New Roman"/>
              </a:rPr>
              <a:t>t</a:t>
            </a:r>
            <a:r>
              <a:rPr sz="1067" dirty="0">
                <a:latin typeface="Times New Roman"/>
                <a:cs typeface="Times New Roman"/>
              </a:rPr>
              <a:t>erian</a:t>
            </a:r>
            <a:r>
              <a:rPr sz="1067" spc="33" dirty="0">
                <a:latin typeface="Times New Roman"/>
                <a:cs typeface="Times New Roman"/>
              </a:rPr>
              <a:t> </a:t>
            </a:r>
            <a:r>
              <a:rPr sz="1067" spc="-7" dirty="0">
                <a:latin typeface="Times New Roman"/>
                <a:cs typeface="Times New Roman"/>
              </a:rPr>
              <a:t>P</a:t>
            </a:r>
            <a:r>
              <a:rPr sz="1067" dirty="0">
                <a:latin typeface="Times New Roman"/>
                <a:cs typeface="Times New Roman"/>
              </a:rPr>
              <a:t>endidikan,</a:t>
            </a:r>
            <a:r>
              <a:rPr sz="1067" spc="41" dirty="0">
                <a:latin typeface="Times New Roman"/>
                <a:cs typeface="Times New Roman"/>
              </a:rPr>
              <a:t> </a:t>
            </a:r>
            <a:r>
              <a:rPr sz="1067" spc="-39" dirty="0">
                <a:latin typeface="Times New Roman"/>
                <a:cs typeface="Times New Roman"/>
              </a:rPr>
              <a:t>K</a:t>
            </a:r>
            <a:r>
              <a:rPr sz="1067" dirty="0">
                <a:latin typeface="Times New Roman"/>
                <a:cs typeface="Times New Roman"/>
              </a:rPr>
              <a:t>ebud</a:t>
            </a:r>
            <a:r>
              <a:rPr sz="1067" spc="-19" dirty="0">
                <a:latin typeface="Times New Roman"/>
                <a:cs typeface="Times New Roman"/>
              </a:rPr>
              <a:t>ay</a:t>
            </a:r>
            <a:r>
              <a:rPr sz="1067" dirty="0">
                <a:latin typeface="Times New Roman"/>
                <a:cs typeface="Times New Roman"/>
              </a:rPr>
              <a:t>aan,</a:t>
            </a:r>
            <a:r>
              <a:rPr sz="1067" spc="33" dirty="0">
                <a:latin typeface="Times New Roman"/>
                <a:cs typeface="Times New Roman"/>
              </a:rPr>
              <a:t> </a:t>
            </a:r>
            <a:r>
              <a:rPr sz="1067" dirty="0">
                <a:latin typeface="Times New Roman"/>
                <a:cs typeface="Times New Roman"/>
              </a:rPr>
              <a:t>Riset, </a:t>
            </a:r>
            <a:r>
              <a:rPr sz="1067" spc="85" dirty="0">
                <a:latin typeface="Times New Roman"/>
                <a:cs typeface="Times New Roman"/>
              </a:rPr>
              <a:t> </a:t>
            </a:r>
            <a:r>
              <a:rPr sz="1067" dirty="0">
                <a:latin typeface="Times New Roman"/>
                <a:cs typeface="Times New Roman"/>
              </a:rPr>
              <a:t>dan</a:t>
            </a:r>
            <a:r>
              <a:rPr sz="1067" spc="-24" dirty="0">
                <a:latin typeface="Times New Roman"/>
                <a:cs typeface="Times New Roman"/>
              </a:rPr>
              <a:t> </a:t>
            </a:r>
            <a:r>
              <a:rPr sz="1067" spc="-85" dirty="0">
                <a:latin typeface="Times New Roman"/>
                <a:cs typeface="Times New Roman"/>
              </a:rPr>
              <a:t>T</a:t>
            </a:r>
            <a:r>
              <a:rPr sz="1067" dirty="0">
                <a:latin typeface="Times New Roman"/>
                <a:cs typeface="Times New Roman"/>
              </a:rPr>
              <a:t>eknologi</a:t>
            </a:r>
            <a:endParaRPr sz="1067">
              <a:latin typeface="Times New Roman"/>
              <a:cs typeface="Times New Roman"/>
            </a:endParaRPr>
          </a:p>
        </p:txBody>
      </p:sp>
      <p:sp>
        <p:nvSpPr>
          <p:cNvPr id="15" name="object 15"/>
          <p:cNvSpPr txBox="1"/>
          <p:nvPr/>
        </p:nvSpPr>
        <p:spPr>
          <a:xfrm>
            <a:off x="413609" y="2273401"/>
            <a:ext cx="3250400" cy="1376563"/>
          </a:xfrm>
          <a:prstGeom prst="rect">
            <a:avLst/>
          </a:prstGeom>
          <a:solidFill>
            <a:schemeClr val="accent6">
              <a:lumMod val="20000"/>
              <a:lumOff val="80000"/>
            </a:schemeClr>
          </a:solidFill>
        </p:spPr>
        <p:txBody>
          <a:bodyPr wrap="square" lIns="0" tIns="0" rIns="0" bIns="0" rtlCol="0">
            <a:noAutofit/>
          </a:bodyPr>
          <a:lstStyle/>
          <a:p>
            <a:pPr>
              <a:lnSpc>
                <a:spcPts val="733"/>
              </a:lnSpc>
              <a:spcBef>
                <a:spcPts val="35"/>
              </a:spcBef>
            </a:pPr>
            <a:endParaRPr sz="733" dirty="0"/>
          </a:p>
          <a:p>
            <a:pPr marL="114297">
              <a:lnSpc>
                <a:spcPct val="95825"/>
              </a:lnSpc>
            </a:pPr>
            <a:endParaRPr lang="en-US" sz="1733" b="1" i="1" dirty="0">
              <a:latin typeface="Arial"/>
              <a:cs typeface="Arial"/>
            </a:endParaRPr>
          </a:p>
          <a:p>
            <a:pPr marL="114297">
              <a:lnSpc>
                <a:spcPct val="95825"/>
              </a:lnSpc>
            </a:pPr>
            <a:r>
              <a:rPr sz="1733" b="1" i="1" dirty="0" err="1">
                <a:latin typeface="Arial"/>
                <a:cs typeface="Arial"/>
              </a:rPr>
              <a:t>Kepemimpinan</a:t>
            </a:r>
            <a:r>
              <a:rPr sz="1733" b="1" i="1" dirty="0">
                <a:latin typeface="Arial"/>
                <a:cs typeface="Arial"/>
              </a:rPr>
              <a:t> Kepala</a:t>
            </a:r>
            <a:endParaRPr sz="1733" dirty="0">
              <a:latin typeface="Arial"/>
              <a:cs typeface="Arial"/>
            </a:endParaRPr>
          </a:p>
          <a:p>
            <a:pPr marL="114297">
              <a:lnSpc>
                <a:spcPct val="95825"/>
              </a:lnSpc>
              <a:spcBef>
                <a:spcPts val="2167"/>
              </a:spcBef>
            </a:pPr>
            <a:r>
              <a:rPr sz="1733" b="1" i="1" dirty="0">
                <a:latin typeface="Arial"/>
                <a:cs typeface="Arial"/>
              </a:rPr>
              <a:t>Satuan Pendidikan</a:t>
            </a:r>
            <a:endParaRPr sz="1733" dirty="0">
              <a:latin typeface="Arial"/>
              <a:cs typeface="Arial"/>
            </a:endParaRPr>
          </a:p>
        </p:txBody>
      </p:sp>
      <p:sp>
        <p:nvSpPr>
          <p:cNvPr id="14" name="object 14"/>
          <p:cNvSpPr txBox="1"/>
          <p:nvPr/>
        </p:nvSpPr>
        <p:spPr>
          <a:xfrm>
            <a:off x="4492318" y="1120884"/>
            <a:ext cx="1372233" cy="312867"/>
          </a:xfrm>
          <a:prstGeom prst="rect">
            <a:avLst/>
          </a:prstGeom>
        </p:spPr>
        <p:txBody>
          <a:bodyPr wrap="square" lIns="0" tIns="0" rIns="0" bIns="0" rtlCol="0">
            <a:noAutofit/>
          </a:bodyPr>
          <a:lstStyle/>
          <a:p>
            <a:pPr marL="429396">
              <a:lnSpc>
                <a:spcPct val="95825"/>
              </a:lnSpc>
              <a:spcBef>
                <a:spcPts val="227"/>
              </a:spcBef>
            </a:pPr>
            <a:r>
              <a:rPr sz="1733" b="1" dirty="0">
                <a:solidFill>
                  <a:srgbClr val="FFFFFF"/>
                </a:solidFill>
                <a:latin typeface="Arial"/>
                <a:cs typeface="Arial"/>
              </a:rPr>
              <a:t>Butir</a:t>
            </a:r>
            <a:endParaRPr sz="1733">
              <a:latin typeface="Arial"/>
              <a:cs typeface="Arial"/>
            </a:endParaRPr>
          </a:p>
        </p:txBody>
      </p:sp>
      <p:sp>
        <p:nvSpPr>
          <p:cNvPr id="13" name="object 13"/>
          <p:cNvSpPr txBox="1"/>
          <p:nvPr/>
        </p:nvSpPr>
        <p:spPr>
          <a:xfrm>
            <a:off x="5864551" y="1120884"/>
            <a:ext cx="5971300" cy="312867"/>
          </a:xfrm>
          <a:prstGeom prst="rect">
            <a:avLst/>
          </a:prstGeom>
        </p:spPr>
        <p:txBody>
          <a:bodyPr wrap="square" lIns="0" tIns="0" rIns="0" bIns="0" rtlCol="0">
            <a:noAutofit/>
          </a:bodyPr>
          <a:lstStyle/>
          <a:p>
            <a:pPr marL="2163542" marR="2164389" algn="ctr">
              <a:lnSpc>
                <a:spcPct val="95825"/>
              </a:lnSpc>
              <a:spcBef>
                <a:spcPts val="227"/>
              </a:spcBef>
            </a:pPr>
            <a:r>
              <a:rPr sz="1733" b="1" dirty="0">
                <a:solidFill>
                  <a:srgbClr val="FFFFFF"/>
                </a:solidFill>
                <a:latin typeface="Arial"/>
                <a:cs typeface="Arial"/>
              </a:rPr>
              <a:t>Rumusan Butir</a:t>
            </a:r>
            <a:endParaRPr sz="1733">
              <a:latin typeface="Arial"/>
              <a:cs typeface="Arial"/>
            </a:endParaRPr>
          </a:p>
        </p:txBody>
      </p:sp>
      <p:sp>
        <p:nvSpPr>
          <p:cNvPr id="12" name="object 12"/>
          <p:cNvSpPr txBox="1"/>
          <p:nvPr/>
        </p:nvSpPr>
        <p:spPr>
          <a:xfrm>
            <a:off x="4492318" y="1433752"/>
            <a:ext cx="1372233" cy="1224233"/>
          </a:xfrm>
          <a:prstGeom prst="rect">
            <a:avLst/>
          </a:prstGeom>
        </p:spPr>
        <p:txBody>
          <a:bodyPr wrap="square" lIns="0" tIns="0" rIns="0" bIns="0" rtlCol="0">
            <a:noAutofit/>
          </a:bodyPr>
          <a:lstStyle/>
          <a:p>
            <a:pPr>
              <a:lnSpc>
                <a:spcPts val="1133"/>
              </a:lnSpc>
              <a:spcBef>
                <a:spcPts val="17"/>
              </a:spcBef>
            </a:pPr>
            <a:endParaRPr sz="1133" dirty="0"/>
          </a:p>
          <a:p>
            <a:pPr marL="591463" marR="591460" algn="ctr">
              <a:lnSpc>
                <a:spcPct val="95825"/>
              </a:lnSpc>
              <a:spcBef>
                <a:spcPts val="2667"/>
              </a:spcBef>
            </a:pPr>
            <a:r>
              <a:rPr lang="en-US" sz="1733" b="1" dirty="0">
                <a:solidFill>
                  <a:srgbClr val="0B5394"/>
                </a:solidFill>
                <a:latin typeface="Arial"/>
                <a:cs typeface="Arial"/>
              </a:rPr>
              <a:t>5</a:t>
            </a:r>
            <a:endParaRPr sz="1733" dirty="0">
              <a:latin typeface="Arial"/>
              <a:cs typeface="Arial"/>
            </a:endParaRPr>
          </a:p>
        </p:txBody>
      </p:sp>
      <p:sp>
        <p:nvSpPr>
          <p:cNvPr id="11" name="object 11"/>
          <p:cNvSpPr txBox="1"/>
          <p:nvPr/>
        </p:nvSpPr>
        <p:spPr>
          <a:xfrm>
            <a:off x="5864551" y="1433752"/>
            <a:ext cx="5971300" cy="1224233"/>
          </a:xfrm>
          <a:prstGeom prst="rect">
            <a:avLst/>
          </a:prstGeom>
        </p:spPr>
        <p:txBody>
          <a:bodyPr wrap="square" lIns="0" tIns="0" rIns="0" bIns="0" rtlCol="0">
            <a:noAutofit/>
          </a:bodyPr>
          <a:lstStyle/>
          <a:p>
            <a:pPr marL="304791" marR="148087">
              <a:lnSpc>
                <a:spcPts val="1992"/>
              </a:lnSpc>
              <a:spcBef>
                <a:spcPts val="133"/>
              </a:spcBef>
            </a:pPr>
            <a:r>
              <a:rPr sz="1733" dirty="0">
                <a:solidFill>
                  <a:srgbClr val="0B5394"/>
                </a:solidFill>
                <a:latin typeface="Arial"/>
                <a:cs typeface="Arial"/>
              </a:rPr>
              <a:t>Kepala satuan pendidikan menerapkan budaya refleksi </a:t>
            </a:r>
            <a:endParaRPr sz="1733" dirty="0">
              <a:latin typeface="Arial"/>
              <a:cs typeface="Arial"/>
            </a:endParaRPr>
          </a:p>
          <a:p>
            <a:pPr marL="304791" marR="148087">
              <a:lnSpc>
                <a:spcPts val="1992"/>
              </a:lnSpc>
              <a:spcBef>
                <a:spcPts val="397"/>
              </a:spcBef>
            </a:pPr>
            <a:r>
              <a:rPr sz="1733" dirty="0">
                <a:solidFill>
                  <a:srgbClr val="0B5394"/>
                </a:solidFill>
                <a:latin typeface="Arial"/>
                <a:cs typeface="Arial"/>
              </a:rPr>
              <a:t>untuk perbaikan pembelajaran, serta supervisi kinerja </a:t>
            </a:r>
            <a:endParaRPr sz="1733" dirty="0">
              <a:latin typeface="Arial"/>
              <a:cs typeface="Arial"/>
            </a:endParaRPr>
          </a:p>
          <a:p>
            <a:pPr marL="304791" marR="148087">
              <a:lnSpc>
                <a:spcPts val="1992"/>
              </a:lnSpc>
              <a:spcBef>
                <a:spcPts val="397"/>
              </a:spcBef>
            </a:pPr>
            <a:r>
              <a:rPr sz="1733" dirty="0">
                <a:solidFill>
                  <a:srgbClr val="0B5394"/>
                </a:solidFill>
                <a:latin typeface="Arial"/>
                <a:cs typeface="Arial"/>
              </a:rPr>
              <a:t>untuk rencana pengembangan profesional bagi pendidik </a:t>
            </a:r>
            <a:endParaRPr sz="1733" dirty="0">
              <a:latin typeface="Arial"/>
              <a:cs typeface="Arial"/>
            </a:endParaRPr>
          </a:p>
          <a:p>
            <a:pPr marL="304791" marR="148087">
              <a:lnSpc>
                <a:spcPts val="1992"/>
              </a:lnSpc>
              <a:spcBef>
                <a:spcPts val="397"/>
              </a:spcBef>
            </a:pPr>
            <a:r>
              <a:rPr sz="1733" dirty="0">
                <a:solidFill>
                  <a:srgbClr val="0B5394"/>
                </a:solidFill>
                <a:latin typeface="Arial"/>
                <a:cs typeface="Arial"/>
              </a:rPr>
              <a:t>dan </a:t>
            </a:r>
            <a:r>
              <a:rPr sz="1733" dirty="0" err="1">
                <a:solidFill>
                  <a:srgbClr val="0B5394"/>
                </a:solidFill>
                <a:latin typeface="Arial"/>
                <a:cs typeface="Arial"/>
              </a:rPr>
              <a:t>tenaga</a:t>
            </a:r>
            <a:r>
              <a:rPr sz="1733" dirty="0">
                <a:solidFill>
                  <a:srgbClr val="0B5394"/>
                </a:solidFill>
                <a:latin typeface="Arial"/>
                <a:cs typeface="Arial"/>
              </a:rPr>
              <a:t> </a:t>
            </a:r>
            <a:r>
              <a:rPr sz="1733" dirty="0" err="1">
                <a:solidFill>
                  <a:srgbClr val="0B5394"/>
                </a:solidFill>
                <a:latin typeface="Arial"/>
                <a:cs typeface="Arial"/>
              </a:rPr>
              <a:t>kependidikan</a:t>
            </a:r>
            <a:r>
              <a:rPr lang="en-US" sz="1733" dirty="0">
                <a:solidFill>
                  <a:srgbClr val="0B5394"/>
                </a:solidFill>
                <a:latin typeface="Arial"/>
                <a:cs typeface="Arial"/>
              </a:rPr>
              <a:t> </a:t>
            </a:r>
            <a:r>
              <a:rPr lang="en-US" sz="1733" b="1" dirty="0">
                <a:solidFill>
                  <a:srgbClr val="FF0000"/>
                </a:solidFill>
                <a:latin typeface="Arial"/>
                <a:cs typeface="Arial"/>
              </a:rPr>
              <a:t>(A3, D2, D3.3)</a:t>
            </a:r>
            <a:endParaRPr sz="1733" b="1" dirty="0">
              <a:solidFill>
                <a:srgbClr val="FF0000"/>
              </a:solidFill>
              <a:latin typeface="Arial"/>
              <a:cs typeface="Arial"/>
            </a:endParaRPr>
          </a:p>
        </p:txBody>
      </p:sp>
      <p:sp>
        <p:nvSpPr>
          <p:cNvPr id="10" name="object 10"/>
          <p:cNvSpPr txBox="1"/>
          <p:nvPr/>
        </p:nvSpPr>
        <p:spPr>
          <a:xfrm>
            <a:off x="4492318" y="2657985"/>
            <a:ext cx="1372233" cy="920433"/>
          </a:xfrm>
          <a:prstGeom prst="rect">
            <a:avLst/>
          </a:prstGeom>
        </p:spPr>
        <p:txBody>
          <a:bodyPr wrap="square" lIns="0" tIns="0" rIns="0" bIns="0" rtlCol="0">
            <a:noAutofit/>
          </a:bodyPr>
          <a:lstStyle/>
          <a:p>
            <a:pPr>
              <a:lnSpc>
                <a:spcPts val="1267"/>
              </a:lnSpc>
              <a:spcBef>
                <a:spcPts val="21"/>
              </a:spcBef>
            </a:pPr>
            <a:endParaRPr sz="1267" dirty="0"/>
          </a:p>
          <a:p>
            <a:pPr marL="591463" marR="591460" algn="ctr">
              <a:lnSpc>
                <a:spcPct val="95825"/>
              </a:lnSpc>
              <a:spcBef>
                <a:spcPts val="1333"/>
              </a:spcBef>
            </a:pPr>
            <a:r>
              <a:rPr lang="en-US" sz="1733" b="1" dirty="0">
                <a:solidFill>
                  <a:srgbClr val="0B5394"/>
                </a:solidFill>
                <a:latin typeface="Arial"/>
                <a:cs typeface="Arial"/>
              </a:rPr>
              <a:t>6</a:t>
            </a:r>
            <a:endParaRPr sz="1733" dirty="0">
              <a:latin typeface="Arial"/>
              <a:cs typeface="Arial"/>
            </a:endParaRPr>
          </a:p>
        </p:txBody>
      </p:sp>
      <p:sp>
        <p:nvSpPr>
          <p:cNvPr id="9" name="object 9"/>
          <p:cNvSpPr txBox="1"/>
          <p:nvPr/>
        </p:nvSpPr>
        <p:spPr>
          <a:xfrm>
            <a:off x="5864551" y="2657985"/>
            <a:ext cx="5971300" cy="920433"/>
          </a:xfrm>
          <a:prstGeom prst="rect">
            <a:avLst/>
          </a:prstGeom>
        </p:spPr>
        <p:txBody>
          <a:bodyPr wrap="square" lIns="0" tIns="0" rIns="0" bIns="0" rtlCol="0">
            <a:noAutofit/>
          </a:bodyPr>
          <a:lstStyle/>
          <a:p>
            <a:pPr marL="304791" marR="87111">
              <a:lnSpc>
                <a:spcPts val="1992"/>
              </a:lnSpc>
              <a:spcBef>
                <a:spcPts val="133"/>
              </a:spcBef>
            </a:pPr>
            <a:r>
              <a:rPr sz="1733" dirty="0">
                <a:solidFill>
                  <a:srgbClr val="0B5394"/>
                </a:solidFill>
                <a:latin typeface="Arial"/>
                <a:cs typeface="Arial"/>
              </a:rPr>
              <a:t>Kepala satuan pendidikan menghadirkan layanan belajar </a:t>
            </a:r>
            <a:endParaRPr sz="1733" dirty="0">
              <a:latin typeface="Arial"/>
              <a:cs typeface="Arial"/>
            </a:endParaRPr>
          </a:p>
          <a:p>
            <a:pPr marL="304791" marR="87111">
              <a:lnSpc>
                <a:spcPts val="1992"/>
              </a:lnSpc>
              <a:spcBef>
                <a:spcPts val="397"/>
              </a:spcBef>
            </a:pPr>
            <a:r>
              <a:rPr sz="1733" dirty="0">
                <a:solidFill>
                  <a:srgbClr val="0B5394"/>
                </a:solidFill>
                <a:latin typeface="Arial"/>
                <a:cs typeface="Arial"/>
              </a:rPr>
              <a:t>yang partisipatif dan kolaboratif untuk tercapainya visi </a:t>
            </a:r>
            <a:endParaRPr sz="1733" dirty="0">
              <a:latin typeface="Arial"/>
              <a:cs typeface="Arial"/>
            </a:endParaRPr>
          </a:p>
          <a:p>
            <a:pPr marL="304791" marR="87111">
              <a:lnSpc>
                <a:spcPts val="1992"/>
              </a:lnSpc>
              <a:spcBef>
                <a:spcPts val="397"/>
              </a:spcBef>
            </a:pPr>
            <a:r>
              <a:rPr lang="en-US" sz="1733" dirty="0" err="1">
                <a:solidFill>
                  <a:srgbClr val="0B5394"/>
                </a:solidFill>
                <a:latin typeface="Arial"/>
                <a:cs typeface="Arial"/>
              </a:rPr>
              <a:t>M</a:t>
            </a:r>
            <a:r>
              <a:rPr sz="1733" dirty="0" err="1">
                <a:solidFill>
                  <a:srgbClr val="0B5394"/>
                </a:solidFill>
                <a:latin typeface="Arial"/>
                <a:cs typeface="Arial"/>
              </a:rPr>
              <a:t>isi</a:t>
            </a:r>
            <a:r>
              <a:rPr lang="en-US" sz="1733" dirty="0">
                <a:solidFill>
                  <a:srgbClr val="0B5394"/>
                </a:solidFill>
                <a:latin typeface="Arial"/>
                <a:cs typeface="Arial"/>
              </a:rPr>
              <a:t> </a:t>
            </a:r>
            <a:r>
              <a:rPr lang="en-US" sz="1733" b="1" dirty="0">
                <a:solidFill>
                  <a:srgbClr val="FF0000"/>
                </a:solidFill>
                <a:latin typeface="Arial"/>
                <a:cs typeface="Arial"/>
              </a:rPr>
              <a:t>(D3)</a:t>
            </a:r>
            <a:endParaRPr sz="1733" b="1" dirty="0">
              <a:solidFill>
                <a:srgbClr val="FF0000"/>
              </a:solidFill>
              <a:latin typeface="Arial"/>
              <a:cs typeface="Arial"/>
            </a:endParaRPr>
          </a:p>
        </p:txBody>
      </p:sp>
      <p:sp>
        <p:nvSpPr>
          <p:cNvPr id="8" name="object 8"/>
          <p:cNvSpPr txBox="1"/>
          <p:nvPr/>
        </p:nvSpPr>
        <p:spPr>
          <a:xfrm>
            <a:off x="4492318" y="3578418"/>
            <a:ext cx="1372233" cy="920433"/>
          </a:xfrm>
          <a:prstGeom prst="rect">
            <a:avLst/>
          </a:prstGeom>
        </p:spPr>
        <p:txBody>
          <a:bodyPr wrap="square" lIns="0" tIns="0" rIns="0" bIns="0" rtlCol="0">
            <a:noAutofit/>
          </a:bodyPr>
          <a:lstStyle/>
          <a:p>
            <a:pPr>
              <a:lnSpc>
                <a:spcPts val="1267"/>
              </a:lnSpc>
              <a:spcBef>
                <a:spcPts val="21"/>
              </a:spcBef>
            </a:pPr>
            <a:endParaRPr sz="1267" dirty="0"/>
          </a:p>
          <a:p>
            <a:pPr marL="591463" marR="591460" algn="ctr">
              <a:lnSpc>
                <a:spcPct val="95825"/>
              </a:lnSpc>
              <a:spcBef>
                <a:spcPts val="1333"/>
              </a:spcBef>
            </a:pPr>
            <a:r>
              <a:rPr lang="en-US" sz="1733" b="1" dirty="0">
                <a:solidFill>
                  <a:srgbClr val="0B5394"/>
                </a:solidFill>
                <a:latin typeface="Arial"/>
                <a:cs typeface="Arial"/>
              </a:rPr>
              <a:t>7</a:t>
            </a:r>
            <a:endParaRPr sz="1733" dirty="0">
              <a:latin typeface="Arial"/>
              <a:cs typeface="Arial"/>
            </a:endParaRPr>
          </a:p>
        </p:txBody>
      </p:sp>
      <p:sp>
        <p:nvSpPr>
          <p:cNvPr id="7" name="object 7"/>
          <p:cNvSpPr txBox="1"/>
          <p:nvPr/>
        </p:nvSpPr>
        <p:spPr>
          <a:xfrm>
            <a:off x="5864551" y="3578418"/>
            <a:ext cx="5971300" cy="920433"/>
          </a:xfrm>
          <a:prstGeom prst="rect">
            <a:avLst/>
          </a:prstGeom>
        </p:spPr>
        <p:txBody>
          <a:bodyPr wrap="square" lIns="0" tIns="0" rIns="0" bIns="0" rtlCol="0">
            <a:noAutofit/>
          </a:bodyPr>
          <a:lstStyle/>
          <a:p>
            <a:pPr marL="304791" marR="62457">
              <a:lnSpc>
                <a:spcPts val="1992"/>
              </a:lnSpc>
              <a:spcBef>
                <a:spcPts val="133"/>
              </a:spcBef>
            </a:pPr>
            <a:r>
              <a:rPr sz="1733" dirty="0">
                <a:solidFill>
                  <a:srgbClr val="0B5394"/>
                </a:solidFill>
                <a:latin typeface="Arial"/>
                <a:cs typeface="Arial"/>
              </a:rPr>
              <a:t>Kepala satuan pendidikan memastikan pengelolaan </a:t>
            </a:r>
            <a:endParaRPr sz="1733" dirty="0">
              <a:latin typeface="Arial"/>
              <a:cs typeface="Arial"/>
            </a:endParaRPr>
          </a:p>
          <a:p>
            <a:pPr marL="304791" marR="62457">
              <a:lnSpc>
                <a:spcPts val="1992"/>
              </a:lnSpc>
              <a:spcBef>
                <a:spcPts val="397"/>
              </a:spcBef>
            </a:pPr>
            <a:r>
              <a:rPr sz="1733" dirty="0">
                <a:solidFill>
                  <a:srgbClr val="0B5394"/>
                </a:solidFill>
                <a:latin typeface="Arial"/>
                <a:cs typeface="Arial"/>
              </a:rPr>
              <a:t>anggaran dilakukan sesuai perencanaan, transparan dan </a:t>
            </a:r>
            <a:endParaRPr sz="1733" dirty="0">
              <a:latin typeface="Arial"/>
              <a:cs typeface="Arial"/>
            </a:endParaRPr>
          </a:p>
          <a:p>
            <a:pPr marL="304791" marR="62457">
              <a:lnSpc>
                <a:spcPts val="1992"/>
              </a:lnSpc>
              <a:spcBef>
                <a:spcPts val="397"/>
              </a:spcBef>
            </a:pPr>
            <a:r>
              <a:rPr sz="1733" dirty="0" err="1">
                <a:solidFill>
                  <a:srgbClr val="0B5394"/>
                </a:solidFill>
                <a:latin typeface="Arial"/>
                <a:cs typeface="Arial"/>
              </a:rPr>
              <a:t>akuntabel</a:t>
            </a:r>
            <a:r>
              <a:rPr sz="1733" dirty="0">
                <a:solidFill>
                  <a:srgbClr val="0B5394"/>
                </a:solidFill>
                <a:latin typeface="Arial"/>
                <a:cs typeface="Arial"/>
              </a:rPr>
              <a:t>.</a:t>
            </a:r>
            <a:r>
              <a:rPr lang="en-US" sz="1733" b="1" dirty="0">
                <a:solidFill>
                  <a:srgbClr val="FF0000"/>
                </a:solidFill>
                <a:latin typeface="Arial"/>
                <a:cs typeface="Arial"/>
              </a:rPr>
              <a:t>(E2, E3)</a:t>
            </a:r>
            <a:endParaRPr sz="1733" b="1" dirty="0">
              <a:solidFill>
                <a:srgbClr val="FF0000"/>
              </a:solidFill>
              <a:latin typeface="Arial"/>
              <a:cs typeface="Arial"/>
            </a:endParaRPr>
          </a:p>
        </p:txBody>
      </p:sp>
      <p:sp>
        <p:nvSpPr>
          <p:cNvPr id="6" name="object 6"/>
          <p:cNvSpPr txBox="1"/>
          <p:nvPr/>
        </p:nvSpPr>
        <p:spPr>
          <a:xfrm>
            <a:off x="4492318" y="4498852"/>
            <a:ext cx="1372233" cy="920433"/>
          </a:xfrm>
          <a:prstGeom prst="rect">
            <a:avLst/>
          </a:prstGeom>
        </p:spPr>
        <p:txBody>
          <a:bodyPr wrap="square" lIns="0" tIns="0" rIns="0" bIns="0" rtlCol="0">
            <a:noAutofit/>
          </a:bodyPr>
          <a:lstStyle/>
          <a:p>
            <a:pPr>
              <a:lnSpc>
                <a:spcPts val="1267"/>
              </a:lnSpc>
              <a:spcBef>
                <a:spcPts val="21"/>
              </a:spcBef>
            </a:pPr>
            <a:endParaRPr sz="1267" dirty="0"/>
          </a:p>
          <a:p>
            <a:pPr marL="591463" marR="591460" algn="ctr">
              <a:lnSpc>
                <a:spcPct val="95825"/>
              </a:lnSpc>
              <a:spcBef>
                <a:spcPts val="1333"/>
              </a:spcBef>
            </a:pPr>
            <a:r>
              <a:rPr lang="en-US" sz="1733" b="1" dirty="0">
                <a:solidFill>
                  <a:srgbClr val="0B5394"/>
                </a:solidFill>
                <a:latin typeface="Arial"/>
                <a:cs typeface="Arial"/>
              </a:rPr>
              <a:t>8</a:t>
            </a:r>
            <a:endParaRPr sz="1733" dirty="0">
              <a:latin typeface="Arial"/>
              <a:cs typeface="Arial"/>
            </a:endParaRPr>
          </a:p>
        </p:txBody>
      </p:sp>
      <p:sp>
        <p:nvSpPr>
          <p:cNvPr id="5" name="object 5"/>
          <p:cNvSpPr txBox="1"/>
          <p:nvPr/>
        </p:nvSpPr>
        <p:spPr>
          <a:xfrm>
            <a:off x="5864551" y="4498852"/>
            <a:ext cx="5971300" cy="920433"/>
          </a:xfrm>
          <a:prstGeom prst="rect">
            <a:avLst/>
          </a:prstGeom>
        </p:spPr>
        <p:txBody>
          <a:bodyPr wrap="square" lIns="0" tIns="0" rIns="0" bIns="0" rtlCol="0">
            <a:noAutofit/>
          </a:bodyPr>
          <a:lstStyle/>
          <a:p>
            <a:pPr marL="304791" marR="723501">
              <a:lnSpc>
                <a:spcPts val="1992"/>
              </a:lnSpc>
              <a:spcBef>
                <a:spcPts val="133"/>
              </a:spcBef>
            </a:pPr>
            <a:r>
              <a:rPr sz="1733" dirty="0">
                <a:solidFill>
                  <a:srgbClr val="0B5394"/>
                </a:solidFill>
                <a:latin typeface="Arial"/>
                <a:cs typeface="Arial"/>
              </a:rPr>
              <a:t>Kepala Satuan pendidikan memimpin pengelolaan </a:t>
            </a:r>
            <a:endParaRPr sz="1733" dirty="0">
              <a:latin typeface="Arial"/>
              <a:cs typeface="Arial"/>
            </a:endParaRPr>
          </a:p>
          <a:p>
            <a:pPr marL="304791" marR="723501">
              <a:lnSpc>
                <a:spcPts val="1992"/>
              </a:lnSpc>
              <a:spcBef>
                <a:spcPts val="397"/>
              </a:spcBef>
            </a:pPr>
            <a:r>
              <a:rPr sz="1733" dirty="0">
                <a:solidFill>
                  <a:srgbClr val="0B5394"/>
                </a:solidFill>
                <a:latin typeface="Arial"/>
                <a:cs typeface="Arial"/>
              </a:rPr>
              <a:t>sarana prasarana sesuai dengan kebutuhan </a:t>
            </a:r>
            <a:endParaRPr sz="1733" dirty="0">
              <a:latin typeface="Arial"/>
              <a:cs typeface="Arial"/>
            </a:endParaRPr>
          </a:p>
          <a:p>
            <a:pPr marL="304791" marR="723501">
              <a:lnSpc>
                <a:spcPts val="1992"/>
              </a:lnSpc>
              <a:spcBef>
                <a:spcPts val="397"/>
              </a:spcBef>
            </a:pPr>
            <a:r>
              <a:rPr lang="en-US" sz="1733" dirty="0" err="1">
                <a:solidFill>
                  <a:srgbClr val="0B5394"/>
                </a:solidFill>
                <a:latin typeface="Arial"/>
                <a:cs typeface="Arial"/>
              </a:rPr>
              <a:t>P</a:t>
            </a:r>
            <a:r>
              <a:rPr sz="1733" dirty="0" err="1">
                <a:solidFill>
                  <a:srgbClr val="0B5394"/>
                </a:solidFill>
                <a:latin typeface="Arial"/>
                <a:cs typeface="Arial"/>
              </a:rPr>
              <a:t>embelajaran</a:t>
            </a:r>
            <a:r>
              <a:rPr lang="en-US" sz="1733" dirty="0">
                <a:solidFill>
                  <a:srgbClr val="0B5394"/>
                </a:solidFill>
                <a:latin typeface="Arial"/>
                <a:cs typeface="Arial"/>
              </a:rPr>
              <a:t> </a:t>
            </a:r>
            <a:r>
              <a:rPr lang="en-US" sz="1733" b="1" dirty="0">
                <a:solidFill>
                  <a:srgbClr val="FF0000"/>
                </a:solidFill>
                <a:latin typeface="Arial"/>
                <a:cs typeface="Arial"/>
              </a:rPr>
              <a:t>(E1)</a:t>
            </a:r>
            <a:endParaRPr sz="1733" b="1" dirty="0">
              <a:solidFill>
                <a:srgbClr val="FF0000"/>
              </a:solidFill>
              <a:latin typeface="Arial"/>
              <a:cs typeface="Arial"/>
            </a:endParaRPr>
          </a:p>
        </p:txBody>
      </p:sp>
      <p:sp>
        <p:nvSpPr>
          <p:cNvPr id="4" name="object 4"/>
          <p:cNvSpPr txBox="1"/>
          <p:nvPr/>
        </p:nvSpPr>
        <p:spPr>
          <a:xfrm>
            <a:off x="4492318" y="5419285"/>
            <a:ext cx="1372233" cy="920433"/>
          </a:xfrm>
          <a:prstGeom prst="rect">
            <a:avLst/>
          </a:prstGeom>
        </p:spPr>
        <p:txBody>
          <a:bodyPr wrap="square" lIns="0" tIns="0" rIns="0" bIns="0" rtlCol="0">
            <a:noAutofit/>
          </a:bodyPr>
          <a:lstStyle/>
          <a:p>
            <a:pPr>
              <a:lnSpc>
                <a:spcPts val="1267"/>
              </a:lnSpc>
              <a:spcBef>
                <a:spcPts val="21"/>
              </a:spcBef>
            </a:pPr>
            <a:endParaRPr sz="1267" dirty="0"/>
          </a:p>
          <a:p>
            <a:pPr marL="530268" marR="530263" algn="ctr">
              <a:lnSpc>
                <a:spcPct val="95825"/>
              </a:lnSpc>
              <a:spcBef>
                <a:spcPts val="1333"/>
              </a:spcBef>
            </a:pPr>
            <a:r>
              <a:rPr lang="en-US" sz="1733" b="1" dirty="0">
                <a:solidFill>
                  <a:srgbClr val="0B5394"/>
                </a:solidFill>
                <a:latin typeface="Arial"/>
                <a:cs typeface="Arial"/>
              </a:rPr>
              <a:t>9</a:t>
            </a:r>
            <a:endParaRPr sz="1733" dirty="0">
              <a:latin typeface="Arial"/>
              <a:cs typeface="Arial"/>
            </a:endParaRPr>
          </a:p>
        </p:txBody>
      </p:sp>
      <p:sp>
        <p:nvSpPr>
          <p:cNvPr id="3" name="object 3"/>
          <p:cNvSpPr txBox="1"/>
          <p:nvPr/>
        </p:nvSpPr>
        <p:spPr>
          <a:xfrm>
            <a:off x="5864551" y="5419285"/>
            <a:ext cx="5971300" cy="920433"/>
          </a:xfrm>
          <a:prstGeom prst="rect">
            <a:avLst/>
          </a:prstGeom>
        </p:spPr>
        <p:txBody>
          <a:bodyPr wrap="square" lIns="0" tIns="0" rIns="0" bIns="0" rtlCol="0">
            <a:noAutofit/>
          </a:bodyPr>
          <a:lstStyle/>
          <a:p>
            <a:pPr marL="304791" marR="26577" algn="just">
              <a:lnSpc>
                <a:spcPts val="1992"/>
              </a:lnSpc>
              <a:spcBef>
                <a:spcPts val="133"/>
              </a:spcBef>
            </a:pPr>
            <a:r>
              <a:rPr sz="1733" dirty="0">
                <a:solidFill>
                  <a:srgbClr val="0B5394"/>
                </a:solidFill>
                <a:latin typeface="Arial"/>
                <a:cs typeface="Arial"/>
              </a:rPr>
              <a:t>Kepala </a:t>
            </a:r>
            <a:r>
              <a:rPr sz="1733" dirty="0" err="1">
                <a:solidFill>
                  <a:srgbClr val="0B5394"/>
                </a:solidFill>
                <a:latin typeface="Arial"/>
                <a:cs typeface="Arial"/>
              </a:rPr>
              <a:t>Satuan</a:t>
            </a:r>
            <a:r>
              <a:rPr sz="1733" dirty="0">
                <a:solidFill>
                  <a:srgbClr val="0B5394"/>
                </a:solidFill>
                <a:latin typeface="Arial"/>
                <a:cs typeface="Arial"/>
              </a:rPr>
              <a:t> </a:t>
            </a:r>
            <a:r>
              <a:rPr sz="1733" dirty="0" err="1">
                <a:solidFill>
                  <a:srgbClr val="0B5394"/>
                </a:solidFill>
                <a:latin typeface="Arial"/>
                <a:cs typeface="Arial"/>
              </a:rPr>
              <a:t>pendidik</a:t>
            </a:r>
            <a:r>
              <a:rPr lang="en-US" sz="1733" dirty="0">
                <a:solidFill>
                  <a:srgbClr val="0B5394"/>
                </a:solidFill>
                <a:latin typeface="Arial"/>
                <a:cs typeface="Arial"/>
              </a:rPr>
              <a:t> </a:t>
            </a:r>
            <a:r>
              <a:rPr sz="1733" dirty="0">
                <a:solidFill>
                  <a:srgbClr val="0B5394"/>
                </a:solidFill>
                <a:latin typeface="Arial"/>
                <a:cs typeface="Arial"/>
              </a:rPr>
              <a:t>an mengembangkan kurikulum di </a:t>
            </a:r>
            <a:r>
              <a:rPr sz="1733" dirty="0" err="1">
                <a:solidFill>
                  <a:srgbClr val="0B5394"/>
                </a:solidFill>
                <a:latin typeface="Arial"/>
                <a:cs typeface="Arial"/>
              </a:rPr>
              <a:t>tingkat</a:t>
            </a:r>
            <a:r>
              <a:rPr sz="1733" dirty="0">
                <a:solidFill>
                  <a:srgbClr val="0B5394"/>
                </a:solidFill>
                <a:latin typeface="Arial"/>
                <a:cs typeface="Arial"/>
              </a:rPr>
              <a:t> satuan pendidikan yang selaras dengan </a:t>
            </a:r>
            <a:r>
              <a:rPr sz="1733" dirty="0" err="1">
                <a:solidFill>
                  <a:srgbClr val="0B5394"/>
                </a:solidFill>
                <a:latin typeface="Arial"/>
                <a:cs typeface="Arial"/>
              </a:rPr>
              <a:t>kurikulum</a:t>
            </a:r>
            <a:r>
              <a:rPr sz="1733" dirty="0">
                <a:solidFill>
                  <a:srgbClr val="0B5394"/>
                </a:solidFill>
                <a:latin typeface="Arial"/>
                <a:cs typeface="Arial"/>
              </a:rPr>
              <a:t> </a:t>
            </a:r>
            <a:r>
              <a:rPr sz="1733" dirty="0" err="1">
                <a:solidFill>
                  <a:srgbClr val="0B5394"/>
                </a:solidFill>
                <a:latin typeface="Arial"/>
                <a:cs typeface="Arial"/>
              </a:rPr>
              <a:t>nasional</a:t>
            </a:r>
            <a:r>
              <a:rPr lang="en-US" sz="1733" dirty="0">
                <a:solidFill>
                  <a:srgbClr val="0B5394"/>
                </a:solidFill>
                <a:latin typeface="Arial"/>
                <a:cs typeface="Arial"/>
              </a:rPr>
              <a:t> </a:t>
            </a:r>
            <a:r>
              <a:rPr lang="en-US" sz="1733" b="1" dirty="0">
                <a:solidFill>
                  <a:srgbClr val="FF0000"/>
                </a:solidFill>
                <a:latin typeface="Arial"/>
                <a:cs typeface="Arial"/>
              </a:rPr>
              <a:t>(D.3.2)</a:t>
            </a:r>
            <a:endParaRPr sz="1733" b="1" dirty="0">
              <a:solidFill>
                <a:srgbClr val="FF0000"/>
              </a:solidFill>
              <a:latin typeface="Arial"/>
              <a:cs typeface="Arial"/>
            </a:endParaRPr>
          </a:p>
        </p:txBody>
      </p:sp>
      <p:sp>
        <p:nvSpPr>
          <p:cNvPr id="2" name="object 2"/>
          <p:cNvSpPr txBox="1"/>
          <p:nvPr/>
        </p:nvSpPr>
        <p:spPr>
          <a:xfrm>
            <a:off x="4775200" y="90175"/>
            <a:ext cx="5257200" cy="485200"/>
          </a:xfrm>
          <a:prstGeom prst="rect">
            <a:avLst/>
          </a:prstGeom>
        </p:spPr>
        <p:txBody>
          <a:bodyPr wrap="square" lIns="0" tIns="0" rIns="0" bIns="0" rtlCol="0">
            <a:noAutofit/>
          </a:bodyPr>
          <a:lstStyle/>
          <a:p>
            <a:pPr>
              <a:lnSpc>
                <a:spcPts val="933"/>
              </a:lnSpc>
              <a:spcBef>
                <a:spcPts val="19"/>
              </a:spcBef>
            </a:pPr>
            <a:endParaRPr sz="933" dirty="0"/>
          </a:p>
          <a:p>
            <a:pPr marL="114297">
              <a:lnSpc>
                <a:spcPct val="95825"/>
              </a:lnSpc>
            </a:pPr>
            <a:r>
              <a:rPr sz="2400" b="1" dirty="0">
                <a:solidFill>
                  <a:schemeClr val="bg2"/>
                </a:solidFill>
                <a:latin typeface="Arial"/>
                <a:cs typeface="Arial"/>
              </a:rPr>
              <a:t>Komponen 2</a:t>
            </a:r>
            <a:endParaRPr sz="2400" dirty="0">
              <a:solidFill>
                <a:schemeClr val="bg2"/>
              </a:solidFill>
              <a:latin typeface="Arial"/>
              <a:cs typeface="Arial"/>
            </a:endParaRPr>
          </a:p>
        </p:txBody>
      </p:sp>
      <p:sp>
        <p:nvSpPr>
          <p:cNvPr id="37" name="object 18">
            <a:extLst>
              <a:ext uri="{FF2B5EF4-FFF2-40B4-BE49-F238E27FC236}">
                <a16:creationId xmlns:a16="http://schemas.microsoft.com/office/drawing/2014/main" id="{F613D5F0-B52E-F65A-9096-3C54744D8CCE}"/>
              </a:ext>
            </a:extLst>
          </p:cNvPr>
          <p:cNvSpPr txBox="1"/>
          <p:nvPr/>
        </p:nvSpPr>
        <p:spPr>
          <a:xfrm>
            <a:off x="1108608" y="3795229"/>
            <a:ext cx="2062800" cy="723600"/>
          </a:xfrm>
          <a:prstGeom prst="rect">
            <a:avLst/>
          </a:prstGeom>
          <a:solidFill>
            <a:schemeClr val="accent1">
              <a:lumMod val="40000"/>
              <a:lumOff val="60000"/>
            </a:schemeClr>
          </a:solidFill>
        </p:spPr>
        <p:txBody>
          <a:bodyPr wrap="square" lIns="0" tIns="0" rIns="0" bIns="0" rtlCol="0">
            <a:noAutofit/>
          </a:bodyPr>
          <a:lstStyle/>
          <a:p>
            <a:pPr>
              <a:lnSpc>
                <a:spcPts val="1067"/>
              </a:lnSpc>
              <a:spcBef>
                <a:spcPts val="53"/>
              </a:spcBef>
            </a:pPr>
            <a:endParaRPr sz="1067" dirty="0"/>
          </a:p>
          <a:p>
            <a:pPr marL="114297">
              <a:lnSpc>
                <a:spcPct val="95825"/>
              </a:lnSpc>
            </a:pPr>
            <a:r>
              <a:rPr sz="1467" b="1" i="1" dirty="0" err="1">
                <a:latin typeface="Arial"/>
                <a:cs typeface="Arial"/>
              </a:rPr>
              <a:t>Pengelolaan</a:t>
            </a:r>
            <a:r>
              <a:rPr sz="1467" i="1" dirty="0">
                <a:latin typeface="Arial"/>
                <a:cs typeface="Arial"/>
              </a:rPr>
              <a:t>,</a:t>
            </a:r>
            <a:r>
              <a:rPr lang="en-US" sz="1467" i="1" dirty="0">
                <a:latin typeface="Arial"/>
                <a:cs typeface="Arial"/>
              </a:rPr>
              <a:t> </a:t>
            </a:r>
            <a:r>
              <a:rPr lang="en-US" sz="1467" b="1" i="1" dirty="0" err="1">
                <a:latin typeface="Arial"/>
                <a:cs typeface="Arial"/>
              </a:rPr>
              <a:t>Sarpras</a:t>
            </a:r>
            <a:r>
              <a:rPr lang="en-US" sz="1467" b="1" i="1" dirty="0">
                <a:latin typeface="Arial"/>
                <a:cs typeface="Arial"/>
              </a:rPr>
              <a:t>, </a:t>
            </a:r>
            <a:r>
              <a:rPr lang="en-US" sz="1467" b="1" i="1" dirty="0" err="1">
                <a:latin typeface="Arial"/>
                <a:cs typeface="Arial"/>
              </a:rPr>
              <a:t>Pembiayaan</a:t>
            </a:r>
            <a:endParaRPr lang="en-US" sz="1467" b="1" dirty="0">
              <a:latin typeface="Arial"/>
              <a:cs typeface="Arial"/>
            </a:endParaRPr>
          </a:p>
          <a:p>
            <a:pPr marL="114297">
              <a:lnSpc>
                <a:spcPct val="95825"/>
              </a:lnSpc>
            </a:pPr>
            <a:endParaRPr sz="1467" dirty="0">
              <a:latin typeface="Arial"/>
              <a:cs typeface="Arial"/>
            </a:endParaRPr>
          </a:p>
        </p:txBody>
      </p:sp>
      <p:sp>
        <p:nvSpPr>
          <p:cNvPr id="38" name="object 6">
            <a:extLst>
              <a:ext uri="{FF2B5EF4-FFF2-40B4-BE49-F238E27FC236}">
                <a16:creationId xmlns:a16="http://schemas.microsoft.com/office/drawing/2014/main" id="{8093F6E7-025A-0A93-7C76-CC716EC30FA8}"/>
              </a:ext>
            </a:extLst>
          </p:cNvPr>
          <p:cNvSpPr txBox="1"/>
          <p:nvPr/>
        </p:nvSpPr>
        <p:spPr>
          <a:xfrm>
            <a:off x="1306952" y="4827303"/>
            <a:ext cx="1661944" cy="617567"/>
          </a:xfrm>
          <a:prstGeom prst="rect">
            <a:avLst/>
          </a:prstGeom>
          <a:solidFill>
            <a:schemeClr val="bg2">
              <a:lumMod val="75000"/>
            </a:schemeClr>
          </a:solidFill>
        </p:spPr>
        <p:txBody>
          <a:bodyPr wrap="square" lIns="0" tIns="0" rIns="0" bIns="0" rtlCol="0">
            <a:noAutofit/>
          </a:bodyPr>
          <a:lstStyle/>
          <a:p>
            <a:pPr marL="121096" marR="150900">
              <a:lnSpc>
                <a:spcPct val="100041"/>
              </a:lnSpc>
              <a:spcBef>
                <a:spcPts val="287"/>
              </a:spcBef>
            </a:pPr>
            <a:r>
              <a:rPr lang="en-US" sz="1467" b="1" i="1" dirty="0">
                <a:latin typeface="Arial"/>
                <a:cs typeface="Arial"/>
              </a:rPr>
              <a:t>A3, </a:t>
            </a:r>
            <a:r>
              <a:rPr sz="1467" b="1" i="1" dirty="0">
                <a:latin typeface="Arial"/>
                <a:cs typeface="Arial"/>
              </a:rPr>
              <a:t>D2,</a:t>
            </a:r>
            <a:r>
              <a:rPr lang="en-US" sz="1467" b="1" i="1" dirty="0">
                <a:latin typeface="Arial"/>
                <a:cs typeface="Arial"/>
              </a:rPr>
              <a:t>D3</a:t>
            </a:r>
            <a:r>
              <a:rPr sz="1467" b="1" i="1" dirty="0">
                <a:latin typeface="Arial"/>
                <a:cs typeface="Arial"/>
              </a:rPr>
              <a:t> E1 , D17</a:t>
            </a:r>
            <a:r>
              <a:rPr lang="en-US" sz="1467" b="1" i="1" dirty="0">
                <a:latin typeface="Arial"/>
                <a:cs typeface="Arial"/>
              </a:rPr>
              <a:t>/ D3,E3</a:t>
            </a:r>
            <a:endParaRPr sz="1467" b="1" dirty="0">
              <a:latin typeface="Arial"/>
              <a:cs typeface="Arial"/>
            </a:endParaRPr>
          </a:p>
        </p:txBody>
      </p:sp>
      <p:sp>
        <p:nvSpPr>
          <p:cNvPr id="39" name="object 17">
            <a:extLst>
              <a:ext uri="{FF2B5EF4-FFF2-40B4-BE49-F238E27FC236}">
                <a16:creationId xmlns:a16="http://schemas.microsoft.com/office/drawing/2014/main" id="{FFFE2756-0AB3-27F5-A425-27F4DF45C3B5}"/>
              </a:ext>
            </a:extLst>
          </p:cNvPr>
          <p:cNvSpPr txBox="1"/>
          <p:nvPr/>
        </p:nvSpPr>
        <p:spPr>
          <a:xfrm>
            <a:off x="466693" y="2886307"/>
            <a:ext cx="2963180" cy="254000"/>
          </a:xfrm>
          <a:prstGeom prst="rect">
            <a:avLst/>
          </a:prstGeom>
        </p:spPr>
        <p:txBody>
          <a:bodyPr wrap="square" lIns="0" tIns="0" rIns="0" bIns="0" rtlCol="0">
            <a:noAutofit/>
          </a:bodyPr>
          <a:lstStyle/>
          <a:p>
            <a:pPr marL="16933">
              <a:lnSpc>
                <a:spcPts val="1907"/>
              </a:lnSpc>
              <a:spcBef>
                <a:spcPts val="95"/>
              </a:spcBef>
            </a:pPr>
            <a:r>
              <a:rPr sz="1733" b="1" i="1" dirty="0">
                <a:latin typeface="Arial"/>
                <a:cs typeface="Arial"/>
              </a:rPr>
              <a:t>Sekolah dalam Pengelolaan</a:t>
            </a:r>
            <a:endParaRPr sz="1733" dirty="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bject 54"/>
          <p:cNvSpPr/>
          <p:nvPr/>
        </p:nvSpPr>
        <p:spPr>
          <a:xfrm>
            <a:off x="25" y="-13100"/>
            <a:ext cx="12192000" cy="824400"/>
          </a:xfrm>
          <a:custGeom>
            <a:avLst/>
            <a:gdLst/>
            <a:ahLst/>
            <a:cxnLst/>
            <a:rect l="l" t="t" r="r" b="b"/>
            <a:pathLst>
              <a:path w="9144000" h="618300">
                <a:moveTo>
                  <a:pt x="9143980" y="9825"/>
                </a:moveTo>
                <a:lnTo>
                  <a:pt x="0" y="9825"/>
                </a:lnTo>
                <a:lnTo>
                  <a:pt x="0" y="618300"/>
                </a:lnTo>
                <a:lnTo>
                  <a:pt x="9143980" y="618300"/>
                </a:lnTo>
                <a:lnTo>
                  <a:pt x="9143980" y="9825"/>
                </a:lnTo>
                <a:close/>
              </a:path>
            </a:pathLst>
          </a:custGeom>
          <a:solidFill>
            <a:srgbClr val="CEE1F3"/>
          </a:solidFill>
        </p:spPr>
        <p:txBody>
          <a:bodyPr wrap="square" lIns="0" tIns="0" rIns="0" bIns="0" rtlCol="0">
            <a:noAutofit/>
          </a:bodyPr>
          <a:lstStyle/>
          <a:p>
            <a:pPr algn="ctr"/>
            <a:endParaRPr sz="2400" dirty="0"/>
          </a:p>
        </p:txBody>
      </p:sp>
      <p:sp>
        <p:nvSpPr>
          <p:cNvPr id="55" name="object 55"/>
          <p:cNvSpPr/>
          <p:nvPr/>
        </p:nvSpPr>
        <p:spPr>
          <a:xfrm>
            <a:off x="3437649" y="145589"/>
            <a:ext cx="5257200" cy="507600"/>
          </a:xfrm>
          <a:custGeom>
            <a:avLst/>
            <a:gdLst/>
            <a:ahLst/>
            <a:cxnLst/>
            <a:rect l="l" t="t" r="r" b="b"/>
            <a:pathLst>
              <a:path w="3942900" h="380700">
                <a:moveTo>
                  <a:pt x="0" y="0"/>
                </a:moveTo>
                <a:lnTo>
                  <a:pt x="3942900" y="0"/>
                </a:lnTo>
                <a:lnTo>
                  <a:pt x="3942900" y="380700"/>
                </a:lnTo>
                <a:lnTo>
                  <a:pt x="0" y="380700"/>
                </a:lnTo>
                <a:lnTo>
                  <a:pt x="0" y="0"/>
                </a:lnTo>
                <a:close/>
              </a:path>
            </a:pathLst>
          </a:custGeom>
          <a:solidFill>
            <a:srgbClr val="000000"/>
          </a:solidFill>
        </p:spPr>
        <p:txBody>
          <a:bodyPr wrap="square" lIns="0" tIns="0" rIns="0" bIns="0" rtlCol="0">
            <a:noAutofit/>
          </a:bodyPr>
          <a:lstStyle/>
          <a:p>
            <a:pPr algn="ctr"/>
            <a:endParaRPr sz="2400" dirty="0"/>
          </a:p>
        </p:txBody>
      </p:sp>
      <p:sp>
        <p:nvSpPr>
          <p:cNvPr id="27" name="object 27"/>
          <p:cNvSpPr/>
          <p:nvPr/>
        </p:nvSpPr>
        <p:spPr>
          <a:xfrm>
            <a:off x="0" y="6553816"/>
            <a:ext cx="12192000" cy="304185"/>
          </a:xfrm>
          <a:custGeom>
            <a:avLst/>
            <a:gdLst/>
            <a:ahLst/>
            <a:cxnLst/>
            <a:rect l="l" t="t" r="r" b="b"/>
            <a:pathLst>
              <a:path w="6794999" h="261600">
                <a:moveTo>
                  <a:pt x="0" y="0"/>
                </a:moveTo>
                <a:lnTo>
                  <a:pt x="6794999" y="0"/>
                </a:lnTo>
                <a:lnTo>
                  <a:pt x="6794999" y="261600"/>
                </a:lnTo>
                <a:lnTo>
                  <a:pt x="0" y="261600"/>
                </a:lnTo>
                <a:lnTo>
                  <a:pt x="0" y="0"/>
                </a:lnTo>
                <a:close/>
              </a:path>
            </a:pathLst>
          </a:custGeom>
          <a:solidFill>
            <a:srgbClr val="000000"/>
          </a:solidFill>
        </p:spPr>
        <p:txBody>
          <a:bodyPr wrap="square" lIns="0" tIns="0" rIns="0" bIns="0" rtlCol="0">
            <a:noAutofit/>
          </a:bodyPr>
          <a:lstStyle/>
          <a:p>
            <a:endParaRPr sz="2400"/>
          </a:p>
        </p:txBody>
      </p:sp>
      <p:sp>
        <p:nvSpPr>
          <p:cNvPr id="28" name="object 28"/>
          <p:cNvSpPr/>
          <p:nvPr/>
        </p:nvSpPr>
        <p:spPr>
          <a:xfrm>
            <a:off x="3882718" y="2435384"/>
            <a:ext cx="1372233" cy="312867"/>
          </a:xfrm>
          <a:custGeom>
            <a:avLst/>
            <a:gdLst/>
            <a:ahLst/>
            <a:cxnLst/>
            <a:rect l="l" t="t" r="r" b="b"/>
            <a:pathLst>
              <a:path w="1029175" h="234650">
                <a:moveTo>
                  <a:pt x="0" y="0"/>
                </a:moveTo>
                <a:lnTo>
                  <a:pt x="1029175" y="0"/>
                </a:lnTo>
                <a:lnTo>
                  <a:pt x="1029175" y="234650"/>
                </a:lnTo>
                <a:lnTo>
                  <a:pt x="0" y="234650"/>
                </a:lnTo>
                <a:lnTo>
                  <a:pt x="0" y="0"/>
                </a:lnTo>
                <a:close/>
              </a:path>
            </a:pathLst>
          </a:custGeom>
          <a:solidFill>
            <a:srgbClr val="6FA8DC"/>
          </a:solidFill>
        </p:spPr>
        <p:txBody>
          <a:bodyPr wrap="square" lIns="0" tIns="0" rIns="0" bIns="0" rtlCol="0">
            <a:noAutofit/>
          </a:bodyPr>
          <a:lstStyle/>
          <a:p>
            <a:endParaRPr sz="2400"/>
          </a:p>
        </p:txBody>
      </p:sp>
      <p:sp>
        <p:nvSpPr>
          <p:cNvPr id="29" name="object 29"/>
          <p:cNvSpPr/>
          <p:nvPr/>
        </p:nvSpPr>
        <p:spPr>
          <a:xfrm>
            <a:off x="5254951" y="2435384"/>
            <a:ext cx="5971300" cy="312867"/>
          </a:xfrm>
          <a:custGeom>
            <a:avLst/>
            <a:gdLst/>
            <a:ahLst/>
            <a:cxnLst/>
            <a:rect l="l" t="t" r="r" b="b"/>
            <a:pathLst>
              <a:path w="4478475" h="234650">
                <a:moveTo>
                  <a:pt x="0" y="0"/>
                </a:moveTo>
                <a:lnTo>
                  <a:pt x="4478475" y="0"/>
                </a:lnTo>
                <a:lnTo>
                  <a:pt x="4478475" y="234650"/>
                </a:lnTo>
                <a:lnTo>
                  <a:pt x="0" y="234650"/>
                </a:lnTo>
                <a:lnTo>
                  <a:pt x="0" y="0"/>
                </a:lnTo>
                <a:close/>
              </a:path>
            </a:pathLst>
          </a:custGeom>
          <a:solidFill>
            <a:srgbClr val="6FA8DC"/>
          </a:solidFill>
        </p:spPr>
        <p:txBody>
          <a:bodyPr wrap="square" lIns="0" tIns="0" rIns="0" bIns="0" rtlCol="0">
            <a:noAutofit/>
          </a:bodyPr>
          <a:lstStyle/>
          <a:p>
            <a:endParaRPr sz="2400"/>
          </a:p>
        </p:txBody>
      </p:sp>
      <p:sp>
        <p:nvSpPr>
          <p:cNvPr id="30" name="object 30"/>
          <p:cNvSpPr/>
          <p:nvPr/>
        </p:nvSpPr>
        <p:spPr>
          <a:xfrm>
            <a:off x="3882717" y="2429051"/>
            <a:ext cx="0" cy="1245967"/>
          </a:xfrm>
          <a:custGeom>
            <a:avLst/>
            <a:gdLst/>
            <a:ahLst/>
            <a:cxnLst/>
            <a:rect l="l" t="t" r="r" b="b"/>
            <a:pathLst>
              <a:path h="934475">
                <a:moveTo>
                  <a:pt x="0" y="0"/>
                </a:moveTo>
                <a:lnTo>
                  <a:pt x="0" y="934475"/>
                </a:lnTo>
              </a:path>
            </a:pathLst>
          </a:custGeom>
          <a:ln w="9525">
            <a:solidFill>
              <a:srgbClr val="9FC5E7"/>
            </a:solidFill>
          </a:ln>
        </p:spPr>
        <p:txBody>
          <a:bodyPr wrap="square" lIns="0" tIns="0" rIns="0" bIns="0" rtlCol="0">
            <a:noAutofit/>
          </a:bodyPr>
          <a:lstStyle/>
          <a:p>
            <a:endParaRPr sz="2400"/>
          </a:p>
        </p:txBody>
      </p:sp>
      <p:sp>
        <p:nvSpPr>
          <p:cNvPr id="31" name="object 31"/>
          <p:cNvSpPr/>
          <p:nvPr/>
        </p:nvSpPr>
        <p:spPr>
          <a:xfrm>
            <a:off x="5254951" y="2429051"/>
            <a:ext cx="0" cy="1245967"/>
          </a:xfrm>
          <a:custGeom>
            <a:avLst/>
            <a:gdLst/>
            <a:ahLst/>
            <a:cxnLst/>
            <a:rect l="l" t="t" r="r" b="b"/>
            <a:pathLst>
              <a:path h="934475">
                <a:moveTo>
                  <a:pt x="0" y="0"/>
                </a:moveTo>
                <a:lnTo>
                  <a:pt x="0" y="934475"/>
                </a:lnTo>
              </a:path>
            </a:pathLst>
          </a:custGeom>
          <a:ln w="9525">
            <a:solidFill>
              <a:srgbClr val="9FC5E7"/>
            </a:solidFill>
          </a:ln>
        </p:spPr>
        <p:txBody>
          <a:bodyPr wrap="square" lIns="0" tIns="0" rIns="0" bIns="0" rtlCol="0">
            <a:noAutofit/>
          </a:bodyPr>
          <a:lstStyle/>
          <a:p>
            <a:endParaRPr sz="2400"/>
          </a:p>
        </p:txBody>
      </p:sp>
      <p:sp>
        <p:nvSpPr>
          <p:cNvPr id="32" name="object 32"/>
          <p:cNvSpPr/>
          <p:nvPr/>
        </p:nvSpPr>
        <p:spPr>
          <a:xfrm>
            <a:off x="11226251" y="2429051"/>
            <a:ext cx="0" cy="1245967"/>
          </a:xfrm>
          <a:custGeom>
            <a:avLst/>
            <a:gdLst/>
            <a:ahLst/>
            <a:cxnLst/>
            <a:rect l="l" t="t" r="r" b="b"/>
            <a:pathLst>
              <a:path h="934475">
                <a:moveTo>
                  <a:pt x="0" y="0"/>
                </a:moveTo>
                <a:lnTo>
                  <a:pt x="0" y="934475"/>
                </a:lnTo>
              </a:path>
            </a:pathLst>
          </a:custGeom>
          <a:ln w="9525">
            <a:solidFill>
              <a:srgbClr val="9FC5E7"/>
            </a:solidFill>
          </a:ln>
        </p:spPr>
        <p:txBody>
          <a:bodyPr wrap="square" lIns="0" tIns="0" rIns="0" bIns="0" rtlCol="0">
            <a:noAutofit/>
          </a:bodyPr>
          <a:lstStyle/>
          <a:p>
            <a:endParaRPr sz="2400"/>
          </a:p>
        </p:txBody>
      </p:sp>
      <p:sp>
        <p:nvSpPr>
          <p:cNvPr id="33" name="object 33"/>
          <p:cNvSpPr/>
          <p:nvPr/>
        </p:nvSpPr>
        <p:spPr>
          <a:xfrm>
            <a:off x="3876384" y="24353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34" name="object 34"/>
          <p:cNvSpPr/>
          <p:nvPr/>
        </p:nvSpPr>
        <p:spPr>
          <a:xfrm>
            <a:off x="3876384" y="2748251"/>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35" name="object 35"/>
          <p:cNvSpPr/>
          <p:nvPr/>
        </p:nvSpPr>
        <p:spPr>
          <a:xfrm>
            <a:off x="3876384" y="36686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36" name="object 36"/>
          <p:cNvSpPr/>
          <p:nvPr/>
        </p:nvSpPr>
        <p:spPr>
          <a:xfrm>
            <a:off x="3882718" y="1222484"/>
            <a:ext cx="1372233" cy="312867"/>
          </a:xfrm>
          <a:custGeom>
            <a:avLst/>
            <a:gdLst/>
            <a:ahLst/>
            <a:cxnLst/>
            <a:rect l="l" t="t" r="r" b="b"/>
            <a:pathLst>
              <a:path w="1029175" h="234650">
                <a:moveTo>
                  <a:pt x="0" y="0"/>
                </a:moveTo>
                <a:lnTo>
                  <a:pt x="1029175" y="0"/>
                </a:lnTo>
                <a:lnTo>
                  <a:pt x="1029175" y="234650"/>
                </a:lnTo>
                <a:lnTo>
                  <a:pt x="0" y="234650"/>
                </a:lnTo>
                <a:lnTo>
                  <a:pt x="0" y="0"/>
                </a:lnTo>
                <a:close/>
              </a:path>
            </a:pathLst>
          </a:custGeom>
          <a:solidFill>
            <a:srgbClr val="6FA8DC"/>
          </a:solidFill>
        </p:spPr>
        <p:txBody>
          <a:bodyPr wrap="square" lIns="0" tIns="0" rIns="0" bIns="0" rtlCol="0">
            <a:noAutofit/>
          </a:bodyPr>
          <a:lstStyle/>
          <a:p>
            <a:endParaRPr sz="2400"/>
          </a:p>
        </p:txBody>
      </p:sp>
      <p:sp>
        <p:nvSpPr>
          <p:cNvPr id="37" name="object 37"/>
          <p:cNvSpPr/>
          <p:nvPr/>
        </p:nvSpPr>
        <p:spPr>
          <a:xfrm>
            <a:off x="5254951" y="1222484"/>
            <a:ext cx="5971300" cy="312867"/>
          </a:xfrm>
          <a:custGeom>
            <a:avLst/>
            <a:gdLst/>
            <a:ahLst/>
            <a:cxnLst/>
            <a:rect l="l" t="t" r="r" b="b"/>
            <a:pathLst>
              <a:path w="4478475" h="234650">
                <a:moveTo>
                  <a:pt x="0" y="0"/>
                </a:moveTo>
                <a:lnTo>
                  <a:pt x="4478475" y="0"/>
                </a:lnTo>
                <a:lnTo>
                  <a:pt x="4478475" y="234650"/>
                </a:lnTo>
                <a:lnTo>
                  <a:pt x="0" y="234650"/>
                </a:lnTo>
                <a:lnTo>
                  <a:pt x="0" y="0"/>
                </a:lnTo>
                <a:close/>
              </a:path>
            </a:pathLst>
          </a:custGeom>
          <a:solidFill>
            <a:srgbClr val="6FA8DC"/>
          </a:solidFill>
        </p:spPr>
        <p:txBody>
          <a:bodyPr wrap="square" lIns="0" tIns="0" rIns="0" bIns="0" rtlCol="0">
            <a:noAutofit/>
          </a:bodyPr>
          <a:lstStyle/>
          <a:p>
            <a:endParaRPr sz="2400"/>
          </a:p>
        </p:txBody>
      </p:sp>
      <p:sp>
        <p:nvSpPr>
          <p:cNvPr id="38" name="object 38"/>
          <p:cNvSpPr/>
          <p:nvPr/>
        </p:nvSpPr>
        <p:spPr>
          <a:xfrm>
            <a:off x="3882717" y="1216151"/>
            <a:ext cx="0" cy="1245967"/>
          </a:xfrm>
          <a:custGeom>
            <a:avLst/>
            <a:gdLst/>
            <a:ahLst/>
            <a:cxnLst/>
            <a:rect l="l" t="t" r="r" b="b"/>
            <a:pathLst>
              <a:path h="934475">
                <a:moveTo>
                  <a:pt x="0" y="0"/>
                </a:moveTo>
                <a:lnTo>
                  <a:pt x="0" y="934475"/>
                </a:lnTo>
              </a:path>
            </a:pathLst>
          </a:custGeom>
          <a:ln w="9525">
            <a:solidFill>
              <a:srgbClr val="9FC5E7"/>
            </a:solidFill>
          </a:ln>
        </p:spPr>
        <p:txBody>
          <a:bodyPr wrap="square" lIns="0" tIns="0" rIns="0" bIns="0" rtlCol="0">
            <a:noAutofit/>
          </a:bodyPr>
          <a:lstStyle/>
          <a:p>
            <a:endParaRPr sz="2400"/>
          </a:p>
        </p:txBody>
      </p:sp>
      <p:sp>
        <p:nvSpPr>
          <p:cNvPr id="39" name="object 39"/>
          <p:cNvSpPr/>
          <p:nvPr/>
        </p:nvSpPr>
        <p:spPr>
          <a:xfrm>
            <a:off x="5254951" y="1216151"/>
            <a:ext cx="0" cy="1245967"/>
          </a:xfrm>
          <a:custGeom>
            <a:avLst/>
            <a:gdLst/>
            <a:ahLst/>
            <a:cxnLst/>
            <a:rect l="l" t="t" r="r" b="b"/>
            <a:pathLst>
              <a:path h="934475">
                <a:moveTo>
                  <a:pt x="0" y="0"/>
                </a:moveTo>
                <a:lnTo>
                  <a:pt x="0" y="934475"/>
                </a:lnTo>
              </a:path>
            </a:pathLst>
          </a:custGeom>
          <a:ln w="9525">
            <a:solidFill>
              <a:srgbClr val="9FC5E7"/>
            </a:solidFill>
          </a:ln>
        </p:spPr>
        <p:txBody>
          <a:bodyPr wrap="square" lIns="0" tIns="0" rIns="0" bIns="0" rtlCol="0">
            <a:noAutofit/>
          </a:bodyPr>
          <a:lstStyle/>
          <a:p>
            <a:endParaRPr sz="2400"/>
          </a:p>
        </p:txBody>
      </p:sp>
      <p:sp>
        <p:nvSpPr>
          <p:cNvPr id="40" name="object 40"/>
          <p:cNvSpPr/>
          <p:nvPr/>
        </p:nvSpPr>
        <p:spPr>
          <a:xfrm>
            <a:off x="11226251" y="1216151"/>
            <a:ext cx="0" cy="1245967"/>
          </a:xfrm>
          <a:custGeom>
            <a:avLst/>
            <a:gdLst/>
            <a:ahLst/>
            <a:cxnLst/>
            <a:rect l="l" t="t" r="r" b="b"/>
            <a:pathLst>
              <a:path h="934475">
                <a:moveTo>
                  <a:pt x="0" y="0"/>
                </a:moveTo>
                <a:lnTo>
                  <a:pt x="0" y="934475"/>
                </a:lnTo>
              </a:path>
            </a:pathLst>
          </a:custGeom>
          <a:ln w="9525">
            <a:solidFill>
              <a:srgbClr val="9FC5E7"/>
            </a:solidFill>
          </a:ln>
        </p:spPr>
        <p:txBody>
          <a:bodyPr wrap="square" lIns="0" tIns="0" rIns="0" bIns="0" rtlCol="0">
            <a:noAutofit/>
          </a:bodyPr>
          <a:lstStyle/>
          <a:p>
            <a:endParaRPr sz="2400"/>
          </a:p>
        </p:txBody>
      </p:sp>
      <p:sp>
        <p:nvSpPr>
          <p:cNvPr id="41" name="object 41"/>
          <p:cNvSpPr/>
          <p:nvPr/>
        </p:nvSpPr>
        <p:spPr>
          <a:xfrm>
            <a:off x="3876384" y="12224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42" name="object 42"/>
          <p:cNvSpPr/>
          <p:nvPr/>
        </p:nvSpPr>
        <p:spPr>
          <a:xfrm>
            <a:off x="3876384" y="1535351"/>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43" name="object 43"/>
          <p:cNvSpPr/>
          <p:nvPr/>
        </p:nvSpPr>
        <p:spPr>
          <a:xfrm>
            <a:off x="3876384" y="24557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44" name="object 44"/>
          <p:cNvSpPr/>
          <p:nvPr/>
        </p:nvSpPr>
        <p:spPr>
          <a:xfrm>
            <a:off x="3882718" y="3687384"/>
            <a:ext cx="1372233" cy="312867"/>
          </a:xfrm>
          <a:custGeom>
            <a:avLst/>
            <a:gdLst/>
            <a:ahLst/>
            <a:cxnLst/>
            <a:rect l="l" t="t" r="r" b="b"/>
            <a:pathLst>
              <a:path w="1029175" h="234650">
                <a:moveTo>
                  <a:pt x="0" y="0"/>
                </a:moveTo>
                <a:lnTo>
                  <a:pt x="1029175" y="0"/>
                </a:lnTo>
                <a:lnTo>
                  <a:pt x="1029175" y="234650"/>
                </a:lnTo>
                <a:lnTo>
                  <a:pt x="0" y="234650"/>
                </a:lnTo>
                <a:lnTo>
                  <a:pt x="0" y="0"/>
                </a:lnTo>
                <a:close/>
              </a:path>
            </a:pathLst>
          </a:custGeom>
          <a:solidFill>
            <a:srgbClr val="6FA8DC"/>
          </a:solidFill>
        </p:spPr>
        <p:txBody>
          <a:bodyPr wrap="square" lIns="0" tIns="0" rIns="0" bIns="0" rtlCol="0">
            <a:noAutofit/>
          </a:bodyPr>
          <a:lstStyle/>
          <a:p>
            <a:endParaRPr sz="2400"/>
          </a:p>
        </p:txBody>
      </p:sp>
      <p:sp>
        <p:nvSpPr>
          <p:cNvPr id="45" name="object 45"/>
          <p:cNvSpPr/>
          <p:nvPr/>
        </p:nvSpPr>
        <p:spPr>
          <a:xfrm>
            <a:off x="5254951" y="3687384"/>
            <a:ext cx="5971300" cy="312867"/>
          </a:xfrm>
          <a:custGeom>
            <a:avLst/>
            <a:gdLst/>
            <a:ahLst/>
            <a:cxnLst/>
            <a:rect l="l" t="t" r="r" b="b"/>
            <a:pathLst>
              <a:path w="4478475" h="234650">
                <a:moveTo>
                  <a:pt x="0" y="0"/>
                </a:moveTo>
                <a:lnTo>
                  <a:pt x="4478475" y="0"/>
                </a:lnTo>
                <a:lnTo>
                  <a:pt x="4478475" y="234650"/>
                </a:lnTo>
                <a:lnTo>
                  <a:pt x="0" y="234650"/>
                </a:lnTo>
                <a:lnTo>
                  <a:pt x="0" y="0"/>
                </a:lnTo>
                <a:close/>
              </a:path>
            </a:pathLst>
          </a:custGeom>
          <a:solidFill>
            <a:srgbClr val="6FA8DC"/>
          </a:solidFill>
        </p:spPr>
        <p:txBody>
          <a:bodyPr wrap="square" lIns="0" tIns="0" rIns="0" bIns="0" rtlCol="0">
            <a:noAutofit/>
          </a:bodyPr>
          <a:lstStyle/>
          <a:p>
            <a:endParaRPr sz="2400"/>
          </a:p>
        </p:txBody>
      </p:sp>
      <p:sp>
        <p:nvSpPr>
          <p:cNvPr id="46" name="object 46"/>
          <p:cNvSpPr/>
          <p:nvPr/>
        </p:nvSpPr>
        <p:spPr>
          <a:xfrm>
            <a:off x="3882717" y="3681051"/>
            <a:ext cx="0" cy="2783067"/>
          </a:xfrm>
          <a:custGeom>
            <a:avLst/>
            <a:gdLst/>
            <a:ahLst/>
            <a:cxnLst/>
            <a:rect l="l" t="t" r="r" b="b"/>
            <a:pathLst>
              <a:path h="2087300">
                <a:moveTo>
                  <a:pt x="0" y="0"/>
                </a:moveTo>
                <a:lnTo>
                  <a:pt x="0" y="2087300"/>
                </a:lnTo>
              </a:path>
            </a:pathLst>
          </a:custGeom>
          <a:ln w="9525">
            <a:solidFill>
              <a:srgbClr val="9FC5E7"/>
            </a:solidFill>
          </a:ln>
        </p:spPr>
        <p:txBody>
          <a:bodyPr wrap="square" lIns="0" tIns="0" rIns="0" bIns="0" rtlCol="0">
            <a:noAutofit/>
          </a:bodyPr>
          <a:lstStyle/>
          <a:p>
            <a:endParaRPr sz="2400"/>
          </a:p>
        </p:txBody>
      </p:sp>
      <p:sp>
        <p:nvSpPr>
          <p:cNvPr id="47" name="object 47"/>
          <p:cNvSpPr/>
          <p:nvPr/>
        </p:nvSpPr>
        <p:spPr>
          <a:xfrm>
            <a:off x="5254951" y="3681051"/>
            <a:ext cx="0" cy="2783067"/>
          </a:xfrm>
          <a:custGeom>
            <a:avLst/>
            <a:gdLst/>
            <a:ahLst/>
            <a:cxnLst/>
            <a:rect l="l" t="t" r="r" b="b"/>
            <a:pathLst>
              <a:path h="2087300">
                <a:moveTo>
                  <a:pt x="0" y="0"/>
                </a:moveTo>
                <a:lnTo>
                  <a:pt x="0" y="2087300"/>
                </a:lnTo>
              </a:path>
            </a:pathLst>
          </a:custGeom>
          <a:ln w="9525">
            <a:solidFill>
              <a:srgbClr val="9FC5E7"/>
            </a:solidFill>
          </a:ln>
        </p:spPr>
        <p:txBody>
          <a:bodyPr wrap="square" lIns="0" tIns="0" rIns="0" bIns="0" rtlCol="0">
            <a:noAutofit/>
          </a:bodyPr>
          <a:lstStyle/>
          <a:p>
            <a:endParaRPr sz="2400"/>
          </a:p>
        </p:txBody>
      </p:sp>
      <p:sp>
        <p:nvSpPr>
          <p:cNvPr id="48" name="object 48"/>
          <p:cNvSpPr/>
          <p:nvPr/>
        </p:nvSpPr>
        <p:spPr>
          <a:xfrm>
            <a:off x="11226251" y="3681051"/>
            <a:ext cx="0" cy="2783067"/>
          </a:xfrm>
          <a:custGeom>
            <a:avLst/>
            <a:gdLst/>
            <a:ahLst/>
            <a:cxnLst/>
            <a:rect l="l" t="t" r="r" b="b"/>
            <a:pathLst>
              <a:path h="2087300">
                <a:moveTo>
                  <a:pt x="0" y="0"/>
                </a:moveTo>
                <a:lnTo>
                  <a:pt x="0" y="2087300"/>
                </a:lnTo>
              </a:path>
            </a:pathLst>
          </a:custGeom>
          <a:ln w="9525">
            <a:solidFill>
              <a:srgbClr val="9FC5E7"/>
            </a:solidFill>
          </a:ln>
        </p:spPr>
        <p:txBody>
          <a:bodyPr wrap="square" lIns="0" tIns="0" rIns="0" bIns="0" rtlCol="0">
            <a:noAutofit/>
          </a:bodyPr>
          <a:lstStyle/>
          <a:p>
            <a:endParaRPr sz="2400"/>
          </a:p>
        </p:txBody>
      </p:sp>
      <p:sp>
        <p:nvSpPr>
          <p:cNvPr id="49" name="object 49"/>
          <p:cNvSpPr/>
          <p:nvPr/>
        </p:nvSpPr>
        <p:spPr>
          <a:xfrm>
            <a:off x="3876384" y="36873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50" name="object 50"/>
          <p:cNvSpPr/>
          <p:nvPr/>
        </p:nvSpPr>
        <p:spPr>
          <a:xfrm>
            <a:off x="3876384" y="4000251"/>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51" name="object 51"/>
          <p:cNvSpPr/>
          <p:nvPr/>
        </p:nvSpPr>
        <p:spPr>
          <a:xfrm>
            <a:off x="3876384" y="49206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52" name="object 52"/>
          <p:cNvSpPr/>
          <p:nvPr/>
        </p:nvSpPr>
        <p:spPr>
          <a:xfrm>
            <a:off x="3876384" y="5537351"/>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53" name="object 53"/>
          <p:cNvSpPr/>
          <p:nvPr/>
        </p:nvSpPr>
        <p:spPr>
          <a:xfrm>
            <a:off x="3876384" y="6457784"/>
            <a:ext cx="7356200" cy="0"/>
          </a:xfrm>
          <a:custGeom>
            <a:avLst/>
            <a:gdLst/>
            <a:ahLst/>
            <a:cxnLst/>
            <a:rect l="l" t="t" r="r" b="b"/>
            <a:pathLst>
              <a:path w="5517150">
                <a:moveTo>
                  <a:pt x="0" y="0"/>
                </a:moveTo>
                <a:lnTo>
                  <a:pt x="5517150" y="0"/>
                </a:lnTo>
              </a:path>
            </a:pathLst>
          </a:custGeom>
          <a:ln w="9525">
            <a:solidFill>
              <a:srgbClr val="9FC5E7"/>
            </a:solidFill>
          </a:ln>
        </p:spPr>
        <p:txBody>
          <a:bodyPr wrap="square" lIns="0" tIns="0" rIns="0" bIns="0" rtlCol="0">
            <a:noAutofit/>
          </a:bodyPr>
          <a:lstStyle/>
          <a:p>
            <a:endParaRPr sz="2400"/>
          </a:p>
        </p:txBody>
      </p:sp>
      <p:sp>
        <p:nvSpPr>
          <p:cNvPr id="24" name="object 24"/>
          <p:cNvSpPr/>
          <p:nvPr/>
        </p:nvSpPr>
        <p:spPr>
          <a:xfrm>
            <a:off x="233367" y="2125633"/>
            <a:ext cx="2814800" cy="1542748"/>
          </a:xfrm>
          <a:custGeom>
            <a:avLst/>
            <a:gdLst/>
            <a:ahLst/>
            <a:cxnLst/>
            <a:rect l="l" t="t" r="r" b="b"/>
            <a:pathLst>
              <a:path w="2111100" h="1345500">
                <a:moveTo>
                  <a:pt x="0" y="0"/>
                </a:moveTo>
                <a:lnTo>
                  <a:pt x="2111100" y="0"/>
                </a:lnTo>
                <a:lnTo>
                  <a:pt x="2111100" y="1345500"/>
                </a:lnTo>
                <a:lnTo>
                  <a:pt x="0" y="1345500"/>
                </a:lnTo>
                <a:lnTo>
                  <a:pt x="0" y="0"/>
                </a:lnTo>
                <a:close/>
              </a:path>
            </a:pathLst>
          </a:custGeom>
          <a:solidFill>
            <a:srgbClr val="D9EAD3"/>
          </a:solidFill>
        </p:spPr>
        <p:txBody>
          <a:bodyPr wrap="square" lIns="0" tIns="0" rIns="0" bIns="0" rtlCol="0">
            <a:noAutofit/>
          </a:bodyPr>
          <a:lstStyle/>
          <a:p>
            <a:endParaRPr sz="2400"/>
          </a:p>
        </p:txBody>
      </p:sp>
      <p:sp>
        <p:nvSpPr>
          <p:cNvPr id="23" name="object 23"/>
          <p:cNvSpPr/>
          <p:nvPr/>
        </p:nvSpPr>
        <p:spPr>
          <a:xfrm>
            <a:off x="3208849" y="2707633"/>
            <a:ext cx="457600" cy="562800"/>
          </a:xfrm>
          <a:custGeom>
            <a:avLst/>
            <a:gdLst/>
            <a:ahLst/>
            <a:cxnLst/>
            <a:rect l="l" t="t" r="r" b="b"/>
            <a:pathLst>
              <a:path w="343200" h="422100">
                <a:moveTo>
                  <a:pt x="171600" y="105525"/>
                </a:moveTo>
                <a:lnTo>
                  <a:pt x="171600" y="0"/>
                </a:lnTo>
                <a:lnTo>
                  <a:pt x="343200" y="211050"/>
                </a:lnTo>
                <a:lnTo>
                  <a:pt x="171600" y="422100"/>
                </a:lnTo>
                <a:lnTo>
                  <a:pt x="171600" y="316575"/>
                </a:lnTo>
                <a:lnTo>
                  <a:pt x="0" y="316575"/>
                </a:lnTo>
                <a:lnTo>
                  <a:pt x="0" y="105525"/>
                </a:lnTo>
                <a:lnTo>
                  <a:pt x="171600" y="105525"/>
                </a:lnTo>
                <a:close/>
              </a:path>
            </a:pathLst>
          </a:custGeom>
          <a:solidFill>
            <a:schemeClr val="accent2">
              <a:lumMod val="75000"/>
            </a:schemeClr>
          </a:solidFill>
        </p:spPr>
        <p:txBody>
          <a:bodyPr wrap="square" lIns="0" tIns="0" rIns="0" bIns="0" rtlCol="0">
            <a:noAutofit/>
          </a:bodyPr>
          <a:lstStyle/>
          <a:p>
            <a:endParaRPr sz="2400"/>
          </a:p>
        </p:txBody>
      </p:sp>
      <p:sp>
        <p:nvSpPr>
          <p:cNvPr id="22" name="object 22"/>
          <p:cNvSpPr txBox="1"/>
          <p:nvPr/>
        </p:nvSpPr>
        <p:spPr>
          <a:xfrm>
            <a:off x="367103" y="2883695"/>
            <a:ext cx="2585787" cy="304800"/>
          </a:xfrm>
          <a:prstGeom prst="rect">
            <a:avLst/>
          </a:prstGeom>
        </p:spPr>
        <p:txBody>
          <a:bodyPr wrap="square" lIns="0" tIns="0" rIns="0" bIns="0" rtlCol="0">
            <a:noAutofit/>
          </a:bodyPr>
          <a:lstStyle/>
          <a:p>
            <a:pPr marL="16933">
              <a:lnSpc>
                <a:spcPts val="2313"/>
              </a:lnSpc>
              <a:spcBef>
                <a:spcPts val="115"/>
              </a:spcBef>
            </a:pPr>
            <a:r>
              <a:rPr sz="2133" b="1" i="1" dirty="0">
                <a:latin typeface="Arial"/>
                <a:cs typeface="Arial"/>
              </a:rPr>
              <a:t>Lingkungan Belajar</a:t>
            </a:r>
            <a:endParaRPr sz="2133" dirty="0">
              <a:latin typeface="Arial"/>
              <a:cs typeface="Arial"/>
            </a:endParaRPr>
          </a:p>
        </p:txBody>
      </p:sp>
      <p:sp>
        <p:nvSpPr>
          <p:cNvPr id="21" name="object 21"/>
          <p:cNvSpPr txBox="1"/>
          <p:nvPr/>
        </p:nvSpPr>
        <p:spPr>
          <a:xfrm>
            <a:off x="5542818" y="5189537"/>
            <a:ext cx="4413981" cy="317649"/>
          </a:xfrm>
          <a:prstGeom prst="rect">
            <a:avLst/>
          </a:prstGeom>
        </p:spPr>
        <p:txBody>
          <a:bodyPr wrap="square" lIns="0" tIns="0" rIns="0" bIns="0" rtlCol="0">
            <a:noAutofit/>
          </a:bodyPr>
          <a:lstStyle/>
          <a:p>
            <a:pPr marL="16933">
              <a:lnSpc>
                <a:spcPts val="1907"/>
              </a:lnSpc>
              <a:spcBef>
                <a:spcPts val="95"/>
              </a:spcBef>
            </a:pPr>
            <a:r>
              <a:rPr sz="1733" dirty="0">
                <a:solidFill>
                  <a:srgbClr val="0B5394"/>
                </a:solidFill>
                <a:latin typeface="Arial"/>
                <a:cs typeface="Arial"/>
              </a:rPr>
              <a:t>pendidik, dan </a:t>
            </a:r>
            <a:r>
              <a:rPr sz="1733" dirty="0" err="1">
                <a:solidFill>
                  <a:srgbClr val="0B5394"/>
                </a:solidFill>
                <a:latin typeface="Arial"/>
                <a:cs typeface="Arial"/>
              </a:rPr>
              <a:t>tenaga</a:t>
            </a:r>
            <a:r>
              <a:rPr sz="1733" dirty="0">
                <a:solidFill>
                  <a:srgbClr val="0B5394"/>
                </a:solidFill>
                <a:latin typeface="Arial"/>
                <a:cs typeface="Arial"/>
              </a:rPr>
              <a:t> </a:t>
            </a:r>
            <a:r>
              <a:rPr sz="1733" dirty="0" err="1">
                <a:solidFill>
                  <a:srgbClr val="0B5394"/>
                </a:solidFill>
                <a:latin typeface="Arial"/>
                <a:cs typeface="Arial"/>
              </a:rPr>
              <a:t>kependidikan</a:t>
            </a:r>
            <a:r>
              <a:rPr lang="en-US" sz="1733" dirty="0">
                <a:solidFill>
                  <a:srgbClr val="0B5394"/>
                </a:solidFill>
                <a:latin typeface="Arial"/>
                <a:cs typeface="Arial"/>
              </a:rPr>
              <a:t> </a:t>
            </a:r>
            <a:r>
              <a:rPr lang="en-US" sz="1733" b="1" dirty="0">
                <a:solidFill>
                  <a:srgbClr val="FF0000"/>
                </a:solidFill>
                <a:latin typeface="Arial"/>
                <a:cs typeface="Arial"/>
              </a:rPr>
              <a:t>(D4,E5)</a:t>
            </a:r>
            <a:endParaRPr sz="1733" b="1" dirty="0">
              <a:solidFill>
                <a:srgbClr val="FF0000"/>
              </a:solidFill>
              <a:latin typeface="Arial"/>
              <a:cs typeface="Arial"/>
            </a:endParaRPr>
          </a:p>
        </p:txBody>
      </p:sp>
      <p:sp>
        <p:nvSpPr>
          <p:cNvPr id="20" name="object 20"/>
          <p:cNvSpPr txBox="1"/>
          <p:nvPr/>
        </p:nvSpPr>
        <p:spPr>
          <a:xfrm>
            <a:off x="466692" y="6535115"/>
            <a:ext cx="3825443" cy="169333"/>
          </a:xfrm>
          <a:prstGeom prst="rect">
            <a:avLst/>
          </a:prstGeom>
        </p:spPr>
        <p:txBody>
          <a:bodyPr wrap="square" lIns="0" tIns="0" rIns="0" bIns="0" rtlCol="0">
            <a:noAutofit/>
          </a:bodyPr>
          <a:lstStyle/>
          <a:p>
            <a:pPr marL="16933">
              <a:lnSpc>
                <a:spcPts val="1220"/>
              </a:lnSpc>
              <a:spcBef>
                <a:spcPts val="60"/>
              </a:spcBef>
            </a:pPr>
            <a:r>
              <a:rPr sz="1067" spc="-39" dirty="0">
                <a:latin typeface="Times New Roman"/>
                <a:cs typeface="Times New Roman"/>
              </a:rPr>
              <a:t>K</a:t>
            </a:r>
            <a:r>
              <a:rPr sz="1067" dirty="0">
                <a:latin typeface="Times New Roman"/>
                <a:cs typeface="Times New Roman"/>
              </a:rPr>
              <a:t>emen</a:t>
            </a:r>
            <a:r>
              <a:rPr sz="1067" spc="-5" dirty="0">
                <a:latin typeface="Times New Roman"/>
                <a:cs typeface="Times New Roman"/>
              </a:rPr>
              <a:t>t</a:t>
            </a:r>
            <a:r>
              <a:rPr sz="1067" dirty="0">
                <a:latin typeface="Times New Roman"/>
                <a:cs typeface="Times New Roman"/>
              </a:rPr>
              <a:t>erian</a:t>
            </a:r>
            <a:r>
              <a:rPr sz="1067" spc="33" dirty="0">
                <a:latin typeface="Times New Roman"/>
                <a:cs typeface="Times New Roman"/>
              </a:rPr>
              <a:t> </a:t>
            </a:r>
            <a:r>
              <a:rPr sz="1067" spc="-7" dirty="0">
                <a:latin typeface="Times New Roman"/>
                <a:cs typeface="Times New Roman"/>
              </a:rPr>
              <a:t>P</a:t>
            </a:r>
            <a:r>
              <a:rPr sz="1067" dirty="0">
                <a:latin typeface="Times New Roman"/>
                <a:cs typeface="Times New Roman"/>
              </a:rPr>
              <a:t>endidikan,</a:t>
            </a:r>
            <a:r>
              <a:rPr sz="1067" spc="41" dirty="0">
                <a:latin typeface="Times New Roman"/>
                <a:cs typeface="Times New Roman"/>
              </a:rPr>
              <a:t> </a:t>
            </a:r>
            <a:r>
              <a:rPr sz="1067" spc="-39" dirty="0">
                <a:latin typeface="Times New Roman"/>
                <a:cs typeface="Times New Roman"/>
              </a:rPr>
              <a:t>K</a:t>
            </a:r>
            <a:r>
              <a:rPr sz="1067" dirty="0">
                <a:latin typeface="Times New Roman"/>
                <a:cs typeface="Times New Roman"/>
              </a:rPr>
              <a:t>ebud</a:t>
            </a:r>
            <a:r>
              <a:rPr sz="1067" spc="-19" dirty="0">
                <a:latin typeface="Times New Roman"/>
                <a:cs typeface="Times New Roman"/>
              </a:rPr>
              <a:t>ay</a:t>
            </a:r>
            <a:r>
              <a:rPr sz="1067" dirty="0">
                <a:latin typeface="Times New Roman"/>
                <a:cs typeface="Times New Roman"/>
              </a:rPr>
              <a:t>aan,</a:t>
            </a:r>
            <a:r>
              <a:rPr sz="1067" spc="33" dirty="0">
                <a:latin typeface="Times New Roman"/>
                <a:cs typeface="Times New Roman"/>
              </a:rPr>
              <a:t> </a:t>
            </a:r>
            <a:r>
              <a:rPr sz="1067" dirty="0">
                <a:latin typeface="Times New Roman"/>
                <a:cs typeface="Times New Roman"/>
              </a:rPr>
              <a:t>Riset, </a:t>
            </a:r>
            <a:r>
              <a:rPr sz="1067" spc="85" dirty="0">
                <a:latin typeface="Times New Roman"/>
                <a:cs typeface="Times New Roman"/>
              </a:rPr>
              <a:t> </a:t>
            </a:r>
            <a:r>
              <a:rPr sz="1067" dirty="0">
                <a:latin typeface="Times New Roman"/>
                <a:cs typeface="Times New Roman"/>
              </a:rPr>
              <a:t>dan</a:t>
            </a:r>
            <a:r>
              <a:rPr sz="1067" spc="-24" dirty="0">
                <a:latin typeface="Times New Roman"/>
                <a:cs typeface="Times New Roman"/>
              </a:rPr>
              <a:t> </a:t>
            </a:r>
            <a:r>
              <a:rPr sz="1067" spc="-85" dirty="0">
                <a:latin typeface="Times New Roman"/>
                <a:cs typeface="Times New Roman"/>
              </a:rPr>
              <a:t>T</a:t>
            </a:r>
            <a:r>
              <a:rPr sz="1067" dirty="0">
                <a:latin typeface="Times New Roman"/>
                <a:cs typeface="Times New Roman"/>
              </a:rPr>
              <a:t>eknologi</a:t>
            </a:r>
          </a:p>
        </p:txBody>
      </p:sp>
      <p:sp>
        <p:nvSpPr>
          <p:cNvPr id="19" name="object 19"/>
          <p:cNvSpPr txBox="1"/>
          <p:nvPr/>
        </p:nvSpPr>
        <p:spPr>
          <a:xfrm>
            <a:off x="233367" y="2125633"/>
            <a:ext cx="2814800" cy="1794000"/>
          </a:xfrm>
          <a:prstGeom prst="rect">
            <a:avLst/>
          </a:prstGeom>
        </p:spPr>
        <p:txBody>
          <a:bodyPr wrap="square" lIns="0" tIns="0" rIns="0" bIns="0" rtlCol="0">
            <a:noAutofit/>
          </a:bodyPr>
          <a:lstStyle/>
          <a:p>
            <a:pPr>
              <a:lnSpc>
                <a:spcPts val="1333"/>
              </a:lnSpc>
            </a:pPr>
            <a:endParaRPr sz="1333"/>
          </a:p>
          <a:p>
            <a:pPr marL="1055280" marR="1055891" algn="ctr">
              <a:lnSpc>
                <a:spcPct val="95825"/>
              </a:lnSpc>
              <a:spcBef>
                <a:spcPts val="1936"/>
              </a:spcBef>
            </a:pPr>
            <a:r>
              <a:rPr sz="2133" b="1" i="1" dirty="0">
                <a:latin typeface="Arial"/>
                <a:cs typeface="Arial"/>
              </a:rPr>
              <a:t>Iklim</a:t>
            </a:r>
            <a:endParaRPr sz="2133">
              <a:latin typeface="Arial"/>
              <a:cs typeface="Arial"/>
            </a:endParaRPr>
          </a:p>
        </p:txBody>
      </p:sp>
      <p:sp>
        <p:nvSpPr>
          <p:cNvPr id="18" name="object 18"/>
          <p:cNvSpPr txBox="1"/>
          <p:nvPr/>
        </p:nvSpPr>
        <p:spPr>
          <a:xfrm>
            <a:off x="3882718" y="1222484"/>
            <a:ext cx="1372233" cy="312867"/>
          </a:xfrm>
          <a:prstGeom prst="rect">
            <a:avLst/>
          </a:prstGeom>
        </p:spPr>
        <p:txBody>
          <a:bodyPr wrap="square" lIns="0" tIns="0" rIns="0" bIns="0" rtlCol="0">
            <a:noAutofit/>
          </a:bodyPr>
          <a:lstStyle/>
          <a:p>
            <a:pPr marL="429396">
              <a:lnSpc>
                <a:spcPct val="95825"/>
              </a:lnSpc>
              <a:spcBef>
                <a:spcPts val="227"/>
              </a:spcBef>
            </a:pPr>
            <a:r>
              <a:rPr sz="1733" b="1" dirty="0">
                <a:solidFill>
                  <a:srgbClr val="FFFFFF"/>
                </a:solidFill>
                <a:latin typeface="Arial"/>
                <a:cs typeface="Arial"/>
              </a:rPr>
              <a:t>Butir</a:t>
            </a:r>
            <a:endParaRPr sz="1733">
              <a:latin typeface="Arial"/>
              <a:cs typeface="Arial"/>
            </a:endParaRPr>
          </a:p>
        </p:txBody>
      </p:sp>
      <p:sp>
        <p:nvSpPr>
          <p:cNvPr id="17" name="object 17"/>
          <p:cNvSpPr txBox="1"/>
          <p:nvPr/>
        </p:nvSpPr>
        <p:spPr>
          <a:xfrm>
            <a:off x="5813655" y="1221967"/>
            <a:ext cx="5971300" cy="312867"/>
          </a:xfrm>
          <a:prstGeom prst="rect">
            <a:avLst/>
          </a:prstGeom>
        </p:spPr>
        <p:txBody>
          <a:bodyPr wrap="square" lIns="0" tIns="0" rIns="0" bIns="0" rtlCol="0">
            <a:noAutofit/>
          </a:bodyPr>
          <a:lstStyle/>
          <a:p>
            <a:pPr marL="2163542" marR="2164389" algn="ctr">
              <a:lnSpc>
                <a:spcPct val="95825"/>
              </a:lnSpc>
              <a:spcBef>
                <a:spcPts val="227"/>
              </a:spcBef>
            </a:pPr>
            <a:r>
              <a:rPr sz="1733" b="1" dirty="0">
                <a:solidFill>
                  <a:srgbClr val="FFFFFF"/>
                </a:solidFill>
                <a:latin typeface="Arial"/>
                <a:cs typeface="Arial"/>
              </a:rPr>
              <a:t>Rumusan Butir</a:t>
            </a:r>
            <a:endParaRPr sz="1733" dirty="0">
              <a:latin typeface="Arial"/>
              <a:cs typeface="Arial"/>
            </a:endParaRPr>
          </a:p>
        </p:txBody>
      </p:sp>
      <p:sp>
        <p:nvSpPr>
          <p:cNvPr id="16" name="object 16"/>
          <p:cNvSpPr txBox="1"/>
          <p:nvPr/>
        </p:nvSpPr>
        <p:spPr>
          <a:xfrm>
            <a:off x="3606870" y="1535352"/>
            <a:ext cx="1648081" cy="910233"/>
          </a:xfrm>
          <a:prstGeom prst="rect">
            <a:avLst/>
          </a:prstGeom>
        </p:spPr>
        <p:txBody>
          <a:bodyPr wrap="square" lIns="0" tIns="0" rIns="0" bIns="0" rtlCol="0">
            <a:noAutofit/>
          </a:bodyPr>
          <a:lstStyle/>
          <a:p>
            <a:pPr>
              <a:lnSpc>
                <a:spcPts val="1267"/>
              </a:lnSpc>
              <a:spcBef>
                <a:spcPts val="21"/>
              </a:spcBef>
            </a:pPr>
            <a:endParaRPr sz="1267" dirty="0"/>
          </a:p>
          <a:p>
            <a:pPr marL="591463" marR="591460" algn="ctr">
              <a:lnSpc>
                <a:spcPct val="95825"/>
              </a:lnSpc>
              <a:spcBef>
                <a:spcPts val="1333"/>
              </a:spcBef>
            </a:pPr>
            <a:r>
              <a:rPr sz="1733" b="1" dirty="0">
                <a:solidFill>
                  <a:srgbClr val="0B5394"/>
                </a:solidFill>
                <a:latin typeface="Arial"/>
                <a:cs typeface="Arial"/>
              </a:rPr>
              <a:t>1</a:t>
            </a:r>
            <a:r>
              <a:rPr lang="en-US" sz="1733" b="1" dirty="0">
                <a:solidFill>
                  <a:srgbClr val="0B5394"/>
                </a:solidFill>
                <a:latin typeface="Arial"/>
                <a:cs typeface="Arial"/>
              </a:rPr>
              <a:t>0</a:t>
            </a:r>
            <a:endParaRPr sz="1733" dirty="0">
              <a:latin typeface="Arial"/>
              <a:cs typeface="Arial"/>
            </a:endParaRPr>
          </a:p>
        </p:txBody>
      </p:sp>
      <p:sp>
        <p:nvSpPr>
          <p:cNvPr id="15" name="object 15"/>
          <p:cNvSpPr txBox="1"/>
          <p:nvPr/>
        </p:nvSpPr>
        <p:spPr>
          <a:xfrm>
            <a:off x="5254951" y="1535352"/>
            <a:ext cx="5971300" cy="910233"/>
          </a:xfrm>
          <a:prstGeom prst="rect">
            <a:avLst/>
          </a:prstGeom>
        </p:spPr>
        <p:txBody>
          <a:bodyPr wrap="square" lIns="0" tIns="0" rIns="0" bIns="0" rtlCol="0">
            <a:noAutofit/>
          </a:bodyPr>
          <a:lstStyle/>
          <a:p>
            <a:pPr marL="304791" marR="430071">
              <a:lnSpc>
                <a:spcPts val="1992"/>
              </a:lnSpc>
              <a:spcBef>
                <a:spcPts val="133"/>
              </a:spcBef>
            </a:pPr>
            <a:r>
              <a:rPr sz="1733" dirty="0">
                <a:solidFill>
                  <a:srgbClr val="0B5394"/>
                </a:solidFill>
                <a:latin typeface="Arial"/>
                <a:cs typeface="Arial"/>
              </a:rPr>
              <a:t>Satuan pendidikan memastikan terbangunnya iklim </a:t>
            </a:r>
            <a:endParaRPr sz="1733" dirty="0">
              <a:latin typeface="Arial"/>
              <a:cs typeface="Arial"/>
            </a:endParaRPr>
          </a:p>
          <a:p>
            <a:pPr marL="304791" marR="430071">
              <a:lnSpc>
                <a:spcPts val="1992"/>
              </a:lnSpc>
              <a:spcBef>
                <a:spcPts val="397"/>
              </a:spcBef>
            </a:pPr>
            <a:r>
              <a:rPr sz="1733" dirty="0">
                <a:solidFill>
                  <a:srgbClr val="0B5394"/>
                </a:solidFill>
                <a:latin typeface="Arial"/>
                <a:cs typeface="Arial"/>
              </a:rPr>
              <a:t>kebhinekaan bagi peserta didik, pendidik, dan tenaga </a:t>
            </a:r>
            <a:endParaRPr sz="1733" dirty="0">
              <a:latin typeface="Arial"/>
              <a:cs typeface="Arial"/>
            </a:endParaRPr>
          </a:p>
          <a:p>
            <a:pPr marL="304791" marR="430071">
              <a:lnSpc>
                <a:spcPts val="1992"/>
              </a:lnSpc>
              <a:spcBef>
                <a:spcPts val="397"/>
              </a:spcBef>
            </a:pPr>
            <a:r>
              <a:rPr lang="en-US" sz="1733" dirty="0" err="1">
                <a:solidFill>
                  <a:srgbClr val="0B5394"/>
                </a:solidFill>
                <a:latin typeface="Arial"/>
                <a:cs typeface="Arial"/>
              </a:rPr>
              <a:t>K</a:t>
            </a:r>
            <a:r>
              <a:rPr sz="1733" dirty="0" err="1">
                <a:solidFill>
                  <a:srgbClr val="0B5394"/>
                </a:solidFill>
                <a:latin typeface="Arial"/>
                <a:cs typeface="Arial"/>
              </a:rPr>
              <a:t>ependidikan</a:t>
            </a:r>
            <a:r>
              <a:rPr lang="en-US" sz="1733" dirty="0">
                <a:solidFill>
                  <a:srgbClr val="0B5394"/>
                </a:solidFill>
                <a:latin typeface="Arial"/>
                <a:cs typeface="Arial"/>
              </a:rPr>
              <a:t> </a:t>
            </a:r>
            <a:r>
              <a:rPr lang="en-US" sz="1733" b="1" dirty="0">
                <a:solidFill>
                  <a:srgbClr val="FF0000"/>
                </a:solidFill>
                <a:latin typeface="Arial"/>
                <a:cs typeface="Arial"/>
              </a:rPr>
              <a:t>(D.8.1, D8.3,  E5.6)</a:t>
            </a:r>
            <a:endParaRPr sz="1733" b="1" dirty="0">
              <a:solidFill>
                <a:srgbClr val="FF0000"/>
              </a:solidFill>
              <a:latin typeface="Arial"/>
              <a:cs typeface="Arial"/>
            </a:endParaRPr>
          </a:p>
        </p:txBody>
      </p:sp>
      <p:sp>
        <p:nvSpPr>
          <p:cNvPr id="14" name="object 14"/>
          <p:cNvSpPr txBox="1"/>
          <p:nvPr/>
        </p:nvSpPr>
        <p:spPr>
          <a:xfrm>
            <a:off x="3882718" y="2445584"/>
            <a:ext cx="1372233" cy="302667"/>
          </a:xfrm>
          <a:prstGeom prst="rect">
            <a:avLst/>
          </a:prstGeom>
        </p:spPr>
        <p:txBody>
          <a:bodyPr wrap="square" lIns="0" tIns="0" rIns="0" bIns="0" rtlCol="0">
            <a:noAutofit/>
          </a:bodyPr>
          <a:lstStyle/>
          <a:p>
            <a:pPr marL="429396">
              <a:lnSpc>
                <a:spcPct val="95825"/>
              </a:lnSpc>
              <a:spcBef>
                <a:spcPts val="147"/>
              </a:spcBef>
            </a:pPr>
            <a:r>
              <a:rPr sz="1733" b="1" dirty="0">
                <a:solidFill>
                  <a:srgbClr val="FFFFFF"/>
                </a:solidFill>
                <a:latin typeface="Arial"/>
                <a:cs typeface="Arial"/>
              </a:rPr>
              <a:t>Butir</a:t>
            </a:r>
            <a:endParaRPr sz="1733">
              <a:latin typeface="Arial"/>
              <a:cs typeface="Arial"/>
            </a:endParaRPr>
          </a:p>
        </p:txBody>
      </p:sp>
      <p:sp>
        <p:nvSpPr>
          <p:cNvPr id="13" name="object 13"/>
          <p:cNvSpPr txBox="1"/>
          <p:nvPr/>
        </p:nvSpPr>
        <p:spPr>
          <a:xfrm>
            <a:off x="5254951" y="2445584"/>
            <a:ext cx="5971300" cy="302667"/>
          </a:xfrm>
          <a:prstGeom prst="rect">
            <a:avLst/>
          </a:prstGeom>
        </p:spPr>
        <p:txBody>
          <a:bodyPr wrap="square" lIns="0" tIns="0" rIns="0" bIns="0" rtlCol="0">
            <a:noAutofit/>
          </a:bodyPr>
          <a:lstStyle/>
          <a:p>
            <a:pPr marL="2163542" marR="2164389" algn="ctr">
              <a:lnSpc>
                <a:spcPct val="95825"/>
              </a:lnSpc>
              <a:spcBef>
                <a:spcPts val="147"/>
              </a:spcBef>
            </a:pPr>
            <a:r>
              <a:rPr sz="1733" b="1" dirty="0">
                <a:solidFill>
                  <a:srgbClr val="FFFFFF"/>
                </a:solidFill>
                <a:latin typeface="Arial"/>
                <a:cs typeface="Arial"/>
              </a:rPr>
              <a:t>Rumusan Butir</a:t>
            </a:r>
            <a:endParaRPr sz="1733">
              <a:latin typeface="Arial"/>
              <a:cs typeface="Arial"/>
            </a:endParaRPr>
          </a:p>
        </p:txBody>
      </p:sp>
      <p:sp>
        <p:nvSpPr>
          <p:cNvPr id="12" name="object 12"/>
          <p:cNvSpPr txBox="1"/>
          <p:nvPr/>
        </p:nvSpPr>
        <p:spPr>
          <a:xfrm>
            <a:off x="3781108" y="2748251"/>
            <a:ext cx="1473844" cy="929783"/>
          </a:xfrm>
          <a:prstGeom prst="rect">
            <a:avLst/>
          </a:prstGeom>
        </p:spPr>
        <p:txBody>
          <a:bodyPr wrap="square" lIns="0" tIns="0" rIns="0" bIns="0" rtlCol="0">
            <a:noAutofit/>
          </a:bodyPr>
          <a:lstStyle/>
          <a:p>
            <a:pPr>
              <a:lnSpc>
                <a:spcPts val="1267"/>
              </a:lnSpc>
              <a:spcBef>
                <a:spcPts val="21"/>
              </a:spcBef>
            </a:pPr>
            <a:endParaRPr sz="1267" dirty="0"/>
          </a:p>
          <a:p>
            <a:pPr marL="591463" marR="591460" algn="ctr">
              <a:lnSpc>
                <a:spcPct val="95825"/>
              </a:lnSpc>
              <a:spcBef>
                <a:spcPts val="1333"/>
              </a:spcBef>
            </a:pPr>
            <a:r>
              <a:rPr lang="en-US" sz="1733" b="1" dirty="0">
                <a:solidFill>
                  <a:srgbClr val="0B5394"/>
                </a:solidFill>
                <a:latin typeface="Arial"/>
                <a:cs typeface="Arial"/>
              </a:rPr>
              <a:t>11</a:t>
            </a:r>
            <a:endParaRPr sz="1733" dirty="0">
              <a:latin typeface="Arial"/>
              <a:cs typeface="Arial"/>
            </a:endParaRPr>
          </a:p>
        </p:txBody>
      </p:sp>
      <p:sp>
        <p:nvSpPr>
          <p:cNvPr id="11" name="object 11"/>
          <p:cNvSpPr txBox="1"/>
          <p:nvPr/>
        </p:nvSpPr>
        <p:spPr>
          <a:xfrm>
            <a:off x="5254951" y="2748251"/>
            <a:ext cx="5971300" cy="929783"/>
          </a:xfrm>
          <a:prstGeom prst="rect">
            <a:avLst/>
          </a:prstGeom>
        </p:spPr>
        <p:txBody>
          <a:bodyPr wrap="square" lIns="0" tIns="0" rIns="0" bIns="0" rtlCol="0">
            <a:noAutofit/>
          </a:bodyPr>
          <a:lstStyle/>
          <a:p>
            <a:pPr marL="304791" marR="50349">
              <a:lnSpc>
                <a:spcPts val="1992"/>
              </a:lnSpc>
              <a:spcBef>
                <a:spcPts val="133"/>
              </a:spcBef>
            </a:pPr>
            <a:r>
              <a:rPr sz="1733" dirty="0">
                <a:solidFill>
                  <a:srgbClr val="0B5394"/>
                </a:solidFill>
                <a:latin typeface="Arial"/>
                <a:cs typeface="Arial"/>
              </a:rPr>
              <a:t>Satuan pendidikan menyediakan lingkungan belajar yang </a:t>
            </a:r>
            <a:endParaRPr sz="1733" dirty="0">
              <a:latin typeface="Arial"/>
              <a:cs typeface="Arial"/>
            </a:endParaRPr>
          </a:p>
          <a:p>
            <a:pPr marL="304791" marR="50349">
              <a:lnSpc>
                <a:spcPts val="1992"/>
              </a:lnSpc>
              <a:spcBef>
                <a:spcPts val="397"/>
              </a:spcBef>
            </a:pPr>
            <a:r>
              <a:rPr sz="1733" dirty="0">
                <a:solidFill>
                  <a:srgbClr val="0B5394"/>
                </a:solidFill>
                <a:latin typeface="Arial"/>
                <a:cs typeface="Arial"/>
              </a:rPr>
              <a:t>inklusif bagi kebutuhan belajar peserta didik yang </a:t>
            </a:r>
            <a:endParaRPr sz="1733" dirty="0">
              <a:latin typeface="Arial"/>
              <a:cs typeface="Arial"/>
            </a:endParaRPr>
          </a:p>
          <a:p>
            <a:pPr marL="304791" marR="50349">
              <a:lnSpc>
                <a:spcPts val="1992"/>
              </a:lnSpc>
              <a:spcBef>
                <a:spcPts val="397"/>
              </a:spcBef>
            </a:pPr>
            <a:r>
              <a:rPr lang="en-US" sz="1733" dirty="0" err="1">
                <a:solidFill>
                  <a:srgbClr val="0B5394"/>
                </a:solidFill>
                <a:latin typeface="Arial"/>
                <a:cs typeface="Arial"/>
              </a:rPr>
              <a:t>B</a:t>
            </a:r>
            <a:r>
              <a:rPr sz="1733" dirty="0" err="1">
                <a:solidFill>
                  <a:srgbClr val="0B5394"/>
                </a:solidFill>
                <a:latin typeface="Arial"/>
                <a:cs typeface="Arial"/>
              </a:rPr>
              <a:t>eragam</a:t>
            </a:r>
            <a:r>
              <a:rPr lang="en-US" sz="1733" dirty="0">
                <a:solidFill>
                  <a:srgbClr val="0B5394"/>
                </a:solidFill>
                <a:latin typeface="Arial"/>
                <a:cs typeface="Arial"/>
              </a:rPr>
              <a:t> </a:t>
            </a:r>
            <a:r>
              <a:rPr lang="en-US" sz="1733" b="1" dirty="0">
                <a:solidFill>
                  <a:srgbClr val="FF0000"/>
                </a:solidFill>
                <a:latin typeface="Arial"/>
                <a:cs typeface="Arial"/>
              </a:rPr>
              <a:t>(D10)</a:t>
            </a:r>
            <a:endParaRPr sz="1733" b="1" dirty="0">
              <a:solidFill>
                <a:srgbClr val="FF0000"/>
              </a:solidFill>
              <a:latin typeface="Arial"/>
              <a:cs typeface="Arial"/>
            </a:endParaRPr>
          </a:p>
        </p:txBody>
      </p:sp>
      <p:sp>
        <p:nvSpPr>
          <p:cNvPr id="10" name="object 10"/>
          <p:cNvSpPr txBox="1"/>
          <p:nvPr/>
        </p:nvSpPr>
        <p:spPr>
          <a:xfrm>
            <a:off x="3882718" y="3678033"/>
            <a:ext cx="1372233" cy="322216"/>
          </a:xfrm>
          <a:prstGeom prst="rect">
            <a:avLst/>
          </a:prstGeom>
        </p:spPr>
        <p:txBody>
          <a:bodyPr wrap="square" lIns="0" tIns="0" rIns="0" bIns="0" rtlCol="0">
            <a:noAutofit/>
          </a:bodyPr>
          <a:lstStyle/>
          <a:p>
            <a:pPr marL="429396">
              <a:lnSpc>
                <a:spcPct val="95825"/>
              </a:lnSpc>
              <a:spcBef>
                <a:spcPts val="300"/>
              </a:spcBef>
            </a:pPr>
            <a:r>
              <a:rPr sz="1733" b="1" dirty="0">
                <a:solidFill>
                  <a:srgbClr val="FFFFFF"/>
                </a:solidFill>
                <a:latin typeface="Arial"/>
                <a:cs typeface="Arial"/>
              </a:rPr>
              <a:t>Butir</a:t>
            </a:r>
            <a:endParaRPr sz="1733">
              <a:latin typeface="Arial"/>
              <a:cs typeface="Arial"/>
            </a:endParaRPr>
          </a:p>
        </p:txBody>
      </p:sp>
      <p:sp>
        <p:nvSpPr>
          <p:cNvPr id="9" name="object 9"/>
          <p:cNvSpPr txBox="1"/>
          <p:nvPr/>
        </p:nvSpPr>
        <p:spPr>
          <a:xfrm>
            <a:off x="5254951" y="3678033"/>
            <a:ext cx="5971300" cy="322216"/>
          </a:xfrm>
          <a:prstGeom prst="rect">
            <a:avLst/>
          </a:prstGeom>
        </p:spPr>
        <p:txBody>
          <a:bodyPr wrap="square" lIns="0" tIns="0" rIns="0" bIns="0" rtlCol="0">
            <a:noAutofit/>
          </a:bodyPr>
          <a:lstStyle/>
          <a:p>
            <a:pPr marL="2163542" marR="2164389" algn="ctr">
              <a:lnSpc>
                <a:spcPct val="95825"/>
              </a:lnSpc>
              <a:spcBef>
                <a:spcPts val="300"/>
              </a:spcBef>
            </a:pPr>
            <a:r>
              <a:rPr sz="1733" b="1" dirty="0">
                <a:solidFill>
                  <a:srgbClr val="FFFFFF"/>
                </a:solidFill>
                <a:latin typeface="Arial"/>
                <a:cs typeface="Arial"/>
              </a:rPr>
              <a:t>Rumusan Butir</a:t>
            </a:r>
            <a:endParaRPr sz="1733">
              <a:latin typeface="Arial"/>
              <a:cs typeface="Arial"/>
            </a:endParaRPr>
          </a:p>
        </p:txBody>
      </p:sp>
      <p:sp>
        <p:nvSpPr>
          <p:cNvPr id="8" name="object 8"/>
          <p:cNvSpPr txBox="1"/>
          <p:nvPr/>
        </p:nvSpPr>
        <p:spPr>
          <a:xfrm>
            <a:off x="3781108" y="4000252"/>
            <a:ext cx="1473843" cy="920433"/>
          </a:xfrm>
          <a:prstGeom prst="rect">
            <a:avLst/>
          </a:prstGeom>
        </p:spPr>
        <p:txBody>
          <a:bodyPr wrap="square" lIns="0" tIns="0" rIns="0" bIns="0" rtlCol="0">
            <a:noAutofit/>
          </a:bodyPr>
          <a:lstStyle/>
          <a:p>
            <a:pPr>
              <a:lnSpc>
                <a:spcPts val="1267"/>
              </a:lnSpc>
              <a:spcBef>
                <a:spcPts val="21"/>
              </a:spcBef>
            </a:pPr>
            <a:endParaRPr sz="1267" dirty="0"/>
          </a:p>
          <a:p>
            <a:pPr marL="591463" marR="591460" algn="ctr">
              <a:lnSpc>
                <a:spcPct val="95825"/>
              </a:lnSpc>
              <a:spcBef>
                <a:spcPts val="1333"/>
              </a:spcBef>
            </a:pPr>
            <a:r>
              <a:rPr lang="en-US" sz="1733" b="1" dirty="0">
                <a:solidFill>
                  <a:srgbClr val="0B5394"/>
                </a:solidFill>
                <a:latin typeface="Arial"/>
                <a:cs typeface="Arial"/>
              </a:rPr>
              <a:t>12</a:t>
            </a:r>
            <a:endParaRPr sz="1733" dirty="0">
              <a:latin typeface="Arial"/>
              <a:cs typeface="Arial"/>
            </a:endParaRPr>
          </a:p>
        </p:txBody>
      </p:sp>
      <p:sp>
        <p:nvSpPr>
          <p:cNvPr id="7" name="object 7"/>
          <p:cNvSpPr txBox="1"/>
          <p:nvPr/>
        </p:nvSpPr>
        <p:spPr>
          <a:xfrm>
            <a:off x="5254951" y="4000252"/>
            <a:ext cx="5971300" cy="920433"/>
          </a:xfrm>
          <a:prstGeom prst="rect">
            <a:avLst/>
          </a:prstGeom>
        </p:spPr>
        <p:txBody>
          <a:bodyPr wrap="square" lIns="0" tIns="0" rIns="0" bIns="0" rtlCol="0">
            <a:noAutofit/>
          </a:bodyPr>
          <a:lstStyle/>
          <a:p>
            <a:pPr marL="304791" marR="846112">
              <a:lnSpc>
                <a:spcPts val="1992"/>
              </a:lnSpc>
              <a:spcBef>
                <a:spcPts val="133"/>
              </a:spcBef>
            </a:pPr>
            <a:r>
              <a:rPr sz="1733" dirty="0">
                <a:solidFill>
                  <a:srgbClr val="0B5394"/>
                </a:solidFill>
                <a:latin typeface="Arial"/>
                <a:cs typeface="Arial"/>
              </a:rPr>
              <a:t>Satuan pendidikan memiliki/mewujudkan</a:t>
            </a:r>
            <a:r>
              <a:rPr sz="1733" spc="480" dirty="0">
                <a:solidFill>
                  <a:srgbClr val="0B5394"/>
                </a:solidFill>
                <a:latin typeface="Arial"/>
                <a:cs typeface="Arial"/>
              </a:rPr>
              <a:t> </a:t>
            </a:r>
            <a:r>
              <a:rPr sz="1733" dirty="0">
                <a:solidFill>
                  <a:srgbClr val="0B5394"/>
                </a:solidFill>
                <a:latin typeface="Arial"/>
                <a:cs typeface="Arial"/>
              </a:rPr>
              <a:t>iklim </a:t>
            </a:r>
            <a:endParaRPr sz="1733" dirty="0">
              <a:latin typeface="Arial"/>
              <a:cs typeface="Arial"/>
            </a:endParaRPr>
          </a:p>
          <a:p>
            <a:pPr marL="304791" marR="846112">
              <a:lnSpc>
                <a:spcPts val="1992"/>
              </a:lnSpc>
              <a:spcBef>
                <a:spcPts val="397"/>
              </a:spcBef>
            </a:pPr>
            <a:r>
              <a:rPr sz="1733" dirty="0">
                <a:solidFill>
                  <a:srgbClr val="0B5394"/>
                </a:solidFill>
                <a:latin typeface="Arial"/>
                <a:cs typeface="Arial"/>
              </a:rPr>
              <a:t>lingkungan belajar yang aman bagi peserta didik, </a:t>
            </a:r>
            <a:endParaRPr sz="1733" dirty="0">
              <a:latin typeface="Arial"/>
              <a:cs typeface="Arial"/>
            </a:endParaRPr>
          </a:p>
          <a:p>
            <a:pPr marL="304791" marR="846112">
              <a:lnSpc>
                <a:spcPts val="1992"/>
              </a:lnSpc>
              <a:spcBef>
                <a:spcPts val="397"/>
              </a:spcBef>
            </a:pPr>
            <a:r>
              <a:rPr sz="1733" dirty="0">
                <a:solidFill>
                  <a:srgbClr val="0B5394"/>
                </a:solidFill>
                <a:latin typeface="Arial"/>
                <a:cs typeface="Arial"/>
              </a:rPr>
              <a:t>pendidik dan </a:t>
            </a:r>
            <a:r>
              <a:rPr sz="1733" dirty="0" err="1">
                <a:solidFill>
                  <a:srgbClr val="0B5394"/>
                </a:solidFill>
                <a:latin typeface="Arial"/>
                <a:cs typeface="Arial"/>
              </a:rPr>
              <a:t>tenaga</a:t>
            </a:r>
            <a:r>
              <a:rPr sz="1733" dirty="0">
                <a:solidFill>
                  <a:srgbClr val="0B5394"/>
                </a:solidFill>
                <a:latin typeface="Arial"/>
                <a:cs typeface="Arial"/>
              </a:rPr>
              <a:t> </a:t>
            </a:r>
            <a:r>
              <a:rPr sz="1733" dirty="0" err="1">
                <a:solidFill>
                  <a:srgbClr val="0B5394"/>
                </a:solidFill>
                <a:latin typeface="Arial"/>
                <a:cs typeface="Arial"/>
              </a:rPr>
              <a:t>kependidikan</a:t>
            </a:r>
            <a:r>
              <a:rPr lang="en-US" sz="1733" dirty="0">
                <a:solidFill>
                  <a:srgbClr val="0B5394"/>
                </a:solidFill>
                <a:latin typeface="Arial"/>
                <a:cs typeface="Arial"/>
              </a:rPr>
              <a:t> </a:t>
            </a:r>
            <a:r>
              <a:rPr lang="en-US" sz="1733" b="1" dirty="0">
                <a:solidFill>
                  <a:srgbClr val="FF0000"/>
                </a:solidFill>
                <a:latin typeface="Arial"/>
                <a:cs typeface="Arial"/>
              </a:rPr>
              <a:t>(D4, E5)</a:t>
            </a:r>
            <a:endParaRPr sz="1733" b="1" dirty="0">
              <a:solidFill>
                <a:srgbClr val="FF0000"/>
              </a:solidFill>
              <a:latin typeface="Arial"/>
              <a:cs typeface="Arial"/>
            </a:endParaRPr>
          </a:p>
        </p:txBody>
      </p:sp>
      <p:sp>
        <p:nvSpPr>
          <p:cNvPr id="6" name="object 6"/>
          <p:cNvSpPr txBox="1"/>
          <p:nvPr/>
        </p:nvSpPr>
        <p:spPr>
          <a:xfrm>
            <a:off x="3781108" y="4988949"/>
            <a:ext cx="1473843" cy="548402"/>
          </a:xfrm>
          <a:prstGeom prst="rect">
            <a:avLst/>
          </a:prstGeom>
        </p:spPr>
        <p:txBody>
          <a:bodyPr wrap="square" lIns="0" tIns="0" rIns="0" bIns="0" rtlCol="0">
            <a:noAutofit/>
          </a:bodyPr>
          <a:lstStyle/>
          <a:p>
            <a:pPr>
              <a:lnSpc>
                <a:spcPts val="1333"/>
              </a:lnSpc>
              <a:spcBef>
                <a:spcPts val="92"/>
              </a:spcBef>
            </a:pPr>
            <a:endParaRPr sz="1333" dirty="0"/>
          </a:p>
          <a:p>
            <a:pPr marL="591463" marR="591460" algn="ctr">
              <a:lnSpc>
                <a:spcPct val="95825"/>
              </a:lnSpc>
            </a:pPr>
            <a:r>
              <a:rPr lang="en-US" sz="1733" dirty="0">
                <a:latin typeface="Arial"/>
                <a:cs typeface="Arial"/>
              </a:rPr>
              <a:t>13</a:t>
            </a:r>
            <a:endParaRPr sz="1733" dirty="0">
              <a:latin typeface="Arial"/>
              <a:cs typeface="Arial"/>
            </a:endParaRPr>
          </a:p>
        </p:txBody>
      </p:sp>
      <p:sp>
        <p:nvSpPr>
          <p:cNvPr id="5" name="object 5"/>
          <p:cNvSpPr txBox="1"/>
          <p:nvPr/>
        </p:nvSpPr>
        <p:spPr>
          <a:xfrm>
            <a:off x="5254951" y="4920684"/>
            <a:ext cx="5971300" cy="616667"/>
          </a:xfrm>
          <a:prstGeom prst="rect">
            <a:avLst/>
          </a:prstGeom>
        </p:spPr>
        <p:txBody>
          <a:bodyPr wrap="square" lIns="0" tIns="0" rIns="0" bIns="0" rtlCol="0">
            <a:noAutofit/>
          </a:bodyPr>
          <a:lstStyle/>
          <a:p>
            <a:pPr marL="304791">
              <a:lnSpc>
                <a:spcPct val="95825"/>
              </a:lnSpc>
              <a:spcBef>
                <a:spcPts val="133"/>
              </a:spcBef>
            </a:pPr>
            <a:r>
              <a:rPr sz="1733" dirty="0">
                <a:solidFill>
                  <a:srgbClr val="0B5394"/>
                </a:solidFill>
                <a:latin typeface="Arial"/>
                <a:cs typeface="Arial"/>
              </a:rPr>
              <a:t>Satuan pendidikan menjaga keselamatan peserta didik,</a:t>
            </a:r>
            <a:endParaRPr sz="1733">
              <a:latin typeface="Arial"/>
              <a:cs typeface="Arial"/>
            </a:endParaRPr>
          </a:p>
        </p:txBody>
      </p:sp>
      <p:sp>
        <p:nvSpPr>
          <p:cNvPr id="4" name="object 4"/>
          <p:cNvSpPr txBox="1"/>
          <p:nvPr/>
        </p:nvSpPr>
        <p:spPr>
          <a:xfrm>
            <a:off x="3781108" y="5537352"/>
            <a:ext cx="1473843" cy="920433"/>
          </a:xfrm>
          <a:prstGeom prst="rect">
            <a:avLst/>
          </a:prstGeom>
        </p:spPr>
        <p:txBody>
          <a:bodyPr wrap="square" lIns="0" tIns="0" rIns="0" bIns="0" rtlCol="0">
            <a:noAutofit/>
          </a:bodyPr>
          <a:lstStyle/>
          <a:p>
            <a:pPr>
              <a:lnSpc>
                <a:spcPts val="1267"/>
              </a:lnSpc>
              <a:spcBef>
                <a:spcPts val="21"/>
              </a:spcBef>
            </a:pPr>
            <a:endParaRPr sz="1267" dirty="0"/>
          </a:p>
          <a:p>
            <a:pPr marL="591463" marR="591460" algn="ctr">
              <a:lnSpc>
                <a:spcPct val="95825"/>
              </a:lnSpc>
              <a:spcBef>
                <a:spcPts val="1333"/>
              </a:spcBef>
            </a:pPr>
            <a:r>
              <a:rPr lang="en-US" sz="1733" dirty="0">
                <a:latin typeface="Arial"/>
                <a:cs typeface="Arial"/>
              </a:rPr>
              <a:t>14</a:t>
            </a:r>
            <a:endParaRPr sz="1733" dirty="0">
              <a:latin typeface="Arial"/>
              <a:cs typeface="Arial"/>
            </a:endParaRPr>
          </a:p>
        </p:txBody>
      </p:sp>
      <p:sp>
        <p:nvSpPr>
          <p:cNvPr id="3" name="object 3"/>
          <p:cNvSpPr txBox="1"/>
          <p:nvPr/>
        </p:nvSpPr>
        <p:spPr>
          <a:xfrm>
            <a:off x="5254950" y="5537352"/>
            <a:ext cx="6249473" cy="920433"/>
          </a:xfrm>
          <a:prstGeom prst="rect">
            <a:avLst/>
          </a:prstGeom>
        </p:spPr>
        <p:txBody>
          <a:bodyPr wrap="square" lIns="0" tIns="0" rIns="0" bIns="0" rtlCol="0">
            <a:noAutofit/>
          </a:bodyPr>
          <a:lstStyle/>
          <a:p>
            <a:pPr marL="304791" marR="99659">
              <a:lnSpc>
                <a:spcPts val="1992"/>
              </a:lnSpc>
              <a:spcBef>
                <a:spcPts val="133"/>
              </a:spcBef>
            </a:pPr>
            <a:r>
              <a:rPr sz="1733" dirty="0">
                <a:solidFill>
                  <a:srgbClr val="0B5394"/>
                </a:solidFill>
                <a:latin typeface="Arial"/>
                <a:cs typeface="Arial"/>
              </a:rPr>
              <a:t>Satuan pendidikan menjamin lingkungan yang sehat dan </a:t>
            </a:r>
            <a:endParaRPr sz="1733" dirty="0">
              <a:latin typeface="Arial"/>
              <a:cs typeface="Arial"/>
            </a:endParaRPr>
          </a:p>
          <a:p>
            <a:pPr marL="304791" marR="99659">
              <a:lnSpc>
                <a:spcPts val="1992"/>
              </a:lnSpc>
              <a:spcBef>
                <a:spcPts val="397"/>
              </a:spcBef>
            </a:pPr>
            <a:r>
              <a:rPr sz="1733" dirty="0">
                <a:solidFill>
                  <a:srgbClr val="0B5394"/>
                </a:solidFill>
                <a:latin typeface="Arial"/>
                <a:cs typeface="Arial"/>
              </a:rPr>
              <a:t>program yang membangun kesehatan fisik dan psikis </a:t>
            </a:r>
            <a:endParaRPr sz="1733" dirty="0">
              <a:latin typeface="Arial"/>
              <a:cs typeface="Arial"/>
            </a:endParaRPr>
          </a:p>
          <a:p>
            <a:pPr marL="304791" marR="99659">
              <a:lnSpc>
                <a:spcPts val="1992"/>
              </a:lnSpc>
              <a:spcBef>
                <a:spcPts val="397"/>
              </a:spcBef>
            </a:pPr>
            <a:r>
              <a:rPr sz="1733" dirty="0">
                <a:solidFill>
                  <a:srgbClr val="0B5394"/>
                </a:solidFill>
                <a:latin typeface="Arial"/>
                <a:cs typeface="Arial"/>
              </a:rPr>
              <a:t>pada peserta didik, pendidik, dan </a:t>
            </a:r>
            <a:r>
              <a:rPr sz="1733" dirty="0" err="1">
                <a:solidFill>
                  <a:srgbClr val="0B5394"/>
                </a:solidFill>
                <a:latin typeface="Arial"/>
                <a:cs typeface="Arial"/>
              </a:rPr>
              <a:t>tendik</a:t>
            </a:r>
            <a:r>
              <a:rPr lang="en-US" sz="1733" dirty="0">
                <a:solidFill>
                  <a:srgbClr val="0B5394"/>
                </a:solidFill>
                <a:latin typeface="Arial"/>
                <a:cs typeface="Arial"/>
              </a:rPr>
              <a:t> </a:t>
            </a:r>
            <a:r>
              <a:rPr lang="en-US" sz="1733" b="1" dirty="0">
                <a:solidFill>
                  <a:srgbClr val="FF0000"/>
                </a:solidFill>
                <a:latin typeface="Arial"/>
                <a:cs typeface="Arial"/>
              </a:rPr>
              <a:t>(D4,E5)</a:t>
            </a:r>
            <a:endParaRPr sz="1733" b="1" dirty="0">
              <a:solidFill>
                <a:srgbClr val="FF0000"/>
              </a:solidFill>
              <a:latin typeface="Arial"/>
              <a:cs typeface="Arial"/>
            </a:endParaRPr>
          </a:p>
        </p:txBody>
      </p:sp>
      <p:sp>
        <p:nvSpPr>
          <p:cNvPr id="2" name="object 2"/>
          <p:cNvSpPr txBox="1"/>
          <p:nvPr/>
        </p:nvSpPr>
        <p:spPr>
          <a:xfrm>
            <a:off x="3632903" y="77849"/>
            <a:ext cx="5257200" cy="507600"/>
          </a:xfrm>
          <a:prstGeom prst="rect">
            <a:avLst/>
          </a:prstGeom>
        </p:spPr>
        <p:txBody>
          <a:bodyPr wrap="square" lIns="0" tIns="0" rIns="0" bIns="0" rtlCol="0">
            <a:noAutofit/>
          </a:bodyPr>
          <a:lstStyle/>
          <a:p>
            <a:pPr>
              <a:lnSpc>
                <a:spcPts val="933"/>
              </a:lnSpc>
              <a:spcBef>
                <a:spcPts val="19"/>
              </a:spcBef>
            </a:pPr>
            <a:endParaRPr sz="933" dirty="0"/>
          </a:p>
          <a:p>
            <a:pPr marL="114297" algn="ctr">
              <a:lnSpc>
                <a:spcPct val="95825"/>
              </a:lnSpc>
            </a:pPr>
            <a:r>
              <a:rPr sz="2400" b="1" dirty="0" err="1">
                <a:solidFill>
                  <a:schemeClr val="bg2"/>
                </a:solidFill>
                <a:latin typeface="Arial"/>
                <a:cs typeface="Arial"/>
              </a:rPr>
              <a:t>Komponen</a:t>
            </a:r>
            <a:r>
              <a:rPr sz="2400" b="1" dirty="0">
                <a:solidFill>
                  <a:schemeClr val="bg2"/>
                </a:solidFill>
                <a:latin typeface="Arial"/>
                <a:cs typeface="Arial"/>
              </a:rPr>
              <a:t> </a:t>
            </a:r>
            <a:r>
              <a:rPr lang="en-US" sz="2400" b="1" dirty="0">
                <a:solidFill>
                  <a:schemeClr val="bg2"/>
                </a:solidFill>
                <a:latin typeface="Arial"/>
                <a:cs typeface="Arial"/>
              </a:rPr>
              <a:t>3</a:t>
            </a:r>
            <a:endParaRPr sz="2400" dirty="0">
              <a:solidFill>
                <a:schemeClr val="bg2"/>
              </a:solidFill>
              <a:latin typeface="Arial"/>
              <a:cs typeface="Arial"/>
            </a:endParaRPr>
          </a:p>
        </p:txBody>
      </p:sp>
      <p:sp>
        <p:nvSpPr>
          <p:cNvPr id="56" name="object 20">
            <a:extLst>
              <a:ext uri="{FF2B5EF4-FFF2-40B4-BE49-F238E27FC236}">
                <a16:creationId xmlns:a16="http://schemas.microsoft.com/office/drawing/2014/main" id="{852F1DE6-2C4C-25E3-D1AD-133568786E85}"/>
              </a:ext>
            </a:extLst>
          </p:cNvPr>
          <p:cNvSpPr txBox="1"/>
          <p:nvPr/>
        </p:nvSpPr>
        <p:spPr>
          <a:xfrm>
            <a:off x="1149480" y="4958285"/>
            <a:ext cx="982573" cy="846800"/>
          </a:xfrm>
          <a:prstGeom prst="rect">
            <a:avLst/>
          </a:prstGeom>
          <a:solidFill>
            <a:schemeClr val="bg2">
              <a:lumMod val="90000"/>
            </a:schemeClr>
          </a:solidFill>
        </p:spPr>
        <p:txBody>
          <a:bodyPr wrap="square" lIns="0" tIns="0" rIns="0" bIns="0" rtlCol="0">
            <a:noAutofit/>
          </a:bodyPr>
          <a:lstStyle/>
          <a:p>
            <a:pPr>
              <a:lnSpc>
                <a:spcPts val="1600"/>
              </a:lnSpc>
              <a:spcBef>
                <a:spcPts val="5"/>
              </a:spcBef>
            </a:pPr>
            <a:endParaRPr sz="1600" b="1" dirty="0"/>
          </a:p>
          <a:p>
            <a:pPr marL="114296" marR="179882">
              <a:lnSpc>
                <a:spcPct val="100041"/>
              </a:lnSpc>
            </a:pPr>
            <a:r>
              <a:rPr sz="1467" b="1" i="1" dirty="0">
                <a:latin typeface="Arial"/>
                <a:cs typeface="Arial"/>
              </a:rPr>
              <a:t>D4, D8,</a:t>
            </a:r>
            <a:r>
              <a:rPr lang="en-US" sz="1467" b="1" i="1" dirty="0">
                <a:latin typeface="Arial"/>
                <a:cs typeface="Arial"/>
              </a:rPr>
              <a:t> </a:t>
            </a:r>
            <a:r>
              <a:rPr sz="1467" b="1" i="1" dirty="0">
                <a:latin typeface="Arial"/>
                <a:cs typeface="Arial"/>
              </a:rPr>
              <a:t>D10,</a:t>
            </a:r>
            <a:r>
              <a:rPr lang="en-US" sz="1467" b="1" i="1" dirty="0">
                <a:latin typeface="Arial"/>
                <a:cs typeface="Arial"/>
              </a:rPr>
              <a:t> D3</a:t>
            </a:r>
            <a:endParaRPr sz="1467" b="1" dirty="0">
              <a:latin typeface="Arial"/>
              <a:cs typeface="Arial"/>
            </a:endParaRPr>
          </a:p>
        </p:txBody>
      </p:sp>
      <p:sp>
        <p:nvSpPr>
          <p:cNvPr id="57" name="object 18">
            <a:extLst>
              <a:ext uri="{FF2B5EF4-FFF2-40B4-BE49-F238E27FC236}">
                <a16:creationId xmlns:a16="http://schemas.microsoft.com/office/drawing/2014/main" id="{8D7BD414-ABA5-AA54-142F-32A323C5959B}"/>
              </a:ext>
            </a:extLst>
          </p:cNvPr>
          <p:cNvSpPr txBox="1"/>
          <p:nvPr/>
        </p:nvSpPr>
        <p:spPr>
          <a:xfrm>
            <a:off x="675133" y="4061532"/>
            <a:ext cx="2062800" cy="723600"/>
          </a:xfrm>
          <a:prstGeom prst="rect">
            <a:avLst/>
          </a:prstGeom>
          <a:solidFill>
            <a:schemeClr val="accent1">
              <a:lumMod val="40000"/>
              <a:lumOff val="60000"/>
            </a:schemeClr>
          </a:solidFill>
        </p:spPr>
        <p:txBody>
          <a:bodyPr wrap="square" lIns="0" tIns="0" rIns="0" bIns="0" rtlCol="0">
            <a:noAutofit/>
          </a:bodyPr>
          <a:lstStyle/>
          <a:p>
            <a:pPr>
              <a:lnSpc>
                <a:spcPts val="1067"/>
              </a:lnSpc>
              <a:spcBef>
                <a:spcPts val="53"/>
              </a:spcBef>
            </a:pPr>
            <a:endParaRPr sz="1067" dirty="0"/>
          </a:p>
          <a:p>
            <a:pPr marL="114296" marR="705434">
              <a:lnSpc>
                <a:spcPct val="100041"/>
              </a:lnSpc>
            </a:pPr>
            <a:r>
              <a:rPr lang="en-US" sz="1467" i="1" dirty="0" err="1">
                <a:latin typeface="Arial"/>
                <a:cs typeface="Arial"/>
              </a:rPr>
              <a:t>Pengelolaan</a:t>
            </a:r>
            <a:r>
              <a:rPr lang="en-US" sz="1467" i="1" dirty="0">
                <a:latin typeface="Arial"/>
                <a:cs typeface="Arial"/>
              </a:rPr>
              <a:t> &amp; </a:t>
            </a:r>
            <a:r>
              <a:rPr lang="en-US" sz="1467" i="1" dirty="0" err="1">
                <a:latin typeface="Arial"/>
                <a:cs typeface="Arial"/>
              </a:rPr>
              <a:t>Sarpras</a:t>
            </a:r>
            <a:endParaRPr lang="en-US" sz="1467" dirty="0">
              <a:latin typeface="Arial"/>
              <a:cs typeface="Arial"/>
            </a:endParaRPr>
          </a:p>
          <a:p>
            <a:pPr marL="114297">
              <a:lnSpc>
                <a:spcPct val="95825"/>
              </a:lnSpc>
            </a:pPr>
            <a:endParaRPr sz="1467" dirty="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0" y="-2194560"/>
            <a:ext cx="12192000" cy="11247120"/>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999744" y="1085088"/>
            <a:ext cx="10536936" cy="5725414"/>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1368552" y="711707"/>
            <a:ext cx="10171176" cy="1490472"/>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1126266" y="1187399"/>
            <a:ext cx="6159" cy="18770"/>
          </a:xfrm>
          <a:custGeom>
            <a:avLst/>
            <a:gdLst/>
            <a:ahLst/>
            <a:cxnLst/>
            <a:rect l="l" t="t" r="r" b="b"/>
            <a:pathLst>
              <a:path w="6159" h="18770">
                <a:moveTo>
                  <a:pt x="546" y="18770"/>
                </a:moveTo>
                <a:lnTo>
                  <a:pt x="0" y="7124"/>
                </a:lnTo>
                <a:lnTo>
                  <a:pt x="114" y="6972"/>
                </a:lnTo>
                <a:lnTo>
                  <a:pt x="5080" y="0"/>
                </a:lnTo>
                <a:lnTo>
                  <a:pt x="6159" y="11607"/>
                </a:lnTo>
                <a:lnTo>
                  <a:pt x="546" y="18770"/>
                </a:lnTo>
                <a:close/>
              </a:path>
            </a:pathLst>
          </a:custGeom>
          <a:solidFill>
            <a:srgbClr val="4471C4"/>
          </a:solidFill>
        </p:spPr>
        <p:txBody>
          <a:bodyPr wrap="square" lIns="0" tIns="0" rIns="0" bIns="0" rtlCol="0">
            <a:noAutofit/>
          </a:bodyPr>
          <a:lstStyle/>
          <a:p>
            <a:endParaRPr/>
          </a:p>
        </p:txBody>
      </p:sp>
      <p:sp>
        <p:nvSpPr>
          <p:cNvPr id="19" name="object 19"/>
          <p:cNvSpPr/>
          <p:nvPr/>
        </p:nvSpPr>
        <p:spPr>
          <a:xfrm>
            <a:off x="11131408" y="1172331"/>
            <a:ext cx="9092" cy="14970"/>
          </a:xfrm>
          <a:custGeom>
            <a:avLst/>
            <a:gdLst/>
            <a:ahLst/>
            <a:cxnLst/>
            <a:rect l="l" t="t" r="r" b="b"/>
            <a:pathLst>
              <a:path w="9092" h="14970">
                <a:moveTo>
                  <a:pt x="4698" y="7637"/>
                </a:moveTo>
                <a:lnTo>
                  <a:pt x="9092" y="0"/>
                </a:lnTo>
                <a:lnTo>
                  <a:pt x="4763" y="7536"/>
                </a:lnTo>
                <a:lnTo>
                  <a:pt x="4662" y="7701"/>
                </a:lnTo>
                <a:lnTo>
                  <a:pt x="39" y="14915"/>
                </a:lnTo>
                <a:lnTo>
                  <a:pt x="4698" y="7637"/>
                </a:lnTo>
                <a:close/>
              </a:path>
            </a:pathLst>
          </a:custGeom>
          <a:solidFill>
            <a:srgbClr val="4471C4"/>
          </a:solidFill>
        </p:spPr>
        <p:txBody>
          <a:bodyPr wrap="square" lIns="0" tIns="0" rIns="0" bIns="0" rtlCol="0">
            <a:noAutofit/>
          </a:bodyPr>
          <a:lstStyle/>
          <a:p>
            <a:endParaRPr/>
          </a:p>
        </p:txBody>
      </p:sp>
      <p:sp>
        <p:nvSpPr>
          <p:cNvPr id="20" name="object 20"/>
          <p:cNvSpPr/>
          <p:nvPr/>
        </p:nvSpPr>
        <p:spPr>
          <a:xfrm>
            <a:off x="11137709" y="1164589"/>
            <a:ext cx="9486" cy="27000"/>
          </a:xfrm>
          <a:custGeom>
            <a:avLst/>
            <a:gdLst/>
            <a:ahLst/>
            <a:cxnLst/>
            <a:rect l="l" t="t" r="r" b="b"/>
            <a:pathLst>
              <a:path w="9486" h="27000">
                <a:moveTo>
                  <a:pt x="4927" y="19316"/>
                </a:moveTo>
                <a:lnTo>
                  <a:pt x="0" y="27000"/>
                </a:lnTo>
                <a:lnTo>
                  <a:pt x="2743" y="7835"/>
                </a:lnTo>
                <a:lnTo>
                  <a:pt x="2832" y="7670"/>
                </a:lnTo>
                <a:lnTo>
                  <a:pt x="6756" y="0"/>
                </a:lnTo>
                <a:lnTo>
                  <a:pt x="9486" y="11391"/>
                </a:lnTo>
                <a:lnTo>
                  <a:pt x="4927" y="19316"/>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11144529" y="1148177"/>
            <a:ext cx="6873" cy="16272"/>
          </a:xfrm>
          <a:custGeom>
            <a:avLst/>
            <a:gdLst/>
            <a:ahLst/>
            <a:cxnLst/>
            <a:rect l="l" t="t" r="r" b="b"/>
            <a:pathLst>
              <a:path w="6873" h="16272">
                <a:moveTo>
                  <a:pt x="3609" y="8301"/>
                </a:moveTo>
                <a:lnTo>
                  <a:pt x="6873" y="0"/>
                </a:lnTo>
                <a:lnTo>
                  <a:pt x="3657" y="8195"/>
                </a:lnTo>
                <a:lnTo>
                  <a:pt x="3581" y="8373"/>
                </a:lnTo>
                <a:lnTo>
                  <a:pt x="12" y="16247"/>
                </a:lnTo>
                <a:lnTo>
                  <a:pt x="3609" y="8301"/>
                </a:lnTo>
                <a:close/>
              </a:path>
            </a:pathLst>
          </a:custGeom>
          <a:solidFill>
            <a:srgbClr val="4471C4"/>
          </a:solidFill>
        </p:spPr>
        <p:txBody>
          <a:bodyPr wrap="square" lIns="0" tIns="0" rIns="0" bIns="0" rtlCol="0">
            <a:noAutofit/>
          </a:bodyPr>
          <a:lstStyle/>
          <a:p>
            <a:endParaRPr/>
          </a:p>
        </p:txBody>
      </p:sp>
      <p:sp>
        <p:nvSpPr>
          <p:cNvPr id="22" name="object 22"/>
          <p:cNvSpPr/>
          <p:nvPr/>
        </p:nvSpPr>
        <p:spPr>
          <a:xfrm>
            <a:off x="11151374" y="1139863"/>
            <a:ext cx="3784" cy="27952"/>
          </a:xfrm>
          <a:custGeom>
            <a:avLst/>
            <a:gdLst/>
            <a:ahLst/>
            <a:cxnLst/>
            <a:rect l="l" t="t" r="r" b="b"/>
            <a:pathLst>
              <a:path w="3784" h="27952">
                <a:moveTo>
                  <a:pt x="50" y="8255"/>
                </a:moveTo>
                <a:lnTo>
                  <a:pt x="2857" y="0"/>
                </a:lnTo>
                <a:lnTo>
                  <a:pt x="3784" y="19570"/>
                </a:lnTo>
                <a:lnTo>
                  <a:pt x="0" y="27952"/>
                </a:lnTo>
                <a:lnTo>
                  <a:pt x="50" y="8255"/>
                </a:lnTo>
                <a:close/>
              </a:path>
            </a:pathLst>
          </a:custGeom>
          <a:solidFill>
            <a:srgbClr val="4471C4"/>
          </a:solidFill>
        </p:spPr>
        <p:txBody>
          <a:bodyPr wrap="square" lIns="0" tIns="0" rIns="0" bIns="0" rtlCol="0">
            <a:noAutofit/>
          </a:bodyPr>
          <a:lstStyle/>
          <a:p>
            <a:endParaRPr/>
          </a:p>
        </p:txBody>
      </p:sp>
      <p:sp>
        <p:nvSpPr>
          <p:cNvPr id="23" name="object 23"/>
          <p:cNvSpPr/>
          <p:nvPr/>
        </p:nvSpPr>
        <p:spPr>
          <a:xfrm>
            <a:off x="11158550" y="1113510"/>
            <a:ext cx="2984" cy="37325"/>
          </a:xfrm>
          <a:custGeom>
            <a:avLst/>
            <a:gdLst/>
            <a:ahLst/>
            <a:cxnLst/>
            <a:rect l="l" t="t" r="r" b="b"/>
            <a:pathLst>
              <a:path w="2984" h="37325">
                <a:moveTo>
                  <a:pt x="2984" y="28524"/>
                </a:moveTo>
                <a:lnTo>
                  <a:pt x="0" y="37325"/>
                </a:lnTo>
                <a:lnTo>
                  <a:pt x="165" y="8940"/>
                </a:lnTo>
                <a:lnTo>
                  <a:pt x="203" y="8750"/>
                </a:lnTo>
                <a:lnTo>
                  <a:pt x="1765" y="0"/>
                </a:lnTo>
                <a:lnTo>
                  <a:pt x="2984" y="28524"/>
                </a:lnTo>
                <a:close/>
              </a:path>
            </a:pathLst>
          </a:custGeom>
          <a:solidFill>
            <a:srgbClr val="4471C4"/>
          </a:solidFill>
        </p:spPr>
        <p:txBody>
          <a:bodyPr wrap="square" lIns="0" tIns="0" rIns="0" bIns="0" rtlCol="0">
            <a:noAutofit/>
          </a:bodyPr>
          <a:lstStyle/>
          <a:p>
            <a:endParaRPr/>
          </a:p>
        </p:txBody>
      </p:sp>
      <p:sp>
        <p:nvSpPr>
          <p:cNvPr id="24" name="object 24"/>
          <p:cNvSpPr/>
          <p:nvPr/>
        </p:nvSpPr>
        <p:spPr>
          <a:xfrm>
            <a:off x="11161534" y="1094994"/>
            <a:ext cx="888" cy="47040"/>
          </a:xfrm>
          <a:custGeom>
            <a:avLst/>
            <a:gdLst/>
            <a:ahLst/>
            <a:cxnLst/>
            <a:rect l="l" t="t" r="r" b="b"/>
            <a:pathLst>
              <a:path w="888" h="47040">
                <a:moveTo>
                  <a:pt x="888" y="43909"/>
                </a:moveTo>
                <a:lnTo>
                  <a:pt x="0" y="47040"/>
                </a:lnTo>
                <a:lnTo>
                  <a:pt x="647" y="190"/>
                </a:lnTo>
                <a:lnTo>
                  <a:pt x="660" y="0"/>
                </a:lnTo>
                <a:lnTo>
                  <a:pt x="888" y="43909"/>
                </a:lnTo>
                <a:close/>
              </a:path>
            </a:pathLst>
          </a:custGeom>
          <a:solidFill>
            <a:srgbClr val="4471C4"/>
          </a:solidFill>
        </p:spPr>
        <p:txBody>
          <a:bodyPr wrap="square" lIns="0" tIns="0" rIns="0" bIns="0" rtlCol="0">
            <a:noAutofit/>
          </a:bodyPr>
          <a:lstStyle/>
          <a:p>
            <a:endParaRPr/>
          </a:p>
        </p:txBody>
      </p:sp>
      <p:sp>
        <p:nvSpPr>
          <p:cNvPr id="25" name="object 25"/>
          <p:cNvSpPr/>
          <p:nvPr/>
        </p:nvSpPr>
        <p:spPr>
          <a:xfrm>
            <a:off x="11110252" y="720420"/>
            <a:ext cx="18478" cy="2336"/>
          </a:xfrm>
          <a:custGeom>
            <a:avLst/>
            <a:gdLst/>
            <a:ahLst/>
            <a:cxnLst/>
            <a:rect l="l" t="t" r="r" b="b"/>
            <a:pathLst>
              <a:path w="18478" h="2336">
                <a:moveTo>
                  <a:pt x="9213" y="1060"/>
                </a:moveTo>
                <a:lnTo>
                  <a:pt x="0" y="2336"/>
                </a:lnTo>
                <a:lnTo>
                  <a:pt x="9156" y="1066"/>
                </a:lnTo>
                <a:lnTo>
                  <a:pt x="18478" y="0"/>
                </a:lnTo>
                <a:lnTo>
                  <a:pt x="9213" y="1060"/>
                </a:lnTo>
                <a:close/>
              </a:path>
            </a:pathLst>
          </a:custGeom>
          <a:solidFill>
            <a:srgbClr val="4471C4"/>
          </a:solidFill>
        </p:spPr>
        <p:txBody>
          <a:bodyPr wrap="square" lIns="0" tIns="0" rIns="0" bIns="0" rtlCol="0">
            <a:noAutofit/>
          </a:bodyPr>
          <a:lstStyle/>
          <a:p>
            <a:endParaRPr/>
          </a:p>
        </p:txBody>
      </p:sp>
      <p:sp>
        <p:nvSpPr>
          <p:cNvPr id="26" name="object 26"/>
          <p:cNvSpPr/>
          <p:nvPr/>
        </p:nvSpPr>
        <p:spPr>
          <a:xfrm>
            <a:off x="10901184" y="814412"/>
            <a:ext cx="6438" cy="11696"/>
          </a:xfrm>
          <a:custGeom>
            <a:avLst/>
            <a:gdLst/>
            <a:ahLst/>
            <a:cxnLst/>
            <a:rect l="l" t="t" r="r" b="b"/>
            <a:pathLst>
              <a:path w="6438" h="11696">
                <a:moveTo>
                  <a:pt x="5359" y="11696"/>
                </a:moveTo>
                <a:lnTo>
                  <a:pt x="0" y="6273"/>
                </a:lnTo>
                <a:lnTo>
                  <a:pt x="6438" y="0"/>
                </a:lnTo>
                <a:lnTo>
                  <a:pt x="5422" y="11633"/>
                </a:lnTo>
                <a:close/>
              </a:path>
            </a:pathLst>
          </a:custGeom>
          <a:solidFill>
            <a:srgbClr val="4471C4"/>
          </a:solidFill>
        </p:spPr>
        <p:txBody>
          <a:bodyPr wrap="square" lIns="0" tIns="0" rIns="0" bIns="0" rtlCol="0">
            <a:noAutofit/>
          </a:bodyPr>
          <a:lstStyle/>
          <a:p>
            <a:endParaRPr/>
          </a:p>
        </p:txBody>
      </p:sp>
      <p:sp>
        <p:nvSpPr>
          <p:cNvPr id="27" name="object 27"/>
          <p:cNvSpPr/>
          <p:nvPr/>
        </p:nvSpPr>
        <p:spPr>
          <a:xfrm>
            <a:off x="10811090" y="956856"/>
            <a:ext cx="3060" cy="28397"/>
          </a:xfrm>
          <a:custGeom>
            <a:avLst/>
            <a:gdLst/>
            <a:ahLst/>
            <a:cxnLst/>
            <a:rect l="l" t="t" r="r" b="b"/>
            <a:pathLst>
              <a:path w="3060" h="28397">
                <a:moveTo>
                  <a:pt x="1841" y="28397"/>
                </a:moveTo>
                <a:lnTo>
                  <a:pt x="0" y="8661"/>
                </a:lnTo>
                <a:lnTo>
                  <a:pt x="3060" y="0"/>
                </a:lnTo>
                <a:lnTo>
                  <a:pt x="1866" y="28308"/>
                </a:lnTo>
                <a:close/>
              </a:path>
            </a:pathLst>
          </a:custGeom>
          <a:solidFill>
            <a:srgbClr val="4471C4"/>
          </a:solidFill>
        </p:spPr>
        <p:txBody>
          <a:bodyPr wrap="square" lIns="0" tIns="0" rIns="0" bIns="0" rtlCol="0">
            <a:noAutofit/>
          </a:bodyPr>
          <a:lstStyle/>
          <a:p>
            <a:endParaRPr/>
          </a:p>
        </p:txBody>
      </p:sp>
      <p:sp>
        <p:nvSpPr>
          <p:cNvPr id="28" name="object 28"/>
          <p:cNvSpPr/>
          <p:nvPr/>
        </p:nvSpPr>
        <p:spPr>
          <a:xfrm>
            <a:off x="10803204" y="983119"/>
            <a:ext cx="2413" cy="46735"/>
          </a:xfrm>
          <a:custGeom>
            <a:avLst/>
            <a:gdLst/>
            <a:ahLst/>
            <a:cxnLst/>
            <a:rect l="l" t="t" r="r" b="b"/>
            <a:pathLst>
              <a:path w="2413" h="46735">
                <a:moveTo>
                  <a:pt x="38" y="46735"/>
                </a:moveTo>
                <a:lnTo>
                  <a:pt x="0" y="8940"/>
                </a:lnTo>
                <a:lnTo>
                  <a:pt x="2413" y="0"/>
                </a:lnTo>
                <a:lnTo>
                  <a:pt x="50" y="46647"/>
                </a:lnTo>
                <a:close/>
              </a:path>
            </a:pathLst>
          </a:custGeom>
          <a:solidFill>
            <a:srgbClr val="4471C4"/>
          </a:solidFill>
        </p:spPr>
        <p:txBody>
          <a:bodyPr wrap="square" lIns="0" tIns="0" rIns="0" bIns="0" rtlCol="0">
            <a:noAutofit/>
          </a:bodyPr>
          <a:lstStyle/>
          <a:p>
            <a:endParaRPr/>
          </a:p>
        </p:txBody>
      </p:sp>
      <p:sp>
        <p:nvSpPr>
          <p:cNvPr id="29" name="object 29"/>
          <p:cNvSpPr/>
          <p:nvPr/>
        </p:nvSpPr>
        <p:spPr>
          <a:xfrm>
            <a:off x="10793577" y="1085634"/>
            <a:ext cx="5435" cy="47409"/>
          </a:xfrm>
          <a:custGeom>
            <a:avLst/>
            <a:gdLst/>
            <a:ahLst/>
            <a:cxnLst/>
            <a:rect l="l" t="t" r="r" b="b"/>
            <a:pathLst>
              <a:path w="5435" h="47409">
                <a:moveTo>
                  <a:pt x="1663" y="38252"/>
                </a:moveTo>
                <a:lnTo>
                  <a:pt x="0" y="28930"/>
                </a:lnTo>
                <a:lnTo>
                  <a:pt x="5435" y="0"/>
                </a:lnTo>
                <a:lnTo>
                  <a:pt x="3784" y="47409"/>
                </a:lnTo>
                <a:lnTo>
                  <a:pt x="1663" y="38252"/>
                </a:lnTo>
                <a:close/>
              </a:path>
            </a:pathLst>
          </a:custGeom>
          <a:solidFill>
            <a:srgbClr val="4471C4"/>
          </a:solidFill>
        </p:spPr>
        <p:txBody>
          <a:bodyPr wrap="square" lIns="0" tIns="0" rIns="0" bIns="0" rtlCol="0">
            <a:noAutofit/>
          </a:bodyPr>
          <a:lstStyle/>
          <a:p>
            <a:endParaRPr/>
          </a:p>
        </p:txBody>
      </p:sp>
      <p:sp>
        <p:nvSpPr>
          <p:cNvPr id="30" name="object 30"/>
          <p:cNvSpPr/>
          <p:nvPr/>
        </p:nvSpPr>
        <p:spPr>
          <a:xfrm>
            <a:off x="1005674" y="6326759"/>
            <a:ext cx="2197" cy="46951"/>
          </a:xfrm>
          <a:custGeom>
            <a:avLst/>
            <a:gdLst/>
            <a:ahLst/>
            <a:cxnLst/>
            <a:rect l="l" t="t" r="r" b="b"/>
            <a:pathLst>
              <a:path w="2197" h="46951">
                <a:moveTo>
                  <a:pt x="2197" y="46951"/>
                </a:moveTo>
                <a:lnTo>
                  <a:pt x="0" y="37922"/>
                </a:lnTo>
                <a:lnTo>
                  <a:pt x="965" y="0"/>
                </a:lnTo>
                <a:lnTo>
                  <a:pt x="2197" y="46951"/>
                </a:lnTo>
                <a:close/>
              </a:path>
            </a:pathLst>
          </a:custGeom>
          <a:solidFill>
            <a:srgbClr val="4471C4"/>
          </a:solidFill>
        </p:spPr>
        <p:txBody>
          <a:bodyPr wrap="square" lIns="0" tIns="0" rIns="0" bIns="0" rtlCol="0">
            <a:noAutofit/>
          </a:bodyPr>
          <a:lstStyle/>
          <a:p>
            <a:endParaRPr/>
          </a:p>
        </p:txBody>
      </p:sp>
      <p:sp>
        <p:nvSpPr>
          <p:cNvPr id="31" name="object 31"/>
          <p:cNvSpPr/>
          <p:nvPr/>
        </p:nvSpPr>
        <p:spPr>
          <a:xfrm>
            <a:off x="1009421" y="1892744"/>
            <a:ext cx="8206" cy="55257"/>
          </a:xfrm>
          <a:custGeom>
            <a:avLst/>
            <a:gdLst/>
            <a:ahLst/>
            <a:cxnLst/>
            <a:rect l="l" t="t" r="r" b="b"/>
            <a:pathLst>
              <a:path w="8206" h="55257">
                <a:moveTo>
                  <a:pt x="876" y="37642"/>
                </a:moveTo>
                <a:lnTo>
                  <a:pt x="12" y="88"/>
                </a:lnTo>
                <a:lnTo>
                  <a:pt x="1739" y="9093"/>
                </a:lnTo>
                <a:lnTo>
                  <a:pt x="3657" y="17919"/>
                </a:lnTo>
                <a:lnTo>
                  <a:pt x="5822" y="26780"/>
                </a:lnTo>
                <a:lnTo>
                  <a:pt x="8206" y="35571"/>
                </a:lnTo>
                <a:lnTo>
                  <a:pt x="5841" y="26860"/>
                </a:lnTo>
                <a:lnTo>
                  <a:pt x="6350" y="55257"/>
                </a:lnTo>
                <a:lnTo>
                  <a:pt x="3505" y="46494"/>
                </a:lnTo>
                <a:lnTo>
                  <a:pt x="876" y="37642"/>
                </a:lnTo>
                <a:close/>
              </a:path>
            </a:pathLst>
          </a:custGeom>
          <a:solidFill>
            <a:srgbClr val="4471C4"/>
          </a:solidFill>
        </p:spPr>
        <p:txBody>
          <a:bodyPr wrap="square" lIns="0" tIns="0" rIns="0" bIns="0" rtlCol="0">
            <a:noAutofit/>
          </a:bodyPr>
          <a:lstStyle/>
          <a:p>
            <a:endParaRPr/>
          </a:p>
        </p:txBody>
      </p:sp>
      <p:sp>
        <p:nvSpPr>
          <p:cNvPr id="32" name="object 32"/>
          <p:cNvSpPr/>
          <p:nvPr/>
        </p:nvSpPr>
        <p:spPr>
          <a:xfrm>
            <a:off x="1015263" y="1919604"/>
            <a:ext cx="10731" cy="54076"/>
          </a:xfrm>
          <a:custGeom>
            <a:avLst/>
            <a:gdLst/>
            <a:ahLst/>
            <a:cxnLst/>
            <a:rect l="l" t="t" r="r" b="b"/>
            <a:pathLst>
              <a:path w="10731" h="54076">
                <a:moveTo>
                  <a:pt x="6807" y="45618"/>
                </a:moveTo>
                <a:lnTo>
                  <a:pt x="3556" y="37058"/>
                </a:lnTo>
                <a:lnTo>
                  <a:pt x="2374" y="8750"/>
                </a:lnTo>
                <a:lnTo>
                  <a:pt x="508" y="28397"/>
                </a:lnTo>
                <a:lnTo>
                  <a:pt x="0" y="0"/>
                </a:lnTo>
                <a:lnTo>
                  <a:pt x="2364" y="8711"/>
                </a:lnTo>
                <a:lnTo>
                  <a:pt x="4953" y="17424"/>
                </a:lnTo>
                <a:lnTo>
                  <a:pt x="7734" y="25996"/>
                </a:lnTo>
                <a:lnTo>
                  <a:pt x="10731" y="34480"/>
                </a:lnTo>
                <a:lnTo>
                  <a:pt x="10261" y="54076"/>
                </a:lnTo>
                <a:lnTo>
                  <a:pt x="6807" y="45618"/>
                </a:lnTo>
                <a:close/>
              </a:path>
            </a:pathLst>
          </a:custGeom>
          <a:solidFill>
            <a:srgbClr val="4471C4"/>
          </a:solidFill>
        </p:spPr>
        <p:txBody>
          <a:bodyPr wrap="square" lIns="0" tIns="0" rIns="0" bIns="0" rtlCol="0">
            <a:noAutofit/>
          </a:bodyPr>
          <a:lstStyle/>
          <a:p>
            <a:endParaRPr/>
          </a:p>
        </p:txBody>
      </p:sp>
      <p:sp>
        <p:nvSpPr>
          <p:cNvPr id="33" name="object 33"/>
          <p:cNvSpPr/>
          <p:nvPr/>
        </p:nvSpPr>
        <p:spPr>
          <a:xfrm>
            <a:off x="1015771" y="6380518"/>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4" name="object 34"/>
          <p:cNvSpPr/>
          <p:nvPr/>
        </p:nvSpPr>
        <p:spPr>
          <a:xfrm>
            <a:off x="1015771" y="1698904"/>
            <a:ext cx="3047" cy="28384"/>
          </a:xfrm>
          <a:custGeom>
            <a:avLst/>
            <a:gdLst/>
            <a:ahLst/>
            <a:cxnLst/>
            <a:rect l="l" t="t" r="r" b="b"/>
            <a:pathLst>
              <a:path w="3047" h="28384">
                <a:moveTo>
                  <a:pt x="1841" y="28384"/>
                </a:moveTo>
                <a:lnTo>
                  <a:pt x="0" y="8661"/>
                </a:lnTo>
                <a:lnTo>
                  <a:pt x="3047" y="0"/>
                </a:lnTo>
                <a:lnTo>
                  <a:pt x="1866" y="28295"/>
                </a:lnTo>
                <a:close/>
              </a:path>
            </a:pathLst>
          </a:custGeom>
          <a:solidFill>
            <a:srgbClr val="4471C4"/>
          </a:solidFill>
        </p:spPr>
        <p:txBody>
          <a:bodyPr wrap="square" lIns="0" tIns="0" rIns="0" bIns="0" rtlCol="0">
            <a:noAutofit/>
          </a:bodyPr>
          <a:lstStyle/>
          <a:p>
            <a:endParaRPr/>
          </a:p>
        </p:txBody>
      </p:sp>
      <p:sp>
        <p:nvSpPr>
          <p:cNvPr id="35" name="object 35"/>
          <p:cNvSpPr/>
          <p:nvPr/>
        </p:nvSpPr>
        <p:spPr>
          <a:xfrm>
            <a:off x="1015771" y="1928266"/>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6" name="object 36"/>
          <p:cNvSpPr/>
          <p:nvPr/>
        </p:nvSpPr>
        <p:spPr>
          <a:xfrm>
            <a:off x="1061516" y="2025662"/>
            <a:ext cx="9944" cy="14719"/>
          </a:xfrm>
          <a:custGeom>
            <a:avLst/>
            <a:gdLst/>
            <a:ahLst/>
            <a:cxnLst/>
            <a:rect l="l" t="t" r="r" b="b"/>
            <a:pathLst>
              <a:path w="9944" h="14719">
                <a:moveTo>
                  <a:pt x="4876" y="7409"/>
                </a:moveTo>
                <a:lnTo>
                  <a:pt x="9944" y="14719"/>
                </a:lnTo>
                <a:lnTo>
                  <a:pt x="4914" y="7467"/>
                </a:lnTo>
                <a:lnTo>
                  <a:pt x="0" y="0"/>
                </a:lnTo>
                <a:lnTo>
                  <a:pt x="4876" y="7409"/>
                </a:lnTo>
                <a:close/>
              </a:path>
            </a:pathLst>
          </a:custGeom>
          <a:solidFill>
            <a:srgbClr val="4471C4"/>
          </a:solidFill>
        </p:spPr>
        <p:txBody>
          <a:bodyPr wrap="square" lIns="0" tIns="0" rIns="0" bIns="0" rtlCol="0">
            <a:noAutofit/>
          </a:bodyPr>
          <a:lstStyle/>
          <a:p>
            <a:endParaRPr/>
          </a:p>
        </p:txBody>
      </p:sp>
      <p:sp>
        <p:nvSpPr>
          <p:cNvPr id="37" name="object 37"/>
          <p:cNvSpPr/>
          <p:nvPr/>
        </p:nvSpPr>
        <p:spPr>
          <a:xfrm>
            <a:off x="1076617" y="1594167"/>
            <a:ext cx="10960" cy="13944"/>
          </a:xfrm>
          <a:custGeom>
            <a:avLst/>
            <a:gdLst/>
            <a:ahLst/>
            <a:cxnLst/>
            <a:rect l="l" t="t" r="r" b="b"/>
            <a:pathLst>
              <a:path w="10960" h="13944">
                <a:moveTo>
                  <a:pt x="5415" y="6880"/>
                </a:moveTo>
                <a:lnTo>
                  <a:pt x="0" y="13944"/>
                </a:lnTo>
                <a:lnTo>
                  <a:pt x="5372" y="6934"/>
                </a:lnTo>
                <a:lnTo>
                  <a:pt x="10960" y="0"/>
                </a:lnTo>
                <a:lnTo>
                  <a:pt x="5415" y="6880"/>
                </a:lnTo>
                <a:close/>
              </a:path>
            </a:pathLst>
          </a:custGeom>
          <a:solidFill>
            <a:srgbClr val="4471C4"/>
          </a:solidFill>
        </p:spPr>
        <p:txBody>
          <a:bodyPr wrap="square" lIns="0" tIns="0" rIns="0" bIns="0" rtlCol="0">
            <a:noAutofit/>
          </a:bodyPr>
          <a:lstStyle/>
          <a:p>
            <a:endParaRPr/>
          </a:p>
        </p:txBody>
      </p:sp>
      <p:sp>
        <p:nvSpPr>
          <p:cNvPr id="38" name="object 38"/>
          <p:cNvSpPr/>
          <p:nvPr/>
        </p:nvSpPr>
        <p:spPr>
          <a:xfrm>
            <a:off x="1130554" y="2105418"/>
            <a:ext cx="13677" cy="11277"/>
          </a:xfrm>
          <a:custGeom>
            <a:avLst/>
            <a:gdLst/>
            <a:ahLst/>
            <a:cxnLst/>
            <a:rect l="l" t="t" r="r" b="b"/>
            <a:pathLst>
              <a:path w="13677" h="11277">
                <a:moveTo>
                  <a:pt x="6753" y="5707"/>
                </a:moveTo>
                <a:lnTo>
                  <a:pt x="13677" y="11277"/>
                </a:lnTo>
                <a:lnTo>
                  <a:pt x="6807" y="5753"/>
                </a:lnTo>
                <a:lnTo>
                  <a:pt x="0" y="0"/>
                </a:lnTo>
                <a:lnTo>
                  <a:pt x="6753" y="5707"/>
                </a:lnTo>
                <a:close/>
              </a:path>
            </a:pathLst>
          </a:custGeom>
          <a:solidFill>
            <a:srgbClr val="4471C4"/>
          </a:solidFill>
        </p:spPr>
        <p:txBody>
          <a:bodyPr wrap="square" lIns="0" tIns="0" rIns="0" bIns="0" rtlCol="0">
            <a:noAutofit/>
          </a:bodyPr>
          <a:lstStyle/>
          <a:p>
            <a:endParaRPr/>
          </a:p>
        </p:txBody>
      </p:sp>
      <p:sp>
        <p:nvSpPr>
          <p:cNvPr id="39" name="object 39"/>
          <p:cNvSpPr/>
          <p:nvPr/>
        </p:nvSpPr>
        <p:spPr>
          <a:xfrm>
            <a:off x="1195832" y="1496758"/>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40" name="object 40"/>
          <p:cNvSpPr/>
          <p:nvPr/>
        </p:nvSpPr>
        <p:spPr>
          <a:xfrm>
            <a:off x="1305852" y="2189251"/>
            <a:ext cx="18284" cy="2788"/>
          </a:xfrm>
          <a:custGeom>
            <a:avLst/>
            <a:gdLst/>
            <a:ahLst/>
            <a:cxnLst/>
            <a:rect l="l" t="t" r="r" b="b"/>
            <a:pathLst>
              <a:path w="18284" h="2788">
                <a:moveTo>
                  <a:pt x="9159" y="1509"/>
                </a:moveTo>
                <a:lnTo>
                  <a:pt x="18284" y="2788"/>
                </a:lnTo>
                <a:lnTo>
                  <a:pt x="9169" y="1511"/>
                </a:lnTo>
                <a:lnTo>
                  <a:pt x="0" y="0"/>
                </a:lnTo>
                <a:lnTo>
                  <a:pt x="9159" y="1509"/>
                </a:lnTo>
                <a:close/>
              </a:path>
            </a:pathLst>
          </a:custGeom>
          <a:solidFill>
            <a:srgbClr val="4471C4"/>
          </a:solidFill>
        </p:spPr>
        <p:txBody>
          <a:bodyPr wrap="square" lIns="0" tIns="0" rIns="0" bIns="0" rtlCol="0">
            <a:noAutofit/>
          </a:bodyPr>
          <a:lstStyle/>
          <a:p>
            <a:endParaRPr/>
          </a:p>
        </p:txBody>
      </p:sp>
      <p:sp>
        <p:nvSpPr>
          <p:cNvPr id="41" name="object 41"/>
          <p:cNvSpPr/>
          <p:nvPr/>
        </p:nvSpPr>
        <p:spPr>
          <a:xfrm>
            <a:off x="1305852" y="6641503"/>
            <a:ext cx="18281" cy="2800"/>
          </a:xfrm>
          <a:custGeom>
            <a:avLst/>
            <a:gdLst/>
            <a:ahLst/>
            <a:cxnLst/>
            <a:rect l="l" t="t" r="r" b="b"/>
            <a:pathLst>
              <a:path w="18281" h="2800">
                <a:moveTo>
                  <a:pt x="9160" y="1522"/>
                </a:moveTo>
                <a:lnTo>
                  <a:pt x="18281" y="2800"/>
                </a:lnTo>
                <a:lnTo>
                  <a:pt x="9169" y="1524"/>
                </a:lnTo>
                <a:lnTo>
                  <a:pt x="0" y="0"/>
                </a:lnTo>
                <a:lnTo>
                  <a:pt x="9160" y="1522"/>
                </a:lnTo>
                <a:close/>
              </a:path>
            </a:pathLst>
          </a:custGeom>
          <a:solidFill>
            <a:srgbClr val="4471C4"/>
          </a:solidFill>
        </p:spPr>
        <p:txBody>
          <a:bodyPr wrap="square" lIns="0" tIns="0" rIns="0" bIns="0" rtlCol="0">
            <a:noAutofit/>
          </a:bodyPr>
          <a:lstStyle/>
          <a:p>
            <a:endParaRPr/>
          </a:p>
        </p:txBody>
      </p:sp>
      <p:sp>
        <p:nvSpPr>
          <p:cNvPr id="42" name="object 42"/>
          <p:cNvSpPr/>
          <p:nvPr/>
        </p:nvSpPr>
        <p:spPr>
          <a:xfrm>
            <a:off x="1313827" y="1454886"/>
            <a:ext cx="18757" cy="9918"/>
          </a:xfrm>
          <a:custGeom>
            <a:avLst/>
            <a:gdLst/>
            <a:ahLst/>
            <a:cxnLst/>
            <a:rect l="l" t="t" r="r" b="b"/>
            <a:pathLst>
              <a:path w="18757" h="9918">
                <a:moveTo>
                  <a:pt x="9347" y="1066"/>
                </a:moveTo>
                <a:lnTo>
                  <a:pt x="18757" y="0"/>
                </a:lnTo>
                <a:lnTo>
                  <a:pt x="10248" y="8636"/>
                </a:lnTo>
                <a:lnTo>
                  <a:pt x="1193" y="9906"/>
                </a:lnTo>
                <a:lnTo>
                  <a:pt x="0" y="2374"/>
                </a:lnTo>
                <a:lnTo>
                  <a:pt x="9347" y="1066"/>
                </a:lnTo>
                <a:close/>
              </a:path>
            </a:pathLst>
          </a:custGeom>
          <a:solidFill>
            <a:srgbClr val="4471C4"/>
          </a:solidFill>
        </p:spPr>
        <p:txBody>
          <a:bodyPr wrap="square" lIns="0" tIns="0" rIns="0" bIns="0" rtlCol="0">
            <a:noAutofit/>
          </a:bodyPr>
          <a:lstStyle/>
          <a:p>
            <a:endParaRPr/>
          </a:p>
        </p:txBody>
      </p:sp>
      <p:sp>
        <p:nvSpPr>
          <p:cNvPr id="43" name="object 43"/>
          <p:cNvSpPr/>
          <p:nvPr/>
        </p:nvSpPr>
        <p:spPr>
          <a:xfrm>
            <a:off x="1323174" y="2192032"/>
            <a:ext cx="9410" cy="8648"/>
          </a:xfrm>
          <a:custGeom>
            <a:avLst/>
            <a:gdLst/>
            <a:ahLst/>
            <a:cxnLst/>
            <a:rect l="l" t="t" r="r" b="b"/>
            <a:pathLst>
              <a:path w="9410" h="8648">
                <a:moveTo>
                  <a:pt x="9410" y="8648"/>
                </a:moveTo>
                <a:lnTo>
                  <a:pt x="0" y="7569"/>
                </a:lnTo>
                <a:lnTo>
                  <a:pt x="901" y="0"/>
                </a:lnTo>
                <a:lnTo>
                  <a:pt x="9410" y="8648"/>
                </a:lnTo>
                <a:close/>
              </a:path>
            </a:pathLst>
          </a:custGeom>
          <a:solidFill>
            <a:srgbClr val="4471C4"/>
          </a:solidFill>
        </p:spPr>
        <p:txBody>
          <a:bodyPr wrap="square" lIns="0" tIns="0" rIns="0" bIns="0" rtlCol="0">
            <a:noAutofit/>
          </a:bodyPr>
          <a:lstStyle/>
          <a:p>
            <a:endParaRPr/>
          </a:p>
        </p:txBody>
      </p:sp>
      <p:sp>
        <p:nvSpPr>
          <p:cNvPr id="44" name="object 44"/>
          <p:cNvSpPr/>
          <p:nvPr/>
        </p:nvSpPr>
        <p:spPr>
          <a:xfrm>
            <a:off x="1374711" y="1762683"/>
            <a:ext cx="3873" cy="65189"/>
          </a:xfrm>
          <a:custGeom>
            <a:avLst/>
            <a:gdLst/>
            <a:ahLst/>
            <a:cxnLst/>
            <a:rect l="l" t="t" r="r" b="b"/>
            <a:pathLst>
              <a:path w="3873" h="65189">
                <a:moveTo>
                  <a:pt x="3698" y="28440"/>
                </a:moveTo>
                <a:lnTo>
                  <a:pt x="2086" y="37492"/>
                </a:lnTo>
                <a:lnTo>
                  <a:pt x="927" y="46609"/>
                </a:lnTo>
                <a:lnTo>
                  <a:pt x="952" y="46418"/>
                </a:lnTo>
                <a:lnTo>
                  <a:pt x="240" y="55688"/>
                </a:lnTo>
                <a:lnTo>
                  <a:pt x="0" y="65189"/>
                </a:lnTo>
                <a:lnTo>
                  <a:pt x="228" y="55841"/>
                </a:lnTo>
                <a:lnTo>
                  <a:pt x="888" y="8801"/>
                </a:lnTo>
                <a:lnTo>
                  <a:pt x="3873" y="0"/>
                </a:lnTo>
                <a:lnTo>
                  <a:pt x="2108" y="37325"/>
                </a:lnTo>
                <a:lnTo>
                  <a:pt x="3698" y="28440"/>
                </a:lnTo>
                <a:close/>
              </a:path>
            </a:pathLst>
          </a:custGeom>
          <a:solidFill>
            <a:srgbClr val="4471C4"/>
          </a:solidFill>
        </p:spPr>
        <p:txBody>
          <a:bodyPr wrap="square" lIns="0" tIns="0" rIns="0" bIns="0" rtlCol="0">
            <a:noAutofit/>
          </a:bodyPr>
          <a:lstStyle/>
          <a:p>
            <a:endParaRPr/>
          </a:p>
        </p:txBody>
      </p:sp>
      <p:sp>
        <p:nvSpPr>
          <p:cNvPr id="45" name="object 45"/>
          <p:cNvSpPr/>
          <p:nvPr/>
        </p:nvSpPr>
        <p:spPr>
          <a:xfrm>
            <a:off x="1392593" y="1733619"/>
            <a:ext cx="8394" cy="15475"/>
          </a:xfrm>
          <a:custGeom>
            <a:avLst/>
            <a:gdLst/>
            <a:ahLst/>
            <a:cxnLst/>
            <a:rect l="l" t="t" r="r" b="b"/>
            <a:pathLst>
              <a:path w="8394" h="15475">
                <a:moveTo>
                  <a:pt x="4041" y="7568"/>
                </a:moveTo>
                <a:lnTo>
                  <a:pt x="0" y="15475"/>
                </a:lnTo>
                <a:lnTo>
                  <a:pt x="76" y="15297"/>
                </a:lnTo>
                <a:lnTo>
                  <a:pt x="4000" y="7639"/>
                </a:lnTo>
                <a:lnTo>
                  <a:pt x="4089" y="7474"/>
                </a:lnTo>
                <a:lnTo>
                  <a:pt x="8394" y="0"/>
                </a:lnTo>
                <a:lnTo>
                  <a:pt x="4041" y="7568"/>
                </a:lnTo>
                <a:close/>
              </a:path>
            </a:pathLst>
          </a:custGeom>
          <a:solidFill>
            <a:srgbClr val="4471C4"/>
          </a:solidFill>
        </p:spPr>
        <p:txBody>
          <a:bodyPr wrap="square" lIns="0" tIns="0" rIns="0" bIns="0" rtlCol="0">
            <a:noAutofit/>
          </a:bodyPr>
          <a:lstStyle/>
          <a:p>
            <a:endParaRPr/>
          </a:p>
        </p:txBody>
      </p:sp>
      <p:sp>
        <p:nvSpPr>
          <p:cNvPr id="46" name="object 46"/>
          <p:cNvSpPr/>
          <p:nvPr/>
        </p:nvSpPr>
        <p:spPr>
          <a:xfrm>
            <a:off x="1421853" y="1693279"/>
            <a:ext cx="12390" cy="12393"/>
          </a:xfrm>
          <a:custGeom>
            <a:avLst/>
            <a:gdLst/>
            <a:ahLst/>
            <a:cxnLst/>
            <a:rect l="l" t="t" r="r" b="b"/>
            <a:pathLst>
              <a:path w="12390" h="12393">
                <a:moveTo>
                  <a:pt x="6084" y="6019"/>
                </a:moveTo>
                <a:lnTo>
                  <a:pt x="0" y="12393"/>
                </a:lnTo>
                <a:lnTo>
                  <a:pt x="6019" y="6081"/>
                </a:lnTo>
                <a:lnTo>
                  <a:pt x="6146" y="5954"/>
                </a:lnTo>
                <a:lnTo>
                  <a:pt x="12390" y="0"/>
                </a:lnTo>
                <a:lnTo>
                  <a:pt x="6084" y="6019"/>
                </a:lnTo>
                <a:close/>
              </a:path>
            </a:pathLst>
          </a:custGeom>
          <a:solidFill>
            <a:srgbClr val="4471C4"/>
          </a:solidFill>
        </p:spPr>
        <p:txBody>
          <a:bodyPr wrap="square" lIns="0" tIns="0" rIns="0" bIns="0" rtlCol="0">
            <a:noAutofit/>
          </a:bodyPr>
          <a:lstStyle/>
          <a:p>
            <a:endParaRPr/>
          </a:p>
        </p:txBody>
      </p:sp>
      <p:sp>
        <p:nvSpPr>
          <p:cNvPr id="47" name="object 47"/>
          <p:cNvSpPr/>
          <p:nvPr/>
        </p:nvSpPr>
        <p:spPr>
          <a:xfrm>
            <a:off x="1429118" y="1676069"/>
            <a:ext cx="14020" cy="17272"/>
          </a:xfrm>
          <a:custGeom>
            <a:avLst/>
            <a:gdLst/>
            <a:ahLst/>
            <a:cxnLst/>
            <a:rect l="l" t="t" r="r" b="b"/>
            <a:pathLst>
              <a:path w="14020" h="17272">
                <a:moveTo>
                  <a:pt x="6870" y="5626"/>
                </a:moveTo>
                <a:lnTo>
                  <a:pt x="14020" y="0"/>
                </a:lnTo>
                <a:lnTo>
                  <a:pt x="11645" y="11556"/>
                </a:lnTo>
                <a:lnTo>
                  <a:pt x="5194" y="17145"/>
                </a:lnTo>
                <a:lnTo>
                  <a:pt x="5054" y="17272"/>
                </a:lnTo>
                <a:lnTo>
                  <a:pt x="0" y="11569"/>
                </a:lnTo>
                <a:lnTo>
                  <a:pt x="6870" y="5626"/>
                </a:lnTo>
                <a:close/>
              </a:path>
            </a:pathLst>
          </a:custGeom>
          <a:solidFill>
            <a:srgbClr val="4471C4"/>
          </a:solidFill>
        </p:spPr>
        <p:txBody>
          <a:bodyPr wrap="square" lIns="0" tIns="0" rIns="0" bIns="0" rtlCol="0">
            <a:noAutofit/>
          </a:bodyPr>
          <a:lstStyle/>
          <a:p>
            <a:endParaRPr/>
          </a:p>
        </p:txBody>
      </p:sp>
      <p:sp>
        <p:nvSpPr>
          <p:cNvPr id="48" name="object 48"/>
          <p:cNvSpPr/>
          <p:nvPr/>
        </p:nvSpPr>
        <p:spPr>
          <a:xfrm>
            <a:off x="1447634" y="1672349"/>
            <a:ext cx="14622" cy="9880"/>
          </a:xfrm>
          <a:custGeom>
            <a:avLst/>
            <a:gdLst/>
            <a:ahLst/>
            <a:cxnLst/>
            <a:rect l="l" t="t" r="r" b="b"/>
            <a:pathLst>
              <a:path w="14622" h="9880">
                <a:moveTo>
                  <a:pt x="7208" y="4750"/>
                </a:moveTo>
                <a:lnTo>
                  <a:pt x="0" y="9880"/>
                </a:lnTo>
                <a:lnTo>
                  <a:pt x="139" y="9765"/>
                </a:lnTo>
                <a:lnTo>
                  <a:pt x="7112" y="4812"/>
                </a:lnTo>
                <a:lnTo>
                  <a:pt x="7264" y="4711"/>
                </a:lnTo>
                <a:lnTo>
                  <a:pt x="14622" y="0"/>
                </a:lnTo>
                <a:lnTo>
                  <a:pt x="7208" y="4750"/>
                </a:lnTo>
                <a:close/>
              </a:path>
            </a:pathLst>
          </a:custGeom>
          <a:solidFill>
            <a:srgbClr val="4471C4"/>
          </a:solidFill>
        </p:spPr>
        <p:txBody>
          <a:bodyPr wrap="square" lIns="0" tIns="0" rIns="0" bIns="0" rtlCol="0">
            <a:noAutofit/>
          </a:bodyPr>
          <a:lstStyle/>
          <a:p>
            <a:endParaRPr/>
          </a:p>
        </p:txBody>
      </p:sp>
      <p:sp>
        <p:nvSpPr>
          <p:cNvPr id="49" name="object 49"/>
          <p:cNvSpPr/>
          <p:nvPr/>
        </p:nvSpPr>
        <p:spPr>
          <a:xfrm>
            <a:off x="1469720" y="1660321"/>
            <a:ext cx="16052" cy="7721"/>
          </a:xfrm>
          <a:custGeom>
            <a:avLst/>
            <a:gdLst/>
            <a:ahLst/>
            <a:cxnLst/>
            <a:rect l="l" t="t" r="r" b="b"/>
            <a:pathLst>
              <a:path w="16052" h="7721">
                <a:moveTo>
                  <a:pt x="7972" y="3646"/>
                </a:moveTo>
                <a:lnTo>
                  <a:pt x="0" y="7721"/>
                </a:lnTo>
                <a:lnTo>
                  <a:pt x="7835" y="3708"/>
                </a:lnTo>
                <a:lnTo>
                  <a:pt x="8000" y="3632"/>
                </a:lnTo>
                <a:lnTo>
                  <a:pt x="16052" y="0"/>
                </a:lnTo>
                <a:lnTo>
                  <a:pt x="7972" y="3646"/>
                </a:lnTo>
                <a:close/>
              </a:path>
            </a:pathLst>
          </a:custGeom>
          <a:solidFill>
            <a:srgbClr val="4471C4"/>
          </a:solidFill>
        </p:spPr>
        <p:txBody>
          <a:bodyPr wrap="square" lIns="0" tIns="0" rIns="0" bIns="0" rtlCol="0">
            <a:noAutofit/>
          </a:bodyPr>
          <a:lstStyle/>
          <a:p>
            <a:endParaRPr/>
          </a:p>
        </p:txBody>
      </p:sp>
      <p:sp>
        <p:nvSpPr>
          <p:cNvPr id="50" name="object 50"/>
          <p:cNvSpPr/>
          <p:nvPr/>
        </p:nvSpPr>
        <p:spPr>
          <a:xfrm>
            <a:off x="1376819" y="1646974"/>
            <a:ext cx="123304" cy="153035"/>
          </a:xfrm>
          <a:custGeom>
            <a:avLst/>
            <a:gdLst/>
            <a:ahLst/>
            <a:cxnLst/>
            <a:rect l="l" t="t" r="r" b="b"/>
            <a:pathLst>
              <a:path w="123304" h="153035">
                <a:moveTo>
                  <a:pt x="114503" y="2971"/>
                </a:moveTo>
                <a:lnTo>
                  <a:pt x="123304" y="0"/>
                </a:lnTo>
                <a:lnTo>
                  <a:pt x="117030" y="10160"/>
                </a:lnTo>
                <a:lnTo>
                  <a:pt x="108788" y="13411"/>
                </a:lnTo>
                <a:lnTo>
                  <a:pt x="108953" y="13347"/>
                </a:lnTo>
                <a:lnTo>
                  <a:pt x="100901" y="16979"/>
                </a:lnTo>
                <a:lnTo>
                  <a:pt x="100736" y="17056"/>
                </a:lnTo>
                <a:lnTo>
                  <a:pt x="92900" y="21069"/>
                </a:lnTo>
                <a:lnTo>
                  <a:pt x="93065" y="20993"/>
                </a:lnTo>
                <a:lnTo>
                  <a:pt x="85437" y="25374"/>
                </a:lnTo>
                <a:lnTo>
                  <a:pt x="78079" y="30086"/>
                </a:lnTo>
                <a:lnTo>
                  <a:pt x="70954" y="35140"/>
                </a:lnTo>
                <a:lnTo>
                  <a:pt x="64084" y="40538"/>
                </a:lnTo>
                <a:lnTo>
                  <a:pt x="57425" y="46305"/>
                </a:lnTo>
                <a:lnTo>
                  <a:pt x="51181" y="52260"/>
                </a:lnTo>
                <a:lnTo>
                  <a:pt x="45034" y="58699"/>
                </a:lnTo>
                <a:lnTo>
                  <a:pt x="45161" y="58572"/>
                </a:lnTo>
                <a:lnTo>
                  <a:pt x="39331" y="65303"/>
                </a:lnTo>
                <a:lnTo>
                  <a:pt x="39446" y="65150"/>
                </a:lnTo>
                <a:lnTo>
                  <a:pt x="33934" y="72161"/>
                </a:lnTo>
                <a:lnTo>
                  <a:pt x="34048" y="72021"/>
                </a:lnTo>
                <a:lnTo>
                  <a:pt x="28867" y="79286"/>
                </a:lnTo>
                <a:lnTo>
                  <a:pt x="24167" y="86645"/>
                </a:lnTo>
                <a:lnTo>
                  <a:pt x="19862" y="94119"/>
                </a:lnTo>
                <a:lnTo>
                  <a:pt x="15849" y="101942"/>
                </a:lnTo>
                <a:lnTo>
                  <a:pt x="12204" y="109994"/>
                </a:lnTo>
                <a:lnTo>
                  <a:pt x="8953" y="118237"/>
                </a:lnTo>
                <a:lnTo>
                  <a:pt x="8940" y="98729"/>
                </a:lnTo>
                <a:lnTo>
                  <a:pt x="5156" y="107111"/>
                </a:lnTo>
                <a:lnTo>
                  <a:pt x="1765" y="115709"/>
                </a:lnTo>
                <a:lnTo>
                  <a:pt x="1562" y="144272"/>
                </a:lnTo>
                <a:lnTo>
                  <a:pt x="0" y="153035"/>
                </a:lnTo>
                <a:lnTo>
                  <a:pt x="1590" y="144149"/>
                </a:lnTo>
                <a:lnTo>
                  <a:pt x="3632" y="135305"/>
                </a:lnTo>
                <a:lnTo>
                  <a:pt x="3594" y="135483"/>
                </a:lnTo>
                <a:lnTo>
                  <a:pt x="6096" y="126682"/>
                </a:lnTo>
                <a:lnTo>
                  <a:pt x="6032" y="126860"/>
                </a:lnTo>
                <a:lnTo>
                  <a:pt x="8890" y="118414"/>
                </a:lnTo>
                <a:lnTo>
                  <a:pt x="13131" y="90563"/>
                </a:lnTo>
                <a:lnTo>
                  <a:pt x="17678" y="82626"/>
                </a:lnTo>
                <a:lnTo>
                  <a:pt x="22606" y="74955"/>
                </a:lnTo>
                <a:lnTo>
                  <a:pt x="24155" y="86664"/>
                </a:lnTo>
                <a:lnTo>
                  <a:pt x="24244" y="86512"/>
                </a:lnTo>
                <a:lnTo>
                  <a:pt x="27889" y="67525"/>
                </a:lnTo>
                <a:lnTo>
                  <a:pt x="33502" y="60375"/>
                </a:lnTo>
                <a:lnTo>
                  <a:pt x="39458" y="53505"/>
                </a:lnTo>
                <a:lnTo>
                  <a:pt x="45719" y="46939"/>
                </a:lnTo>
                <a:lnTo>
                  <a:pt x="52298" y="40665"/>
                </a:lnTo>
                <a:lnTo>
                  <a:pt x="57353" y="46367"/>
                </a:lnTo>
                <a:lnTo>
                  <a:pt x="57492" y="46240"/>
                </a:lnTo>
                <a:lnTo>
                  <a:pt x="63944" y="40652"/>
                </a:lnTo>
                <a:lnTo>
                  <a:pt x="66319" y="29095"/>
                </a:lnTo>
                <a:lnTo>
                  <a:pt x="73736" y="23812"/>
                </a:lnTo>
                <a:lnTo>
                  <a:pt x="81419" y="18897"/>
                </a:lnTo>
                <a:lnTo>
                  <a:pt x="85305" y="25450"/>
                </a:lnTo>
                <a:lnTo>
                  <a:pt x="85458" y="25361"/>
                </a:lnTo>
                <a:lnTo>
                  <a:pt x="89357" y="14338"/>
                </a:lnTo>
                <a:lnTo>
                  <a:pt x="97510" y="10160"/>
                </a:lnTo>
                <a:lnTo>
                  <a:pt x="105905" y="6362"/>
                </a:lnTo>
                <a:lnTo>
                  <a:pt x="114503" y="2971"/>
                </a:lnTo>
                <a:close/>
              </a:path>
            </a:pathLst>
          </a:custGeom>
          <a:solidFill>
            <a:srgbClr val="4471C4"/>
          </a:solidFill>
        </p:spPr>
        <p:txBody>
          <a:bodyPr wrap="square" lIns="0" tIns="0" rIns="0" bIns="0" rtlCol="0">
            <a:noAutofit/>
          </a:bodyPr>
          <a:lstStyle/>
          <a:p>
            <a:endParaRPr/>
          </a:p>
        </p:txBody>
      </p:sp>
      <p:sp>
        <p:nvSpPr>
          <p:cNvPr id="51" name="object 51"/>
          <p:cNvSpPr/>
          <p:nvPr/>
        </p:nvSpPr>
        <p:spPr>
          <a:xfrm>
            <a:off x="1502295" y="1649773"/>
            <a:ext cx="17512" cy="4503"/>
          </a:xfrm>
          <a:custGeom>
            <a:avLst/>
            <a:gdLst/>
            <a:ahLst/>
            <a:cxnLst/>
            <a:rect l="l" t="t" r="r" b="b"/>
            <a:pathLst>
              <a:path w="17512" h="4503">
                <a:moveTo>
                  <a:pt x="8673" y="2037"/>
                </a:moveTo>
                <a:lnTo>
                  <a:pt x="0" y="4503"/>
                </a:lnTo>
                <a:lnTo>
                  <a:pt x="177" y="4439"/>
                </a:lnTo>
                <a:lnTo>
                  <a:pt x="8610" y="2052"/>
                </a:lnTo>
                <a:lnTo>
                  <a:pt x="8801" y="2001"/>
                </a:lnTo>
                <a:lnTo>
                  <a:pt x="17512" y="0"/>
                </a:lnTo>
                <a:lnTo>
                  <a:pt x="8673" y="2037"/>
                </a:lnTo>
                <a:close/>
              </a:path>
            </a:pathLst>
          </a:custGeom>
          <a:solidFill>
            <a:srgbClr val="4471C4"/>
          </a:solidFill>
        </p:spPr>
        <p:txBody>
          <a:bodyPr wrap="square" lIns="0" tIns="0" rIns="0" bIns="0" rtlCol="0">
            <a:noAutofit/>
          </a:bodyPr>
          <a:lstStyle/>
          <a:p>
            <a:endParaRPr/>
          </a:p>
        </p:txBody>
      </p:sp>
      <p:sp>
        <p:nvSpPr>
          <p:cNvPr id="52" name="object 52"/>
          <p:cNvSpPr/>
          <p:nvPr/>
        </p:nvSpPr>
        <p:spPr>
          <a:xfrm>
            <a:off x="1518259" y="1639430"/>
            <a:ext cx="18808" cy="10363"/>
          </a:xfrm>
          <a:custGeom>
            <a:avLst/>
            <a:gdLst/>
            <a:ahLst/>
            <a:cxnLst/>
            <a:rect l="l" t="t" r="r" b="b"/>
            <a:pathLst>
              <a:path w="18808" h="10363">
                <a:moveTo>
                  <a:pt x="9334" y="1206"/>
                </a:moveTo>
                <a:lnTo>
                  <a:pt x="18808" y="0"/>
                </a:lnTo>
                <a:lnTo>
                  <a:pt x="10388" y="8750"/>
                </a:lnTo>
                <a:lnTo>
                  <a:pt x="1625" y="10325"/>
                </a:lnTo>
                <a:lnTo>
                  <a:pt x="1435" y="10363"/>
                </a:lnTo>
                <a:lnTo>
                  <a:pt x="0" y="2870"/>
                </a:lnTo>
                <a:lnTo>
                  <a:pt x="9334" y="1206"/>
                </a:lnTo>
                <a:close/>
              </a:path>
            </a:pathLst>
          </a:custGeom>
          <a:solidFill>
            <a:srgbClr val="4471C4"/>
          </a:solidFill>
        </p:spPr>
        <p:txBody>
          <a:bodyPr wrap="square" lIns="0" tIns="0" rIns="0" bIns="0" rtlCol="0">
            <a:noAutofit/>
          </a:bodyPr>
          <a:lstStyle/>
          <a:p>
            <a:endParaRPr/>
          </a:p>
        </p:txBody>
      </p:sp>
      <p:sp>
        <p:nvSpPr>
          <p:cNvPr id="53" name="object 53"/>
          <p:cNvSpPr/>
          <p:nvPr/>
        </p:nvSpPr>
        <p:spPr>
          <a:xfrm>
            <a:off x="1568780" y="2127211"/>
            <a:ext cx="14732" cy="9956"/>
          </a:xfrm>
          <a:custGeom>
            <a:avLst/>
            <a:gdLst/>
            <a:ahLst/>
            <a:cxnLst/>
            <a:rect l="l" t="t" r="r" b="b"/>
            <a:pathLst>
              <a:path w="14732" h="9956">
                <a:moveTo>
                  <a:pt x="7409" y="5080"/>
                </a:moveTo>
                <a:lnTo>
                  <a:pt x="14732" y="0"/>
                </a:lnTo>
                <a:lnTo>
                  <a:pt x="7467" y="5041"/>
                </a:lnTo>
                <a:lnTo>
                  <a:pt x="88" y="9905"/>
                </a:lnTo>
                <a:lnTo>
                  <a:pt x="7409" y="5080"/>
                </a:lnTo>
                <a:close/>
              </a:path>
            </a:pathLst>
          </a:custGeom>
          <a:solidFill>
            <a:srgbClr val="4471C4"/>
          </a:solidFill>
        </p:spPr>
        <p:txBody>
          <a:bodyPr wrap="square" lIns="0" tIns="0" rIns="0" bIns="0" rtlCol="0">
            <a:noAutofit/>
          </a:bodyPr>
          <a:lstStyle/>
          <a:p>
            <a:endParaRPr/>
          </a:p>
        </p:txBody>
      </p:sp>
      <p:sp>
        <p:nvSpPr>
          <p:cNvPr id="54" name="object 54"/>
          <p:cNvSpPr/>
          <p:nvPr/>
        </p:nvSpPr>
        <p:spPr>
          <a:xfrm>
            <a:off x="1575765" y="1639430"/>
            <a:ext cx="18796" cy="10325"/>
          </a:xfrm>
          <a:custGeom>
            <a:avLst/>
            <a:gdLst/>
            <a:ahLst/>
            <a:cxnLst/>
            <a:rect l="l" t="t" r="r" b="b"/>
            <a:pathLst>
              <a:path w="18796" h="10325">
                <a:moveTo>
                  <a:pt x="9474" y="1206"/>
                </a:moveTo>
                <a:lnTo>
                  <a:pt x="18796" y="2870"/>
                </a:lnTo>
                <a:lnTo>
                  <a:pt x="17183" y="10325"/>
                </a:lnTo>
                <a:lnTo>
                  <a:pt x="8420" y="8750"/>
                </a:lnTo>
                <a:lnTo>
                  <a:pt x="8229" y="8724"/>
                </a:lnTo>
                <a:lnTo>
                  <a:pt x="0" y="0"/>
                </a:lnTo>
                <a:lnTo>
                  <a:pt x="9474" y="1206"/>
                </a:lnTo>
                <a:close/>
              </a:path>
            </a:pathLst>
          </a:custGeom>
          <a:solidFill>
            <a:srgbClr val="4471C4"/>
          </a:solidFill>
        </p:spPr>
        <p:txBody>
          <a:bodyPr wrap="square" lIns="0" tIns="0" rIns="0" bIns="0" rtlCol="0">
            <a:noAutofit/>
          </a:bodyPr>
          <a:lstStyle/>
          <a:p>
            <a:endParaRPr/>
          </a:p>
        </p:txBody>
      </p:sp>
      <p:sp>
        <p:nvSpPr>
          <p:cNvPr id="55" name="object 55"/>
          <p:cNvSpPr/>
          <p:nvPr/>
        </p:nvSpPr>
        <p:spPr>
          <a:xfrm>
            <a:off x="1590573" y="2111108"/>
            <a:ext cx="13944" cy="10960"/>
          </a:xfrm>
          <a:custGeom>
            <a:avLst/>
            <a:gdLst/>
            <a:ahLst/>
            <a:cxnLst/>
            <a:rect l="l" t="t" r="r" b="b"/>
            <a:pathLst>
              <a:path w="13944" h="10960">
                <a:moveTo>
                  <a:pt x="7064" y="5544"/>
                </a:moveTo>
                <a:lnTo>
                  <a:pt x="13944" y="0"/>
                </a:lnTo>
                <a:lnTo>
                  <a:pt x="7073" y="5537"/>
                </a:lnTo>
                <a:lnTo>
                  <a:pt x="76" y="10909"/>
                </a:lnTo>
                <a:lnTo>
                  <a:pt x="7064" y="5544"/>
                </a:lnTo>
                <a:close/>
              </a:path>
            </a:pathLst>
          </a:custGeom>
          <a:solidFill>
            <a:srgbClr val="4471C4"/>
          </a:solidFill>
        </p:spPr>
        <p:txBody>
          <a:bodyPr wrap="square" lIns="0" tIns="0" rIns="0" bIns="0" rtlCol="0">
            <a:noAutofit/>
          </a:bodyPr>
          <a:lstStyle/>
          <a:p>
            <a:endParaRPr/>
          </a:p>
        </p:txBody>
      </p:sp>
      <p:sp>
        <p:nvSpPr>
          <p:cNvPr id="56" name="object 56"/>
          <p:cNvSpPr/>
          <p:nvPr/>
        </p:nvSpPr>
        <p:spPr>
          <a:xfrm>
            <a:off x="1642935" y="1667967"/>
            <a:ext cx="15138" cy="9194"/>
          </a:xfrm>
          <a:custGeom>
            <a:avLst/>
            <a:gdLst/>
            <a:ahLst/>
            <a:cxnLst/>
            <a:rect l="l" t="t" r="r" b="b"/>
            <a:pathLst>
              <a:path w="15138" h="9194">
                <a:moveTo>
                  <a:pt x="7641" y="4382"/>
                </a:moveTo>
                <a:lnTo>
                  <a:pt x="0" y="0"/>
                </a:lnTo>
                <a:lnTo>
                  <a:pt x="165" y="76"/>
                </a:lnTo>
                <a:lnTo>
                  <a:pt x="7619" y="4368"/>
                </a:lnTo>
                <a:lnTo>
                  <a:pt x="7772" y="4457"/>
                </a:lnTo>
                <a:lnTo>
                  <a:pt x="14998" y="9093"/>
                </a:lnTo>
                <a:lnTo>
                  <a:pt x="15138" y="9194"/>
                </a:lnTo>
                <a:lnTo>
                  <a:pt x="7641" y="4382"/>
                </a:lnTo>
                <a:close/>
              </a:path>
            </a:pathLst>
          </a:custGeom>
          <a:solidFill>
            <a:srgbClr val="4471C4"/>
          </a:solidFill>
        </p:spPr>
        <p:txBody>
          <a:bodyPr wrap="square" lIns="0" tIns="0" rIns="0" bIns="0" rtlCol="0">
            <a:noAutofit/>
          </a:bodyPr>
          <a:lstStyle/>
          <a:p>
            <a:endParaRPr/>
          </a:p>
        </p:txBody>
      </p:sp>
      <p:sp>
        <p:nvSpPr>
          <p:cNvPr id="57" name="object 57"/>
          <p:cNvSpPr/>
          <p:nvPr/>
        </p:nvSpPr>
        <p:spPr>
          <a:xfrm>
            <a:off x="1670342" y="2025662"/>
            <a:ext cx="9944" cy="14719"/>
          </a:xfrm>
          <a:custGeom>
            <a:avLst/>
            <a:gdLst/>
            <a:ahLst/>
            <a:cxnLst/>
            <a:rect l="l" t="t" r="r" b="b"/>
            <a:pathLst>
              <a:path w="9944" h="14719">
                <a:moveTo>
                  <a:pt x="5078" y="7411"/>
                </a:moveTo>
                <a:lnTo>
                  <a:pt x="9944" y="0"/>
                </a:lnTo>
                <a:lnTo>
                  <a:pt x="5092" y="7391"/>
                </a:lnTo>
                <a:lnTo>
                  <a:pt x="50" y="14655"/>
                </a:lnTo>
                <a:lnTo>
                  <a:pt x="5078" y="7411"/>
                </a:lnTo>
                <a:close/>
              </a:path>
            </a:pathLst>
          </a:custGeom>
          <a:solidFill>
            <a:srgbClr val="4471C4"/>
          </a:solidFill>
        </p:spPr>
        <p:txBody>
          <a:bodyPr wrap="square" lIns="0" tIns="0" rIns="0" bIns="0" rtlCol="0">
            <a:noAutofit/>
          </a:bodyPr>
          <a:lstStyle/>
          <a:p>
            <a:endParaRPr/>
          </a:p>
        </p:txBody>
      </p:sp>
      <p:sp>
        <p:nvSpPr>
          <p:cNvPr id="58" name="object 58"/>
          <p:cNvSpPr/>
          <p:nvPr/>
        </p:nvSpPr>
        <p:spPr>
          <a:xfrm>
            <a:off x="1654594" y="1665871"/>
            <a:ext cx="36385" cy="39801"/>
          </a:xfrm>
          <a:custGeom>
            <a:avLst/>
            <a:gdLst/>
            <a:ahLst/>
            <a:cxnLst/>
            <a:rect l="l" t="t" r="r" b="b"/>
            <a:pathLst>
              <a:path w="36385" h="39801">
                <a:moveTo>
                  <a:pt x="24053" y="27470"/>
                </a:moveTo>
                <a:lnTo>
                  <a:pt x="17322" y="21640"/>
                </a:lnTo>
                <a:lnTo>
                  <a:pt x="17475" y="21755"/>
                </a:lnTo>
                <a:lnTo>
                  <a:pt x="10464" y="16243"/>
                </a:lnTo>
                <a:lnTo>
                  <a:pt x="10604" y="16357"/>
                </a:lnTo>
                <a:lnTo>
                  <a:pt x="3340" y="11188"/>
                </a:lnTo>
                <a:lnTo>
                  <a:pt x="0" y="0"/>
                </a:lnTo>
                <a:lnTo>
                  <a:pt x="7670" y="4914"/>
                </a:lnTo>
                <a:lnTo>
                  <a:pt x="15100" y="10198"/>
                </a:lnTo>
                <a:lnTo>
                  <a:pt x="22250" y="15824"/>
                </a:lnTo>
                <a:lnTo>
                  <a:pt x="29121" y="21767"/>
                </a:lnTo>
                <a:lnTo>
                  <a:pt x="35687" y="28041"/>
                </a:lnTo>
                <a:lnTo>
                  <a:pt x="36385" y="39801"/>
                </a:lnTo>
                <a:lnTo>
                  <a:pt x="30365" y="33489"/>
                </a:lnTo>
                <a:lnTo>
                  <a:pt x="30238" y="33362"/>
                </a:lnTo>
                <a:lnTo>
                  <a:pt x="23926" y="27343"/>
                </a:lnTo>
                <a:close/>
              </a:path>
            </a:pathLst>
          </a:custGeom>
          <a:solidFill>
            <a:srgbClr val="4471C4"/>
          </a:solidFill>
        </p:spPr>
        <p:txBody>
          <a:bodyPr wrap="square" lIns="0" tIns="0" rIns="0" bIns="0" rtlCol="0">
            <a:noAutofit/>
          </a:bodyPr>
          <a:lstStyle/>
          <a:p>
            <a:endParaRPr/>
          </a:p>
        </p:txBody>
      </p:sp>
      <p:sp>
        <p:nvSpPr>
          <p:cNvPr id="59" name="object 59"/>
          <p:cNvSpPr/>
          <p:nvPr/>
        </p:nvSpPr>
        <p:spPr>
          <a:xfrm>
            <a:off x="1678520" y="1693214"/>
            <a:ext cx="12458" cy="12458"/>
          </a:xfrm>
          <a:custGeom>
            <a:avLst/>
            <a:gdLst/>
            <a:ahLst/>
            <a:cxnLst/>
            <a:rect l="l" t="t" r="r" b="b"/>
            <a:pathLst>
              <a:path w="12458" h="12458">
                <a:moveTo>
                  <a:pt x="6373" y="6084"/>
                </a:moveTo>
                <a:lnTo>
                  <a:pt x="0" y="0"/>
                </a:lnTo>
                <a:lnTo>
                  <a:pt x="6311" y="6019"/>
                </a:lnTo>
                <a:lnTo>
                  <a:pt x="6438" y="6146"/>
                </a:lnTo>
                <a:lnTo>
                  <a:pt x="12458" y="12458"/>
                </a:lnTo>
                <a:lnTo>
                  <a:pt x="6373" y="6084"/>
                </a:lnTo>
                <a:close/>
              </a:path>
            </a:pathLst>
          </a:custGeom>
          <a:solidFill>
            <a:srgbClr val="4471C4"/>
          </a:solidFill>
        </p:spPr>
        <p:txBody>
          <a:bodyPr wrap="square" lIns="0" tIns="0" rIns="0" bIns="0" rtlCol="0">
            <a:noAutofit/>
          </a:bodyPr>
          <a:lstStyle/>
          <a:p>
            <a:endParaRPr/>
          </a:p>
        </p:txBody>
      </p:sp>
      <p:sp>
        <p:nvSpPr>
          <p:cNvPr id="60" name="object 60"/>
          <p:cNvSpPr/>
          <p:nvPr/>
        </p:nvSpPr>
        <p:spPr>
          <a:xfrm>
            <a:off x="1705660" y="1962378"/>
            <a:ext cx="6997" cy="16560"/>
          </a:xfrm>
          <a:custGeom>
            <a:avLst/>
            <a:gdLst/>
            <a:ahLst/>
            <a:cxnLst/>
            <a:rect l="l" t="t" r="r" b="b"/>
            <a:pathLst>
              <a:path w="6997" h="16560">
                <a:moveTo>
                  <a:pt x="3592" y="8354"/>
                </a:moveTo>
                <a:lnTo>
                  <a:pt x="6997" y="0"/>
                </a:lnTo>
                <a:lnTo>
                  <a:pt x="3619" y="8293"/>
                </a:lnTo>
                <a:lnTo>
                  <a:pt x="0" y="16560"/>
                </a:lnTo>
                <a:lnTo>
                  <a:pt x="3592" y="8354"/>
                </a:lnTo>
                <a:close/>
              </a:path>
            </a:pathLst>
          </a:custGeom>
          <a:solidFill>
            <a:srgbClr val="4471C4"/>
          </a:solidFill>
        </p:spPr>
        <p:txBody>
          <a:bodyPr wrap="square" lIns="0" tIns="0" rIns="0" bIns="0" rtlCol="0">
            <a:noAutofit/>
          </a:bodyPr>
          <a:lstStyle/>
          <a:p>
            <a:endParaRPr/>
          </a:p>
        </p:txBody>
      </p:sp>
      <p:sp>
        <p:nvSpPr>
          <p:cNvPr id="61" name="object 61"/>
          <p:cNvSpPr/>
          <p:nvPr/>
        </p:nvSpPr>
        <p:spPr>
          <a:xfrm>
            <a:off x="1708124" y="1714500"/>
            <a:ext cx="10198" cy="26593"/>
          </a:xfrm>
          <a:custGeom>
            <a:avLst/>
            <a:gdLst/>
            <a:ahLst/>
            <a:cxnLst/>
            <a:rect l="l" t="t" r="r" b="b"/>
            <a:pathLst>
              <a:path w="10198" h="26593">
                <a:moveTo>
                  <a:pt x="5283" y="7429"/>
                </a:moveTo>
                <a:lnTo>
                  <a:pt x="10198" y="15100"/>
                </a:lnTo>
                <a:lnTo>
                  <a:pt x="8013" y="26593"/>
                </a:lnTo>
                <a:lnTo>
                  <a:pt x="3733" y="19138"/>
                </a:lnTo>
                <a:lnTo>
                  <a:pt x="3644" y="18986"/>
                </a:lnTo>
                <a:lnTo>
                  <a:pt x="0" y="0"/>
                </a:lnTo>
                <a:lnTo>
                  <a:pt x="5283" y="7429"/>
                </a:lnTo>
                <a:close/>
              </a:path>
            </a:pathLst>
          </a:custGeom>
          <a:solidFill>
            <a:srgbClr val="4471C4"/>
          </a:solidFill>
        </p:spPr>
        <p:txBody>
          <a:bodyPr wrap="square" lIns="0" tIns="0" rIns="0" bIns="0" rtlCol="0">
            <a:noAutofit/>
          </a:bodyPr>
          <a:lstStyle/>
          <a:p>
            <a:endParaRPr/>
          </a:p>
        </p:txBody>
      </p:sp>
      <p:sp>
        <p:nvSpPr>
          <p:cNvPr id="62" name="object 62"/>
          <p:cNvSpPr/>
          <p:nvPr/>
        </p:nvSpPr>
        <p:spPr>
          <a:xfrm>
            <a:off x="1722996" y="1919604"/>
            <a:ext cx="5892" cy="37058"/>
          </a:xfrm>
          <a:custGeom>
            <a:avLst/>
            <a:gdLst/>
            <a:ahLst/>
            <a:cxnLst/>
            <a:rect l="l" t="t" r="r" b="b"/>
            <a:pathLst>
              <a:path w="5892" h="37058">
                <a:moveTo>
                  <a:pt x="3047" y="28397"/>
                </a:moveTo>
                <a:lnTo>
                  <a:pt x="0" y="37058"/>
                </a:lnTo>
                <a:lnTo>
                  <a:pt x="1181" y="8750"/>
                </a:lnTo>
                <a:lnTo>
                  <a:pt x="3543" y="0"/>
                </a:lnTo>
                <a:lnTo>
                  <a:pt x="5892" y="19634"/>
                </a:lnTo>
                <a:lnTo>
                  <a:pt x="3047" y="28397"/>
                </a:lnTo>
                <a:close/>
              </a:path>
            </a:pathLst>
          </a:custGeom>
          <a:solidFill>
            <a:srgbClr val="4471C4"/>
          </a:solidFill>
        </p:spPr>
        <p:txBody>
          <a:bodyPr wrap="square" lIns="0" tIns="0" rIns="0" bIns="0" rtlCol="0">
            <a:noAutofit/>
          </a:bodyPr>
          <a:lstStyle/>
          <a:p>
            <a:endParaRPr/>
          </a:p>
        </p:txBody>
      </p:sp>
      <p:sp>
        <p:nvSpPr>
          <p:cNvPr id="63" name="object 63"/>
          <p:cNvSpPr/>
          <p:nvPr/>
        </p:nvSpPr>
        <p:spPr>
          <a:xfrm>
            <a:off x="1723809" y="1756968"/>
            <a:ext cx="3291" cy="8360"/>
          </a:xfrm>
          <a:custGeom>
            <a:avLst/>
            <a:gdLst/>
            <a:ahLst/>
            <a:cxnLst/>
            <a:rect l="l" t="t" r="r" b="b"/>
            <a:pathLst>
              <a:path w="3291" h="8360">
                <a:moveTo>
                  <a:pt x="3251" y="8242"/>
                </a:moveTo>
                <a:lnTo>
                  <a:pt x="0" y="0"/>
                </a:lnTo>
                <a:lnTo>
                  <a:pt x="3251" y="8242"/>
                </a:lnTo>
                <a:close/>
              </a:path>
            </a:pathLst>
          </a:custGeom>
          <a:solidFill>
            <a:srgbClr val="4471C4"/>
          </a:solidFill>
        </p:spPr>
        <p:txBody>
          <a:bodyPr wrap="square" lIns="0" tIns="0" rIns="0" bIns="0" rtlCol="0">
            <a:noAutofit/>
          </a:bodyPr>
          <a:lstStyle/>
          <a:p>
            <a:endParaRPr/>
          </a:p>
        </p:txBody>
      </p:sp>
      <p:sp>
        <p:nvSpPr>
          <p:cNvPr id="64" name="object 64"/>
          <p:cNvSpPr/>
          <p:nvPr/>
        </p:nvSpPr>
        <p:spPr>
          <a:xfrm>
            <a:off x="1715820" y="1874507"/>
            <a:ext cx="19354" cy="99174"/>
          </a:xfrm>
          <a:custGeom>
            <a:avLst/>
            <a:gdLst/>
            <a:ahLst/>
            <a:cxnLst/>
            <a:rect l="l" t="t" r="r" b="b"/>
            <a:pathLst>
              <a:path w="19354" h="99174">
                <a:moveTo>
                  <a:pt x="16573" y="18237"/>
                </a:moveTo>
                <a:lnTo>
                  <a:pt x="12877" y="36245"/>
                </a:lnTo>
                <a:lnTo>
                  <a:pt x="10738" y="45018"/>
                </a:lnTo>
                <a:lnTo>
                  <a:pt x="8366" y="53810"/>
                </a:lnTo>
                <a:lnTo>
                  <a:pt x="5778" y="62522"/>
                </a:lnTo>
                <a:lnTo>
                  <a:pt x="2984" y="71094"/>
                </a:lnTo>
                <a:lnTo>
                  <a:pt x="0" y="79578"/>
                </a:lnTo>
                <a:lnTo>
                  <a:pt x="457" y="99174"/>
                </a:lnTo>
                <a:lnTo>
                  <a:pt x="3911" y="90716"/>
                </a:lnTo>
                <a:lnTo>
                  <a:pt x="7175" y="82156"/>
                </a:lnTo>
                <a:lnTo>
                  <a:pt x="8356" y="53848"/>
                </a:lnTo>
                <a:lnTo>
                  <a:pt x="10718" y="45097"/>
                </a:lnTo>
                <a:lnTo>
                  <a:pt x="13068" y="64731"/>
                </a:lnTo>
                <a:lnTo>
                  <a:pt x="15697" y="55880"/>
                </a:lnTo>
                <a:lnTo>
                  <a:pt x="18110" y="46939"/>
                </a:lnTo>
                <a:lnTo>
                  <a:pt x="18072" y="9156"/>
                </a:lnTo>
                <a:lnTo>
                  <a:pt x="19354" y="0"/>
                </a:lnTo>
                <a:lnTo>
                  <a:pt x="18070" y="9166"/>
                </a:lnTo>
                <a:lnTo>
                  <a:pt x="16573" y="18237"/>
                </a:lnTo>
                <a:close/>
              </a:path>
            </a:pathLst>
          </a:custGeom>
          <a:solidFill>
            <a:srgbClr val="4471C4"/>
          </a:solidFill>
        </p:spPr>
        <p:txBody>
          <a:bodyPr wrap="square" lIns="0" tIns="0" rIns="0" bIns="0" rtlCol="0">
            <a:noAutofit/>
          </a:bodyPr>
          <a:lstStyle/>
          <a:p>
            <a:endParaRPr/>
          </a:p>
        </p:txBody>
      </p:sp>
      <p:sp>
        <p:nvSpPr>
          <p:cNvPr id="65" name="object 65"/>
          <p:cNvSpPr/>
          <p:nvPr/>
        </p:nvSpPr>
        <p:spPr>
          <a:xfrm>
            <a:off x="1734248" y="1762683"/>
            <a:ext cx="2971" cy="37325"/>
          </a:xfrm>
          <a:custGeom>
            <a:avLst/>
            <a:gdLst/>
            <a:ahLst/>
            <a:cxnLst/>
            <a:rect l="l" t="t" r="r" b="b"/>
            <a:pathLst>
              <a:path w="2971" h="37325">
                <a:moveTo>
                  <a:pt x="2971" y="8801"/>
                </a:moveTo>
                <a:lnTo>
                  <a:pt x="1765" y="37325"/>
                </a:lnTo>
                <a:lnTo>
                  <a:pt x="190" y="28562"/>
                </a:lnTo>
                <a:lnTo>
                  <a:pt x="152" y="28384"/>
                </a:lnTo>
                <a:lnTo>
                  <a:pt x="0" y="0"/>
                </a:lnTo>
                <a:lnTo>
                  <a:pt x="2971" y="8801"/>
                </a:lnTo>
                <a:close/>
              </a:path>
            </a:pathLst>
          </a:custGeom>
          <a:solidFill>
            <a:srgbClr val="4471C4"/>
          </a:solidFill>
        </p:spPr>
        <p:txBody>
          <a:bodyPr wrap="square" lIns="0" tIns="0" rIns="0" bIns="0" rtlCol="0">
            <a:noAutofit/>
          </a:bodyPr>
          <a:lstStyle/>
          <a:p>
            <a:endParaRPr/>
          </a:p>
        </p:txBody>
      </p:sp>
      <p:sp>
        <p:nvSpPr>
          <p:cNvPr id="66" name="object 66"/>
          <p:cNvSpPr/>
          <p:nvPr/>
        </p:nvSpPr>
        <p:spPr>
          <a:xfrm>
            <a:off x="1716187" y="1741188"/>
            <a:ext cx="4053" cy="7905"/>
          </a:xfrm>
          <a:custGeom>
            <a:avLst/>
            <a:gdLst/>
            <a:ahLst/>
            <a:cxnLst/>
            <a:rect l="l" t="t" r="r" b="b"/>
            <a:pathLst>
              <a:path w="4053" h="7905">
                <a:moveTo>
                  <a:pt x="4053" y="7905"/>
                </a:moveTo>
                <a:lnTo>
                  <a:pt x="0" y="0"/>
                </a:lnTo>
                <a:lnTo>
                  <a:pt x="3977" y="7728"/>
                </a:lnTo>
                <a:lnTo>
                  <a:pt x="4053" y="7905"/>
                </a:lnTo>
                <a:close/>
              </a:path>
            </a:pathLst>
          </a:custGeom>
          <a:solidFill>
            <a:srgbClr val="4471C4"/>
          </a:solidFill>
        </p:spPr>
        <p:txBody>
          <a:bodyPr wrap="square" lIns="0" tIns="0" rIns="0" bIns="0" rtlCol="0">
            <a:noAutofit/>
          </a:bodyPr>
          <a:lstStyle/>
          <a:p>
            <a:endParaRPr/>
          </a:p>
        </p:txBody>
      </p:sp>
      <p:sp>
        <p:nvSpPr>
          <p:cNvPr id="67" name="object 67"/>
          <p:cNvSpPr/>
          <p:nvPr/>
        </p:nvSpPr>
        <p:spPr>
          <a:xfrm>
            <a:off x="1530057" y="2154796"/>
            <a:ext cx="8064" cy="4000"/>
          </a:xfrm>
          <a:custGeom>
            <a:avLst/>
            <a:gdLst/>
            <a:ahLst/>
            <a:cxnLst/>
            <a:rect l="l" t="t" r="r" b="b"/>
            <a:pathLst>
              <a:path w="8064" h="4000">
                <a:moveTo>
                  <a:pt x="88" y="3962"/>
                </a:moveTo>
                <a:lnTo>
                  <a:pt x="8064" y="0"/>
                </a:lnTo>
                <a:lnTo>
                  <a:pt x="88" y="3962"/>
                </a:lnTo>
                <a:close/>
              </a:path>
            </a:pathLst>
          </a:custGeom>
          <a:solidFill>
            <a:srgbClr val="4471C4"/>
          </a:solidFill>
        </p:spPr>
        <p:txBody>
          <a:bodyPr wrap="square" lIns="0" tIns="0" rIns="0" bIns="0" rtlCol="0">
            <a:noAutofit/>
          </a:bodyPr>
          <a:lstStyle/>
          <a:p>
            <a:endParaRPr/>
          </a:p>
        </p:txBody>
      </p:sp>
      <p:sp>
        <p:nvSpPr>
          <p:cNvPr id="68" name="object 68"/>
          <p:cNvSpPr/>
          <p:nvPr/>
        </p:nvSpPr>
        <p:spPr>
          <a:xfrm>
            <a:off x="1458239" y="1661312"/>
            <a:ext cx="7937" cy="11112"/>
          </a:xfrm>
          <a:custGeom>
            <a:avLst/>
            <a:gdLst/>
            <a:ahLst/>
            <a:cxnLst/>
            <a:rect l="l" t="t" r="r" b="b"/>
            <a:pathLst>
              <a:path w="7937" h="11112">
                <a:moveTo>
                  <a:pt x="3886" y="11112"/>
                </a:moveTo>
                <a:lnTo>
                  <a:pt x="0" y="4559"/>
                </a:lnTo>
                <a:lnTo>
                  <a:pt x="7937" y="0"/>
                </a:lnTo>
                <a:lnTo>
                  <a:pt x="4038" y="11023"/>
                </a:lnTo>
                <a:lnTo>
                  <a:pt x="3886" y="11112"/>
                </a:lnTo>
                <a:close/>
              </a:path>
            </a:pathLst>
          </a:custGeom>
          <a:solidFill>
            <a:srgbClr val="4471C4"/>
          </a:solidFill>
        </p:spPr>
        <p:txBody>
          <a:bodyPr wrap="square" lIns="0" tIns="0" rIns="0" bIns="0" rtlCol="0">
            <a:noAutofit/>
          </a:bodyPr>
          <a:lstStyle/>
          <a:p>
            <a:endParaRPr/>
          </a:p>
        </p:txBody>
      </p:sp>
      <p:sp>
        <p:nvSpPr>
          <p:cNvPr id="69" name="object 69"/>
          <p:cNvSpPr/>
          <p:nvPr/>
        </p:nvSpPr>
        <p:spPr>
          <a:xfrm>
            <a:off x="1399425" y="1714500"/>
            <a:ext cx="5283" cy="19138"/>
          </a:xfrm>
          <a:custGeom>
            <a:avLst/>
            <a:gdLst/>
            <a:ahLst/>
            <a:cxnLst/>
            <a:rect l="l" t="t" r="r" b="b"/>
            <a:pathLst>
              <a:path w="5283" h="19138">
                <a:moveTo>
                  <a:pt x="1549" y="19138"/>
                </a:moveTo>
                <a:lnTo>
                  <a:pt x="0" y="7429"/>
                </a:lnTo>
                <a:lnTo>
                  <a:pt x="5283" y="0"/>
                </a:lnTo>
                <a:lnTo>
                  <a:pt x="1638" y="18986"/>
                </a:lnTo>
                <a:lnTo>
                  <a:pt x="1549" y="19138"/>
                </a:lnTo>
                <a:close/>
              </a:path>
            </a:pathLst>
          </a:custGeom>
          <a:solidFill>
            <a:srgbClr val="4471C4"/>
          </a:solidFill>
        </p:spPr>
        <p:txBody>
          <a:bodyPr wrap="square" lIns="0" tIns="0" rIns="0" bIns="0" rtlCol="0">
            <a:noAutofit/>
          </a:bodyPr>
          <a:lstStyle/>
          <a:p>
            <a:endParaRPr/>
          </a:p>
        </p:txBody>
      </p:sp>
      <p:sp>
        <p:nvSpPr>
          <p:cNvPr id="70" name="object 70"/>
          <p:cNvSpPr/>
          <p:nvPr/>
        </p:nvSpPr>
        <p:spPr>
          <a:xfrm>
            <a:off x="1670342" y="6477914"/>
            <a:ext cx="9944" cy="14732"/>
          </a:xfrm>
          <a:custGeom>
            <a:avLst/>
            <a:gdLst/>
            <a:ahLst/>
            <a:cxnLst/>
            <a:rect l="l" t="t" r="r" b="b"/>
            <a:pathLst>
              <a:path w="9944" h="14732">
                <a:moveTo>
                  <a:pt x="5078" y="7412"/>
                </a:moveTo>
                <a:lnTo>
                  <a:pt x="9944" y="0"/>
                </a:lnTo>
                <a:lnTo>
                  <a:pt x="5092" y="7391"/>
                </a:lnTo>
                <a:lnTo>
                  <a:pt x="0" y="14732"/>
                </a:lnTo>
                <a:lnTo>
                  <a:pt x="5078" y="7412"/>
                </a:lnTo>
                <a:close/>
              </a:path>
            </a:pathLst>
          </a:custGeom>
          <a:solidFill>
            <a:srgbClr val="4471C4"/>
          </a:solidFill>
        </p:spPr>
        <p:txBody>
          <a:bodyPr wrap="square" lIns="0" tIns="0" rIns="0" bIns="0" rtlCol="0">
            <a:noAutofit/>
          </a:bodyPr>
          <a:lstStyle/>
          <a:p>
            <a:endParaRPr/>
          </a:p>
        </p:txBody>
      </p:sp>
      <p:sp>
        <p:nvSpPr>
          <p:cNvPr id="71" name="object 71"/>
          <p:cNvSpPr/>
          <p:nvPr/>
        </p:nvSpPr>
        <p:spPr>
          <a:xfrm>
            <a:off x="1693773" y="6439192"/>
            <a:ext cx="8153" cy="15913"/>
          </a:xfrm>
          <a:custGeom>
            <a:avLst/>
            <a:gdLst/>
            <a:ahLst/>
            <a:cxnLst/>
            <a:rect l="l" t="t" r="r" b="b"/>
            <a:pathLst>
              <a:path w="8153" h="15913">
                <a:moveTo>
                  <a:pt x="4186" y="7983"/>
                </a:moveTo>
                <a:lnTo>
                  <a:pt x="8153" y="0"/>
                </a:lnTo>
                <a:lnTo>
                  <a:pt x="4191" y="7975"/>
                </a:lnTo>
                <a:lnTo>
                  <a:pt x="50" y="15836"/>
                </a:lnTo>
                <a:lnTo>
                  <a:pt x="4186" y="7983"/>
                </a:lnTo>
                <a:close/>
              </a:path>
            </a:pathLst>
          </a:custGeom>
          <a:solidFill>
            <a:srgbClr val="4471C4"/>
          </a:solidFill>
        </p:spPr>
        <p:txBody>
          <a:bodyPr wrap="square" lIns="0" tIns="0" rIns="0" bIns="0" rtlCol="0">
            <a:noAutofit/>
          </a:bodyPr>
          <a:lstStyle/>
          <a:p>
            <a:endParaRPr/>
          </a:p>
        </p:txBody>
      </p:sp>
      <p:sp>
        <p:nvSpPr>
          <p:cNvPr id="72" name="object 72"/>
          <p:cNvSpPr/>
          <p:nvPr/>
        </p:nvSpPr>
        <p:spPr>
          <a:xfrm>
            <a:off x="1733931" y="6326759"/>
            <a:ext cx="2209" cy="46951"/>
          </a:xfrm>
          <a:custGeom>
            <a:avLst/>
            <a:gdLst/>
            <a:ahLst/>
            <a:cxnLst/>
            <a:rect l="l" t="t" r="r" b="b"/>
            <a:pathLst>
              <a:path w="2209" h="46951">
                <a:moveTo>
                  <a:pt x="2209" y="37922"/>
                </a:moveTo>
                <a:lnTo>
                  <a:pt x="0" y="46951"/>
                </a:lnTo>
                <a:lnTo>
                  <a:pt x="1231" y="101"/>
                </a:lnTo>
                <a:lnTo>
                  <a:pt x="2209" y="37922"/>
                </a:lnTo>
                <a:close/>
              </a:path>
            </a:pathLst>
          </a:custGeom>
          <a:solidFill>
            <a:srgbClr val="4471C4"/>
          </a:solidFill>
        </p:spPr>
        <p:txBody>
          <a:bodyPr wrap="square" lIns="0" tIns="0" rIns="0" bIns="0" rtlCol="0">
            <a:noAutofit/>
          </a:bodyPr>
          <a:lstStyle/>
          <a:p>
            <a:endParaRPr/>
          </a:p>
        </p:txBody>
      </p:sp>
      <p:sp>
        <p:nvSpPr>
          <p:cNvPr id="73" name="object 73"/>
          <p:cNvSpPr/>
          <p:nvPr/>
        </p:nvSpPr>
        <p:spPr>
          <a:xfrm>
            <a:off x="1705660" y="6371767"/>
            <a:ext cx="20904" cy="62522"/>
          </a:xfrm>
          <a:custGeom>
            <a:avLst/>
            <a:gdLst/>
            <a:ahLst/>
            <a:cxnLst/>
            <a:rect l="l" t="t" r="r" b="b"/>
            <a:pathLst>
              <a:path w="20904" h="62522">
                <a:moveTo>
                  <a:pt x="13182" y="25996"/>
                </a:moveTo>
                <a:lnTo>
                  <a:pt x="10185" y="34480"/>
                </a:lnTo>
                <a:lnTo>
                  <a:pt x="6972" y="42964"/>
                </a:lnTo>
                <a:lnTo>
                  <a:pt x="3619" y="51155"/>
                </a:lnTo>
                <a:lnTo>
                  <a:pt x="0" y="59436"/>
                </a:lnTo>
                <a:lnTo>
                  <a:pt x="3581" y="51244"/>
                </a:lnTo>
                <a:lnTo>
                  <a:pt x="6959" y="62522"/>
                </a:lnTo>
                <a:lnTo>
                  <a:pt x="10617" y="54165"/>
                </a:lnTo>
                <a:lnTo>
                  <a:pt x="14071" y="45707"/>
                </a:lnTo>
                <a:lnTo>
                  <a:pt x="17335" y="37147"/>
                </a:lnTo>
                <a:lnTo>
                  <a:pt x="20383" y="28486"/>
                </a:lnTo>
                <a:lnTo>
                  <a:pt x="20904" y="0"/>
                </a:lnTo>
                <a:lnTo>
                  <a:pt x="18526" y="8801"/>
                </a:lnTo>
                <a:lnTo>
                  <a:pt x="15963" y="17424"/>
                </a:lnTo>
                <a:lnTo>
                  <a:pt x="13182" y="25996"/>
                </a:lnTo>
                <a:close/>
              </a:path>
            </a:pathLst>
          </a:custGeom>
          <a:solidFill>
            <a:srgbClr val="4471C4"/>
          </a:solidFill>
        </p:spPr>
        <p:txBody>
          <a:bodyPr wrap="square" lIns="0" tIns="0" rIns="0" bIns="0" rtlCol="0">
            <a:noAutofit/>
          </a:bodyPr>
          <a:lstStyle/>
          <a:p>
            <a:endParaRPr/>
          </a:p>
        </p:txBody>
      </p:sp>
      <p:sp>
        <p:nvSpPr>
          <p:cNvPr id="74" name="object 74"/>
          <p:cNvSpPr/>
          <p:nvPr/>
        </p:nvSpPr>
        <p:spPr>
          <a:xfrm>
            <a:off x="1225003" y="1478953"/>
            <a:ext cx="8458" cy="10490"/>
          </a:xfrm>
          <a:custGeom>
            <a:avLst/>
            <a:gdLst/>
            <a:ahLst/>
            <a:cxnLst/>
            <a:rect l="l" t="t" r="r" b="b"/>
            <a:pathLst>
              <a:path w="8458" h="10490">
                <a:moveTo>
                  <a:pt x="2921" y="10490"/>
                </a:moveTo>
                <a:lnTo>
                  <a:pt x="0" y="3454"/>
                </a:lnTo>
                <a:lnTo>
                  <a:pt x="8458" y="0"/>
                </a:lnTo>
                <a:lnTo>
                  <a:pt x="3009" y="10452"/>
                </a:lnTo>
                <a:close/>
              </a:path>
            </a:pathLst>
          </a:custGeom>
          <a:solidFill>
            <a:srgbClr val="4471C4"/>
          </a:solidFill>
        </p:spPr>
        <p:txBody>
          <a:bodyPr wrap="square" lIns="0" tIns="0" rIns="0" bIns="0" rtlCol="0">
            <a:noAutofit/>
          </a:bodyPr>
          <a:lstStyle/>
          <a:p>
            <a:endParaRPr/>
          </a:p>
        </p:txBody>
      </p:sp>
      <p:sp>
        <p:nvSpPr>
          <p:cNvPr id="75" name="object 75"/>
          <p:cNvSpPr/>
          <p:nvPr/>
        </p:nvSpPr>
        <p:spPr>
          <a:xfrm>
            <a:off x="1729917" y="1754085"/>
            <a:ext cx="15824" cy="4151121"/>
          </a:xfrm>
          <a:custGeom>
            <a:avLst/>
            <a:gdLst/>
            <a:ahLst/>
            <a:cxnLst/>
            <a:rect l="l" t="t" r="r" b="b"/>
            <a:pathLst>
              <a:path w="15824" h="4151121">
                <a:moveTo>
                  <a:pt x="8077" y="83223"/>
                </a:moveTo>
                <a:lnTo>
                  <a:pt x="8202" y="73738"/>
                </a:lnTo>
                <a:lnTo>
                  <a:pt x="7962" y="64249"/>
                </a:lnTo>
                <a:lnTo>
                  <a:pt x="7962" y="64439"/>
                </a:lnTo>
                <a:lnTo>
                  <a:pt x="7251" y="55016"/>
                </a:lnTo>
                <a:lnTo>
                  <a:pt x="7264" y="55206"/>
                </a:lnTo>
                <a:lnTo>
                  <a:pt x="6116" y="46087"/>
                </a:lnTo>
                <a:lnTo>
                  <a:pt x="4493" y="37039"/>
                </a:lnTo>
                <a:lnTo>
                  <a:pt x="2451" y="28194"/>
                </a:lnTo>
                <a:lnTo>
                  <a:pt x="2501" y="28371"/>
                </a:lnTo>
                <a:lnTo>
                  <a:pt x="0" y="19570"/>
                </a:lnTo>
                <a:lnTo>
                  <a:pt x="63" y="19748"/>
                </a:lnTo>
                <a:lnTo>
                  <a:pt x="939" y="0"/>
                </a:lnTo>
                <a:lnTo>
                  <a:pt x="4330" y="8597"/>
                </a:lnTo>
                <a:lnTo>
                  <a:pt x="4483" y="36982"/>
                </a:lnTo>
                <a:lnTo>
                  <a:pt x="4521" y="37160"/>
                </a:lnTo>
                <a:lnTo>
                  <a:pt x="6095" y="45923"/>
                </a:lnTo>
                <a:lnTo>
                  <a:pt x="7302" y="17399"/>
                </a:lnTo>
                <a:lnTo>
                  <a:pt x="9855" y="26377"/>
                </a:lnTo>
                <a:lnTo>
                  <a:pt x="8204" y="73647"/>
                </a:lnTo>
                <a:lnTo>
                  <a:pt x="8204" y="73787"/>
                </a:lnTo>
                <a:lnTo>
                  <a:pt x="15823" y="73698"/>
                </a:lnTo>
                <a:lnTo>
                  <a:pt x="11493" y="130771"/>
                </a:lnTo>
                <a:lnTo>
                  <a:pt x="12801" y="121424"/>
                </a:lnTo>
                <a:lnTo>
                  <a:pt x="15823" y="73698"/>
                </a:lnTo>
                <a:lnTo>
                  <a:pt x="15328" y="92976"/>
                </a:lnTo>
                <a:lnTo>
                  <a:pt x="15697" y="83362"/>
                </a:lnTo>
                <a:lnTo>
                  <a:pt x="15328" y="92976"/>
                </a:lnTo>
                <a:lnTo>
                  <a:pt x="15823" y="73698"/>
                </a:lnTo>
                <a:lnTo>
                  <a:pt x="15824" y="4151121"/>
                </a:lnTo>
                <a:lnTo>
                  <a:pt x="14719" y="102527"/>
                </a:lnTo>
                <a:lnTo>
                  <a:pt x="13881" y="112014"/>
                </a:lnTo>
                <a:lnTo>
                  <a:pt x="15824" y="4151121"/>
                </a:lnTo>
                <a:lnTo>
                  <a:pt x="9969" y="140042"/>
                </a:lnTo>
                <a:lnTo>
                  <a:pt x="8204" y="149225"/>
                </a:lnTo>
                <a:lnTo>
                  <a:pt x="6223" y="158343"/>
                </a:lnTo>
                <a:lnTo>
                  <a:pt x="4013" y="167360"/>
                </a:lnTo>
                <a:lnTo>
                  <a:pt x="3975" y="129578"/>
                </a:lnTo>
                <a:lnTo>
                  <a:pt x="5257" y="120421"/>
                </a:lnTo>
                <a:lnTo>
                  <a:pt x="6311" y="111201"/>
                </a:lnTo>
                <a:lnTo>
                  <a:pt x="7124" y="101904"/>
                </a:lnTo>
                <a:lnTo>
                  <a:pt x="7721" y="92646"/>
                </a:lnTo>
                <a:lnTo>
                  <a:pt x="8077" y="83121"/>
                </a:lnTo>
                <a:close/>
              </a:path>
            </a:pathLst>
          </a:custGeom>
          <a:solidFill>
            <a:srgbClr val="4471C4"/>
          </a:solidFill>
        </p:spPr>
        <p:txBody>
          <a:bodyPr wrap="square" lIns="0" tIns="0" rIns="0" bIns="0" rtlCol="0">
            <a:noAutofit/>
          </a:bodyPr>
          <a:lstStyle/>
          <a:p>
            <a:endParaRPr/>
          </a:p>
        </p:txBody>
      </p:sp>
      <p:sp>
        <p:nvSpPr>
          <p:cNvPr id="76" name="object 76"/>
          <p:cNvSpPr/>
          <p:nvPr/>
        </p:nvSpPr>
        <p:spPr>
          <a:xfrm>
            <a:off x="996073" y="1681873"/>
            <a:ext cx="29921" cy="202984"/>
          </a:xfrm>
          <a:custGeom>
            <a:avLst/>
            <a:gdLst/>
            <a:ahLst/>
            <a:cxnLst/>
            <a:rect l="l" t="t" r="r" b="b"/>
            <a:pathLst>
              <a:path w="29921" h="202984">
                <a:moveTo>
                  <a:pt x="9512" y="108407"/>
                </a:moveTo>
                <a:lnTo>
                  <a:pt x="8686" y="117690"/>
                </a:lnTo>
                <a:lnTo>
                  <a:pt x="8102" y="126961"/>
                </a:lnTo>
                <a:lnTo>
                  <a:pt x="7734" y="136474"/>
                </a:lnTo>
                <a:lnTo>
                  <a:pt x="7620" y="145859"/>
                </a:lnTo>
                <a:lnTo>
                  <a:pt x="4318" y="202984"/>
                </a:lnTo>
                <a:lnTo>
                  <a:pt x="3009" y="193636"/>
                </a:lnTo>
                <a:lnTo>
                  <a:pt x="1930" y="184226"/>
                </a:lnTo>
                <a:lnTo>
                  <a:pt x="1092" y="174739"/>
                </a:lnTo>
                <a:lnTo>
                  <a:pt x="482" y="165188"/>
                </a:lnTo>
                <a:lnTo>
                  <a:pt x="127" y="155574"/>
                </a:lnTo>
                <a:lnTo>
                  <a:pt x="0" y="145948"/>
                </a:lnTo>
                <a:lnTo>
                  <a:pt x="127" y="136232"/>
                </a:lnTo>
                <a:lnTo>
                  <a:pt x="482" y="126618"/>
                </a:lnTo>
                <a:lnTo>
                  <a:pt x="1092" y="117068"/>
                </a:lnTo>
                <a:lnTo>
                  <a:pt x="1930" y="107581"/>
                </a:lnTo>
                <a:lnTo>
                  <a:pt x="3009" y="98170"/>
                </a:lnTo>
                <a:lnTo>
                  <a:pt x="4318" y="88823"/>
                </a:lnTo>
                <a:lnTo>
                  <a:pt x="5854" y="79552"/>
                </a:lnTo>
                <a:lnTo>
                  <a:pt x="7620" y="70370"/>
                </a:lnTo>
                <a:lnTo>
                  <a:pt x="9601" y="61252"/>
                </a:lnTo>
                <a:lnTo>
                  <a:pt x="11798" y="52235"/>
                </a:lnTo>
                <a:lnTo>
                  <a:pt x="14224" y="43294"/>
                </a:lnTo>
                <a:lnTo>
                  <a:pt x="16852" y="34442"/>
                </a:lnTo>
                <a:lnTo>
                  <a:pt x="19697" y="25692"/>
                </a:lnTo>
                <a:lnTo>
                  <a:pt x="21539" y="45415"/>
                </a:lnTo>
                <a:lnTo>
                  <a:pt x="22745" y="17030"/>
                </a:lnTo>
                <a:lnTo>
                  <a:pt x="25996" y="8458"/>
                </a:lnTo>
                <a:lnTo>
                  <a:pt x="29451" y="0"/>
                </a:lnTo>
                <a:lnTo>
                  <a:pt x="29883" y="19684"/>
                </a:lnTo>
                <a:lnTo>
                  <a:pt x="26924" y="28079"/>
                </a:lnTo>
                <a:lnTo>
                  <a:pt x="24117" y="36753"/>
                </a:lnTo>
                <a:lnTo>
                  <a:pt x="21553" y="45366"/>
                </a:lnTo>
                <a:lnTo>
                  <a:pt x="19164" y="54178"/>
                </a:lnTo>
                <a:lnTo>
                  <a:pt x="17005" y="63017"/>
                </a:lnTo>
                <a:lnTo>
                  <a:pt x="15087" y="71843"/>
                </a:lnTo>
                <a:lnTo>
                  <a:pt x="13360" y="80848"/>
                </a:lnTo>
                <a:lnTo>
                  <a:pt x="11849" y="90030"/>
                </a:lnTo>
                <a:lnTo>
                  <a:pt x="10566" y="99174"/>
                </a:lnTo>
                <a:lnTo>
                  <a:pt x="9512" y="108407"/>
                </a:lnTo>
                <a:close/>
              </a:path>
            </a:pathLst>
          </a:custGeom>
          <a:solidFill>
            <a:srgbClr val="4471C4"/>
          </a:solidFill>
        </p:spPr>
        <p:txBody>
          <a:bodyPr wrap="square" lIns="0" tIns="0" rIns="0" bIns="0" rtlCol="0">
            <a:noAutofit/>
          </a:bodyPr>
          <a:lstStyle/>
          <a:p>
            <a:endParaRPr/>
          </a:p>
        </p:txBody>
      </p:sp>
      <p:sp>
        <p:nvSpPr>
          <p:cNvPr id="77" name="object 77"/>
          <p:cNvSpPr/>
          <p:nvPr/>
        </p:nvSpPr>
        <p:spPr>
          <a:xfrm>
            <a:off x="996073" y="1827733"/>
            <a:ext cx="14224" cy="4509376"/>
          </a:xfrm>
          <a:custGeom>
            <a:avLst/>
            <a:gdLst/>
            <a:ahLst/>
            <a:cxnLst/>
            <a:rect l="l" t="t" r="r" b="b"/>
            <a:pathLst>
              <a:path w="14224" h="4509376">
                <a:moveTo>
                  <a:pt x="10566" y="46774"/>
                </a:moveTo>
                <a:lnTo>
                  <a:pt x="11850" y="55940"/>
                </a:lnTo>
                <a:lnTo>
                  <a:pt x="13360" y="65100"/>
                </a:lnTo>
                <a:lnTo>
                  <a:pt x="14224" y="102654"/>
                </a:lnTo>
                <a:lnTo>
                  <a:pt x="11798" y="93713"/>
                </a:lnTo>
                <a:lnTo>
                  <a:pt x="9601" y="84696"/>
                </a:lnTo>
                <a:lnTo>
                  <a:pt x="7620" y="75577"/>
                </a:lnTo>
                <a:lnTo>
                  <a:pt x="7620" y="88"/>
                </a:lnTo>
                <a:lnTo>
                  <a:pt x="7620" y="75577"/>
                </a:lnTo>
                <a:lnTo>
                  <a:pt x="5854" y="66395"/>
                </a:lnTo>
                <a:lnTo>
                  <a:pt x="4318" y="4509376"/>
                </a:lnTo>
                <a:lnTo>
                  <a:pt x="3009" y="4500041"/>
                </a:lnTo>
                <a:lnTo>
                  <a:pt x="127" y="4461979"/>
                </a:lnTo>
                <a:lnTo>
                  <a:pt x="0" y="4452327"/>
                </a:lnTo>
                <a:lnTo>
                  <a:pt x="0" y="88"/>
                </a:lnTo>
                <a:lnTo>
                  <a:pt x="127" y="9715"/>
                </a:lnTo>
                <a:lnTo>
                  <a:pt x="482" y="19329"/>
                </a:lnTo>
                <a:lnTo>
                  <a:pt x="1092" y="28879"/>
                </a:lnTo>
                <a:lnTo>
                  <a:pt x="1930" y="38366"/>
                </a:lnTo>
                <a:lnTo>
                  <a:pt x="3009" y="47777"/>
                </a:lnTo>
                <a:lnTo>
                  <a:pt x="4318" y="57124"/>
                </a:lnTo>
                <a:lnTo>
                  <a:pt x="7620" y="0"/>
                </a:lnTo>
                <a:lnTo>
                  <a:pt x="7734" y="9575"/>
                </a:lnTo>
                <a:lnTo>
                  <a:pt x="8089" y="18897"/>
                </a:lnTo>
                <a:lnTo>
                  <a:pt x="8699" y="28346"/>
                </a:lnTo>
                <a:lnTo>
                  <a:pt x="9525" y="37642"/>
                </a:lnTo>
                <a:lnTo>
                  <a:pt x="10579" y="46862"/>
                </a:lnTo>
                <a:close/>
              </a:path>
            </a:pathLst>
          </a:custGeom>
          <a:solidFill>
            <a:srgbClr val="4471C4"/>
          </a:solidFill>
        </p:spPr>
        <p:txBody>
          <a:bodyPr wrap="square" lIns="0" tIns="0" rIns="0" bIns="0" rtlCol="0">
            <a:noAutofit/>
          </a:bodyPr>
          <a:lstStyle/>
          <a:p>
            <a:endParaRPr/>
          </a:p>
        </p:txBody>
      </p:sp>
      <p:sp>
        <p:nvSpPr>
          <p:cNvPr id="78" name="object 78"/>
          <p:cNvSpPr/>
          <p:nvPr/>
        </p:nvSpPr>
        <p:spPr>
          <a:xfrm>
            <a:off x="1105065" y="6533362"/>
            <a:ext cx="103327" cy="84543"/>
          </a:xfrm>
          <a:custGeom>
            <a:avLst/>
            <a:gdLst/>
            <a:ahLst/>
            <a:cxnLst/>
            <a:rect l="l" t="t" r="r" b="b"/>
            <a:pathLst>
              <a:path w="103327" h="84543">
                <a:moveTo>
                  <a:pt x="83019" y="65214"/>
                </a:moveTo>
                <a:lnTo>
                  <a:pt x="98628" y="73698"/>
                </a:lnTo>
                <a:lnTo>
                  <a:pt x="103327" y="84543"/>
                </a:lnTo>
                <a:lnTo>
                  <a:pt x="95199" y="80492"/>
                </a:lnTo>
                <a:lnTo>
                  <a:pt x="87172" y="76263"/>
                </a:lnTo>
                <a:lnTo>
                  <a:pt x="79260" y="71843"/>
                </a:lnTo>
                <a:lnTo>
                  <a:pt x="71475" y="67233"/>
                </a:lnTo>
                <a:lnTo>
                  <a:pt x="63804" y="62445"/>
                </a:lnTo>
                <a:lnTo>
                  <a:pt x="56260" y="57492"/>
                </a:lnTo>
                <a:lnTo>
                  <a:pt x="48856" y="52349"/>
                </a:lnTo>
                <a:lnTo>
                  <a:pt x="41567" y="47040"/>
                </a:lnTo>
                <a:lnTo>
                  <a:pt x="34416" y="41554"/>
                </a:lnTo>
                <a:lnTo>
                  <a:pt x="27406" y="35915"/>
                </a:lnTo>
                <a:lnTo>
                  <a:pt x="20535" y="30099"/>
                </a:lnTo>
                <a:lnTo>
                  <a:pt x="13804" y="24129"/>
                </a:lnTo>
                <a:lnTo>
                  <a:pt x="7226" y="18008"/>
                </a:lnTo>
                <a:lnTo>
                  <a:pt x="787" y="11722"/>
                </a:lnTo>
                <a:lnTo>
                  <a:pt x="6146" y="6299"/>
                </a:lnTo>
                <a:lnTo>
                  <a:pt x="0" y="0"/>
                </a:lnTo>
                <a:lnTo>
                  <a:pt x="6178" y="6330"/>
                </a:lnTo>
                <a:lnTo>
                  <a:pt x="12522" y="12522"/>
                </a:lnTo>
                <a:lnTo>
                  <a:pt x="18897" y="18465"/>
                </a:lnTo>
                <a:lnTo>
                  <a:pt x="25488" y="24307"/>
                </a:lnTo>
                <a:lnTo>
                  <a:pt x="32219" y="30010"/>
                </a:lnTo>
                <a:lnTo>
                  <a:pt x="39166" y="35598"/>
                </a:lnTo>
                <a:lnTo>
                  <a:pt x="46164" y="40957"/>
                </a:lnTo>
                <a:lnTo>
                  <a:pt x="53225" y="46113"/>
                </a:lnTo>
                <a:lnTo>
                  <a:pt x="60547" y="51180"/>
                </a:lnTo>
                <a:lnTo>
                  <a:pt x="67881" y="56006"/>
                </a:lnTo>
                <a:lnTo>
                  <a:pt x="75387" y="60705"/>
                </a:lnTo>
                <a:lnTo>
                  <a:pt x="83096" y="65252"/>
                </a:lnTo>
                <a:close/>
              </a:path>
            </a:pathLst>
          </a:custGeom>
          <a:solidFill>
            <a:srgbClr val="4471C4"/>
          </a:solidFill>
        </p:spPr>
        <p:txBody>
          <a:bodyPr wrap="square" lIns="0" tIns="0" rIns="0" bIns="0" rtlCol="0">
            <a:noAutofit/>
          </a:bodyPr>
          <a:lstStyle/>
          <a:p>
            <a:endParaRPr/>
          </a:p>
        </p:txBody>
      </p:sp>
      <p:sp>
        <p:nvSpPr>
          <p:cNvPr id="79" name="object 79"/>
          <p:cNvSpPr/>
          <p:nvPr/>
        </p:nvSpPr>
        <p:spPr>
          <a:xfrm>
            <a:off x="1188085" y="6598577"/>
            <a:ext cx="7823" cy="4368"/>
          </a:xfrm>
          <a:custGeom>
            <a:avLst/>
            <a:gdLst/>
            <a:ahLst/>
            <a:cxnLst/>
            <a:rect l="l" t="t" r="r" b="b"/>
            <a:pathLst>
              <a:path w="7823" h="4368">
                <a:moveTo>
                  <a:pt x="7746" y="4330"/>
                </a:moveTo>
                <a:lnTo>
                  <a:pt x="0" y="0"/>
                </a:lnTo>
                <a:lnTo>
                  <a:pt x="7823" y="4368"/>
                </a:lnTo>
                <a:close/>
              </a:path>
            </a:pathLst>
          </a:custGeom>
          <a:solidFill>
            <a:srgbClr val="4471C4"/>
          </a:solidFill>
        </p:spPr>
        <p:txBody>
          <a:bodyPr wrap="square" lIns="0" tIns="0" rIns="0" bIns="0" rtlCol="0">
            <a:noAutofit/>
          </a:bodyPr>
          <a:lstStyle/>
          <a:p>
            <a:endParaRPr/>
          </a:p>
        </p:txBody>
      </p:sp>
      <p:sp>
        <p:nvSpPr>
          <p:cNvPr id="80" name="object 80"/>
          <p:cNvSpPr/>
          <p:nvPr/>
        </p:nvSpPr>
        <p:spPr>
          <a:xfrm>
            <a:off x="1261656" y="6630720"/>
            <a:ext cx="8762" cy="2616"/>
          </a:xfrm>
          <a:custGeom>
            <a:avLst/>
            <a:gdLst/>
            <a:ahLst/>
            <a:cxnLst/>
            <a:rect l="l" t="t" r="r" b="b"/>
            <a:pathLst>
              <a:path w="8762" h="2616">
                <a:moveTo>
                  <a:pt x="8762" y="2616"/>
                </a:moveTo>
                <a:lnTo>
                  <a:pt x="88" y="38"/>
                </a:lnTo>
                <a:lnTo>
                  <a:pt x="8762" y="2616"/>
                </a:lnTo>
                <a:close/>
              </a:path>
            </a:pathLst>
          </a:custGeom>
          <a:solidFill>
            <a:srgbClr val="4471C4"/>
          </a:solidFill>
        </p:spPr>
        <p:txBody>
          <a:bodyPr wrap="square" lIns="0" tIns="0" rIns="0" bIns="0" rtlCol="0">
            <a:noAutofit/>
          </a:bodyPr>
          <a:lstStyle/>
          <a:p>
            <a:endParaRPr/>
          </a:p>
        </p:txBody>
      </p:sp>
      <p:sp>
        <p:nvSpPr>
          <p:cNvPr id="81" name="object 81"/>
          <p:cNvSpPr/>
          <p:nvPr/>
        </p:nvSpPr>
        <p:spPr>
          <a:xfrm>
            <a:off x="1323174" y="6644297"/>
            <a:ext cx="9410" cy="8635"/>
          </a:xfrm>
          <a:custGeom>
            <a:avLst/>
            <a:gdLst/>
            <a:ahLst/>
            <a:cxnLst/>
            <a:rect l="l" t="t" r="r" b="b"/>
            <a:pathLst>
              <a:path w="9410" h="8635">
                <a:moveTo>
                  <a:pt x="901" y="0"/>
                </a:moveTo>
                <a:lnTo>
                  <a:pt x="9410" y="8635"/>
                </a:lnTo>
                <a:lnTo>
                  <a:pt x="0" y="7556"/>
                </a:lnTo>
                <a:lnTo>
                  <a:pt x="901" y="0"/>
                </a:lnTo>
                <a:close/>
              </a:path>
            </a:pathLst>
          </a:custGeom>
          <a:solidFill>
            <a:srgbClr val="4471C4"/>
          </a:solidFill>
        </p:spPr>
        <p:txBody>
          <a:bodyPr wrap="square" lIns="0" tIns="0" rIns="0" bIns="0" rtlCol="0">
            <a:noAutofit/>
          </a:bodyPr>
          <a:lstStyle/>
          <a:p>
            <a:endParaRPr/>
          </a:p>
        </p:txBody>
      </p:sp>
      <p:sp>
        <p:nvSpPr>
          <p:cNvPr id="82" name="object 82"/>
          <p:cNvSpPr/>
          <p:nvPr/>
        </p:nvSpPr>
        <p:spPr>
          <a:xfrm>
            <a:off x="1726044" y="1894128"/>
            <a:ext cx="19697" cy="4506125"/>
          </a:xfrm>
          <a:custGeom>
            <a:avLst/>
            <a:gdLst/>
            <a:ahLst/>
            <a:cxnLst/>
            <a:rect l="l" t="t" r="r" b="b"/>
            <a:pathLst>
              <a:path w="19697" h="4506125">
                <a:moveTo>
                  <a:pt x="11595" y="4404855"/>
                </a:moveTo>
                <a:lnTo>
                  <a:pt x="12077" y="4385856"/>
                </a:lnTo>
                <a:lnTo>
                  <a:pt x="12077" y="9182"/>
                </a:lnTo>
                <a:lnTo>
                  <a:pt x="13843" y="0"/>
                </a:lnTo>
                <a:lnTo>
                  <a:pt x="19697" y="4011079"/>
                </a:lnTo>
                <a:lnTo>
                  <a:pt x="19697" y="4385932"/>
                </a:lnTo>
                <a:lnTo>
                  <a:pt x="19570" y="4395584"/>
                </a:lnTo>
                <a:lnTo>
                  <a:pt x="16675" y="4433646"/>
                </a:lnTo>
                <a:lnTo>
                  <a:pt x="15367" y="4442980"/>
                </a:lnTo>
                <a:lnTo>
                  <a:pt x="15887" y="4018699"/>
                </a:lnTo>
                <a:lnTo>
                  <a:pt x="15367" y="4442980"/>
                </a:lnTo>
                <a:lnTo>
                  <a:pt x="13843" y="4452251"/>
                </a:lnTo>
                <a:lnTo>
                  <a:pt x="12077" y="4461446"/>
                </a:lnTo>
                <a:lnTo>
                  <a:pt x="10096" y="4470552"/>
                </a:lnTo>
                <a:lnTo>
                  <a:pt x="9131" y="4432630"/>
                </a:lnTo>
                <a:lnTo>
                  <a:pt x="7886" y="4479582"/>
                </a:lnTo>
                <a:lnTo>
                  <a:pt x="5473" y="4488522"/>
                </a:lnTo>
                <a:lnTo>
                  <a:pt x="2844" y="4497374"/>
                </a:lnTo>
                <a:lnTo>
                  <a:pt x="0" y="4506125"/>
                </a:lnTo>
                <a:lnTo>
                  <a:pt x="520" y="4477639"/>
                </a:lnTo>
                <a:lnTo>
                  <a:pt x="2679" y="4468799"/>
                </a:lnTo>
                <a:lnTo>
                  <a:pt x="4622" y="4459871"/>
                </a:lnTo>
                <a:lnTo>
                  <a:pt x="6350" y="4450867"/>
                </a:lnTo>
                <a:lnTo>
                  <a:pt x="7835" y="4441888"/>
                </a:lnTo>
                <a:lnTo>
                  <a:pt x="10172" y="4423511"/>
                </a:lnTo>
                <a:lnTo>
                  <a:pt x="10998" y="4414215"/>
                </a:lnTo>
                <a:lnTo>
                  <a:pt x="11595" y="4404753"/>
                </a:lnTo>
                <a:close/>
              </a:path>
            </a:pathLst>
          </a:custGeom>
          <a:solidFill>
            <a:srgbClr val="4471C4"/>
          </a:solidFill>
        </p:spPr>
        <p:txBody>
          <a:bodyPr wrap="square" lIns="0" tIns="0" rIns="0" bIns="0" rtlCol="0">
            <a:noAutofit/>
          </a:bodyPr>
          <a:lstStyle/>
          <a:p>
            <a:endParaRPr/>
          </a:p>
        </p:txBody>
      </p:sp>
      <p:sp>
        <p:nvSpPr>
          <p:cNvPr id="83" name="object 83"/>
          <p:cNvSpPr/>
          <p:nvPr/>
        </p:nvSpPr>
        <p:spPr>
          <a:xfrm>
            <a:off x="1737639" y="6289471"/>
            <a:ext cx="355" cy="9512"/>
          </a:xfrm>
          <a:custGeom>
            <a:avLst/>
            <a:gdLst/>
            <a:ahLst/>
            <a:cxnLst/>
            <a:rect l="l" t="t" r="r" b="b"/>
            <a:pathLst>
              <a:path w="355" h="9512">
                <a:moveTo>
                  <a:pt x="355" y="88"/>
                </a:moveTo>
                <a:lnTo>
                  <a:pt x="0" y="9512"/>
                </a:lnTo>
                <a:lnTo>
                  <a:pt x="355" y="0"/>
                </a:lnTo>
                <a:close/>
              </a:path>
            </a:pathLst>
          </a:custGeom>
          <a:solidFill>
            <a:srgbClr val="4471C4"/>
          </a:solidFill>
        </p:spPr>
        <p:txBody>
          <a:bodyPr wrap="square" lIns="0" tIns="0" rIns="0" bIns="0" rtlCol="0">
            <a:noAutofit/>
          </a:bodyPr>
          <a:lstStyle/>
          <a:p>
            <a:endParaRPr/>
          </a:p>
        </p:txBody>
      </p:sp>
      <p:sp>
        <p:nvSpPr>
          <p:cNvPr id="84" name="object 84"/>
          <p:cNvSpPr/>
          <p:nvPr/>
        </p:nvSpPr>
        <p:spPr>
          <a:xfrm>
            <a:off x="1659763" y="6499707"/>
            <a:ext cx="5435" cy="7073"/>
          </a:xfrm>
          <a:custGeom>
            <a:avLst/>
            <a:gdLst/>
            <a:ahLst/>
            <a:cxnLst/>
            <a:rect l="l" t="t" r="r" b="b"/>
            <a:pathLst>
              <a:path w="5435" h="7073">
                <a:moveTo>
                  <a:pt x="5435" y="0"/>
                </a:moveTo>
                <a:lnTo>
                  <a:pt x="63" y="6997"/>
                </a:lnTo>
                <a:lnTo>
                  <a:pt x="5435" y="0"/>
                </a:lnTo>
                <a:close/>
              </a:path>
            </a:pathLst>
          </a:custGeom>
          <a:solidFill>
            <a:srgbClr val="4471C4"/>
          </a:solidFill>
        </p:spPr>
        <p:txBody>
          <a:bodyPr wrap="square" lIns="0" tIns="0" rIns="0" bIns="0" rtlCol="0">
            <a:noAutofit/>
          </a:bodyPr>
          <a:lstStyle/>
          <a:p>
            <a:endParaRPr/>
          </a:p>
        </p:txBody>
      </p:sp>
      <p:sp>
        <p:nvSpPr>
          <p:cNvPr id="85" name="object 85"/>
          <p:cNvSpPr/>
          <p:nvPr/>
        </p:nvSpPr>
        <p:spPr>
          <a:xfrm>
            <a:off x="1195832" y="6423012"/>
            <a:ext cx="516788" cy="231736"/>
          </a:xfrm>
          <a:custGeom>
            <a:avLst/>
            <a:gdLst/>
            <a:ahLst/>
            <a:cxnLst/>
            <a:rect l="l" t="t" r="r" b="b"/>
            <a:pathLst>
              <a:path w="516788" h="231736">
                <a:moveTo>
                  <a:pt x="212674" y="222338"/>
                </a:moveTo>
                <a:lnTo>
                  <a:pt x="221837" y="221291"/>
                </a:lnTo>
                <a:lnTo>
                  <a:pt x="231051" y="220002"/>
                </a:lnTo>
                <a:lnTo>
                  <a:pt x="240131" y="218490"/>
                </a:lnTo>
                <a:lnTo>
                  <a:pt x="249034" y="216788"/>
                </a:lnTo>
                <a:lnTo>
                  <a:pt x="257962" y="214845"/>
                </a:lnTo>
                <a:lnTo>
                  <a:pt x="266801" y="212686"/>
                </a:lnTo>
                <a:lnTo>
                  <a:pt x="275551" y="210324"/>
                </a:lnTo>
                <a:lnTo>
                  <a:pt x="284226" y="207746"/>
                </a:lnTo>
                <a:lnTo>
                  <a:pt x="292887" y="204927"/>
                </a:lnTo>
                <a:lnTo>
                  <a:pt x="301371" y="201942"/>
                </a:lnTo>
                <a:lnTo>
                  <a:pt x="309676" y="198780"/>
                </a:lnTo>
                <a:lnTo>
                  <a:pt x="317969" y="195402"/>
                </a:lnTo>
                <a:lnTo>
                  <a:pt x="326237" y="191782"/>
                </a:lnTo>
                <a:lnTo>
                  <a:pt x="334314" y="188010"/>
                </a:lnTo>
                <a:lnTo>
                  <a:pt x="342290" y="184048"/>
                </a:lnTo>
                <a:lnTo>
                  <a:pt x="350139" y="179895"/>
                </a:lnTo>
                <a:lnTo>
                  <a:pt x="357886" y="175564"/>
                </a:lnTo>
                <a:lnTo>
                  <a:pt x="365518" y="171056"/>
                </a:lnTo>
                <a:lnTo>
                  <a:pt x="373037" y="166357"/>
                </a:lnTo>
                <a:lnTo>
                  <a:pt x="380358" y="161530"/>
                </a:lnTo>
                <a:lnTo>
                  <a:pt x="387680" y="156463"/>
                </a:lnTo>
                <a:lnTo>
                  <a:pt x="394817" y="151256"/>
                </a:lnTo>
                <a:lnTo>
                  <a:pt x="401751" y="145948"/>
                </a:lnTo>
                <a:lnTo>
                  <a:pt x="408622" y="140411"/>
                </a:lnTo>
                <a:lnTo>
                  <a:pt x="415353" y="134721"/>
                </a:lnTo>
                <a:lnTo>
                  <a:pt x="421944" y="128866"/>
                </a:lnTo>
                <a:lnTo>
                  <a:pt x="428396" y="122872"/>
                </a:lnTo>
                <a:lnTo>
                  <a:pt x="434726" y="116680"/>
                </a:lnTo>
                <a:lnTo>
                  <a:pt x="440918" y="110350"/>
                </a:lnTo>
                <a:lnTo>
                  <a:pt x="446925" y="103898"/>
                </a:lnTo>
                <a:lnTo>
                  <a:pt x="452704" y="97370"/>
                </a:lnTo>
                <a:lnTo>
                  <a:pt x="458457" y="90563"/>
                </a:lnTo>
                <a:lnTo>
                  <a:pt x="469303" y="76771"/>
                </a:lnTo>
                <a:lnTo>
                  <a:pt x="474510" y="69634"/>
                </a:lnTo>
                <a:lnTo>
                  <a:pt x="479551" y="62369"/>
                </a:lnTo>
                <a:lnTo>
                  <a:pt x="484454" y="54902"/>
                </a:lnTo>
                <a:lnTo>
                  <a:pt x="489153" y="47396"/>
                </a:lnTo>
                <a:lnTo>
                  <a:pt x="493661" y="39763"/>
                </a:lnTo>
                <a:lnTo>
                  <a:pt x="497992" y="32016"/>
                </a:lnTo>
                <a:lnTo>
                  <a:pt x="502094" y="24231"/>
                </a:lnTo>
                <a:lnTo>
                  <a:pt x="506094" y="16179"/>
                </a:lnTo>
                <a:lnTo>
                  <a:pt x="509828" y="8191"/>
                </a:lnTo>
                <a:lnTo>
                  <a:pt x="513410" y="0"/>
                </a:lnTo>
                <a:lnTo>
                  <a:pt x="516788" y="11277"/>
                </a:lnTo>
                <a:lnTo>
                  <a:pt x="508901" y="27673"/>
                </a:lnTo>
                <a:lnTo>
                  <a:pt x="500240" y="43599"/>
                </a:lnTo>
                <a:lnTo>
                  <a:pt x="490855" y="59054"/>
                </a:lnTo>
                <a:lnTo>
                  <a:pt x="480745" y="74015"/>
                </a:lnTo>
                <a:lnTo>
                  <a:pt x="469950" y="88442"/>
                </a:lnTo>
                <a:lnTo>
                  <a:pt x="458495" y="102323"/>
                </a:lnTo>
                <a:lnTo>
                  <a:pt x="446405" y="115633"/>
                </a:lnTo>
                <a:lnTo>
                  <a:pt x="433679" y="128358"/>
                </a:lnTo>
                <a:lnTo>
                  <a:pt x="420370" y="140449"/>
                </a:lnTo>
                <a:lnTo>
                  <a:pt x="406488" y="151904"/>
                </a:lnTo>
                <a:lnTo>
                  <a:pt x="392061" y="162699"/>
                </a:lnTo>
                <a:lnTo>
                  <a:pt x="377101" y="172796"/>
                </a:lnTo>
                <a:lnTo>
                  <a:pt x="361645" y="182194"/>
                </a:lnTo>
                <a:lnTo>
                  <a:pt x="345719" y="190842"/>
                </a:lnTo>
                <a:lnTo>
                  <a:pt x="329336" y="198742"/>
                </a:lnTo>
                <a:lnTo>
                  <a:pt x="312508" y="205854"/>
                </a:lnTo>
                <a:lnTo>
                  <a:pt x="295287" y="212166"/>
                </a:lnTo>
                <a:lnTo>
                  <a:pt x="277685" y="217639"/>
                </a:lnTo>
                <a:lnTo>
                  <a:pt x="259715" y="222262"/>
                </a:lnTo>
                <a:lnTo>
                  <a:pt x="241414" y="225996"/>
                </a:lnTo>
                <a:lnTo>
                  <a:pt x="222808" y="228841"/>
                </a:lnTo>
                <a:lnTo>
                  <a:pt x="203911" y="230758"/>
                </a:lnTo>
                <a:lnTo>
                  <a:pt x="194360" y="231368"/>
                </a:lnTo>
                <a:lnTo>
                  <a:pt x="175069" y="224230"/>
                </a:lnTo>
                <a:lnTo>
                  <a:pt x="165544" y="224116"/>
                </a:lnTo>
                <a:lnTo>
                  <a:pt x="156222" y="223761"/>
                </a:lnTo>
                <a:lnTo>
                  <a:pt x="146761" y="223164"/>
                </a:lnTo>
                <a:lnTo>
                  <a:pt x="137477" y="222338"/>
                </a:lnTo>
                <a:lnTo>
                  <a:pt x="128346" y="221297"/>
                </a:lnTo>
                <a:lnTo>
                  <a:pt x="127342" y="228841"/>
                </a:lnTo>
                <a:lnTo>
                  <a:pt x="117995" y="227533"/>
                </a:lnTo>
                <a:lnTo>
                  <a:pt x="108724" y="225996"/>
                </a:lnTo>
                <a:lnTo>
                  <a:pt x="99529" y="224243"/>
                </a:lnTo>
                <a:lnTo>
                  <a:pt x="90424" y="222262"/>
                </a:lnTo>
                <a:lnTo>
                  <a:pt x="81394" y="220052"/>
                </a:lnTo>
                <a:lnTo>
                  <a:pt x="72453" y="217639"/>
                </a:lnTo>
                <a:lnTo>
                  <a:pt x="63614" y="214998"/>
                </a:lnTo>
                <a:lnTo>
                  <a:pt x="54851" y="212166"/>
                </a:lnTo>
                <a:lnTo>
                  <a:pt x="46189" y="209105"/>
                </a:lnTo>
                <a:lnTo>
                  <a:pt x="37630" y="205854"/>
                </a:lnTo>
                <a:lnTo>
                  <a:pt x="29171" y="202399"/>
                </a:lnTo>
                <a:lnTo>
                  <a:pt x="20815" y="198742"/>
                </a:lnTo>
                <a:lnTo>
                  <a:pt x="12560" y="194894"/>
                </a:lnTo>
                <a:lnTo>
                  <a:pt x="7861" y="184048"/>
                </a:lnTo>
                <a:lnTo>
                  <a:pt x="0" y="179895"/>
                </a:lnTo>
                <a:lnTo>
                  <a:pt x="7929" y="184082"/>
                </a:lnTo>
                <a:lnTo>
                  <a:pt x="15913" y="188048"/>
                </a:lnTo>
                <a:lnTo>
                  <a:pt x="23990" y="191820"/>
                </a:lnTo>
                <a:lnTo>
                  <a:pt x="32120" y="195375"/>
                </a:lnTo>
                <a:lnTo>
                  <a:pt x="40386" y="198742"/>
                </a:lnTo>
                <a:lnTo>
                  <a:pt x="48768" y="201942"/>
                </a:lnTo>
                <a:lnTo>
                  <a:pt x="57251" y="204927"/>
                </a:lnTo>
                <a:lnTo>
                  <a:pt x="74587" y="210324"/>
                </a:lnTo>
                <a:lnTo>
                  <a:pt x="83337" y="212686"/>
                </a:lnTo>
                <a:lnTo>
                  <a:pt x="92189" y="214845"/>
                </a:lnTo>
                <a:lnTo>
                  <a:pt x="101104" y="216788"/>
                </a:lnTo>
                <a:lnTo>
                  <a:pt x="110020" y="218490"/>
                </a:lnTo>
                <a:lnTo>
                  <a:pt x="119100" y="220002"/>
                </a:lnTo>
                <a:lnTo>
                  <a:pt x="128346" y="221297"/>
                </a:lnTo>
                <a:lnTo>
                  <a:pt x="136753" y="229920"/>
                </a:lnTo>
                <a:lnTo>
                  <a:pt x="146240" y="230758"/>
                </a:lnTo>
                <a:lnTo>
                  <a:pt x="155790" y="231368"/>
                </a:lnTo>
                <a:lnTo>
                  <a:pt x="165404" y="231736"/>
                </a:lnTo>
                <a:lnTo>
                  <a:pt x="184746" y="231736"/>
                </a:lnTo>
                <a:lnTo>
                  <a:pt x="175120" y="224231"/>
                </a:lnTo>
                <a:lnTo>
                  <a:pt x="184594" y="224116"/>
                </a:lnTo>
                <a:lnTo>
                  <a:pt x="193929" y="223761"/>
                </a:lnTo>
                <a:lnTo>
                  <a:pt x="203377" y="223164"/>
                </a:lnTo>
                <a:lnTo>
                  <a:pt x="212674" y="222338"/>
                </a:lnTo>
                <a:close/>
              </a:path>
            </a:pathLst>
          </a:custGeom>
          <a:solidFill>
            <a:srgbClr val="4471C4"/>
          </a:solidFill>
        </p:spPr>
        <p:txBody>
          <a:bodyPr wrap="square" lIns="0" tIns="0" rIns="0" bIns="0" rtlCol="0">
            <a:noAutofit/>
          </a:bodyPr>
          <a:lstStyle/>
          <a:p>
            <a:endParaRPr/>
          </a:p>
        </p:txBody>
      </p:sp>
      <p:sp>
        <p:nvSpPr>
          <p:cNvPr id="86" name="object 86"/>
          <p:cNvSpPr/>
          <p:nvPr/>
        </p:nvSpPr>
        <p:spPr>
          <a:xfrm>
            <a:off x="1333309" y="1771484"/>
            <a:ext cx="47269" cy="430999"/>
          </a:xfrm>
          <a:custGeom>
            <a:avLst/>
            <a:gdLst/>
            <a:ahLst/>
            <a:cxnLst/>
            <a:rect l="l" t="t" r="r" b="b"/>
            <a:pathLst>
              <a:path w="47269" h="430999">
                <a:moveTo>
                  <a:pt x="41402" y="423455"/>
                </a:moveTo>
                <a:lnTo>
                  <a:pt x="37642" y="423506"/>
                </a:lnTo>
                <a:lnTo>
                  <a:pt x="41402" y="427316"/>
                </a:lnTo>
                <a:lnTo>
                  <a:pt x="47269" y="430999"/>
                </a:lnTo>
                <a:lnTo>
                  <a:pt x="27927" y="430999"/>
                </a:lnTo>
                <a:lnTo>
                  <a:pt x="18313" y="430644"/>
                </a:lnTo>
                <a:lnTo>
                  <a:pt x="8762" y="430034"/>
                </a:lnTo>
                <a:lnTo>
                  <a:pt x="88" y="421614"/>
                </a:lnTo>
                <a:lnTo>
                  <a:pt x="9385" y="422440"/>
                </a:lnTo>
                <a:lnTo>
                  <a:pt x="18643" y="423024"/>
                </a:lnTo>
                <a:lnTo>
                  <a:pt x="28168" y="423392"/>
                </a:lnTo>
                <a:lnTo>
                  <a:pt x="33781" y="427316"/>
                </a:lnTo>
                <a:lnTo>
                  <a:pt x="37541" y="423506"/>
                </a:lnTo>
                <a:lnTo>
                  <a:pt x="34036" y="46558"/>
                </a:lnTo>
                <a:lnTo>
                  <a:pt x="34759" y="36944"/>
                </a:lnTo>
                <a:lnTo>
                  <a:pt x="35966" y="27470"/>
                </a:lnTo>
                <a:lnTo>
                  <a:pt x="37630" y="18148"/>
                </a:lnTo>
                <a:lnTo>
                  <a:pt x="39738" y="8978"/>
                </a:lnTo>
                <a:lnTo>
                  <a:pt x="42290" y="0"/>
                </a:lnTo>
                <a:lnTo>
                  <a:pt x="41630" y="47040"/>
                </a:lnTo>
                <a:lnTo>
                  <a:pt x="41402" y="56388"/>
                </a:lnTo>
                <a:lnTo>
                  <a:pt x="41402" y="423455"/>
                </a:lnTo>
                <a:close/>
              </a:path>
            </a:pathLst>
          </a:custGeom>
          <a:solidFill>
            <a:srgbClr val="4471C4"/>
          </a:solidFill>
        </p:spPr>
        <p:txBody>
          <a:bodyPr wrap="square" lIns="0" tIns="0" rIns="0" bIns="0" rtlCol="0">
            <a:noAutofit/>
          </a:bodyPr>
          <a:lstStyle/>
          <a:p>
            <a:endParaRPr/>
          </a:p>
        </p:txBody>
      </p:sp>
      <p:sp>
        <p:nvSpPr>
          <p:cNvPr id="87" name="object 87"/>
          <p:cNvSpPr/>
          <p:nvPr/>
        </p:nvSpPr>
        <p:spPr>
          <a:xfrm>
            <a:off x="1376819" y="1762683"/>
            <a:ext cx="1765" cy="37325"/>
          </a:xfrm>
          <a:custGeom>
            <a:avLst/>
            <a:gdLst/>
            <a:ahLst/>
            <a:cxnLst/>
            <a:rect l="l" t="t" r="r" b="b"/>
            <a:pathLst>
              <a:path w="1765" h="37325">
                <a:moveTo>
                  <a:pt x="0" y="37325"/>
                </a:moveTo>
                <a:lnTo>
                  <a:pt x="1765" y="0"/>
                </a:lnTo>
                <a:lnTo>
                  <a:pt x="1562" y="28562"/>
                </a:lnTo>
                <a:lnTo>
                  <a:pt x="0" y="37325"/>
                </a:lnTo>
                <a:close/>
              </a:path>
            </a:pathLst>
          </a:custGeom>
          <a:solidFill>
            <a:srgbClr val="4471C4"/>
          </a:solidFill>
        </p:spPr>
        <p:txBody>
          <a:bodyPr wrap="square" lIns="0" tIns="0" rIns="0" bIns="0" rtlCol="0">
            <a:noAutofit/>
          </a:bodyPr>
          <a:lstStyle/>
          <a:p>
            <a:endParaRPr/>
          </a:p>
        </p:txBody>
      </p:sp>
      <p:sp>
        <p:nvSpPr>
          <p:cNvPr id="88" name="object 88"/>
          <p:cNvSpPr/>
          <p:nvPr/>
        </p:nvSpPr>
        <p:spPr>
          <a:xfrm>
            <a:off x="1385760" y="1737537"/>
            <a:ext cx="4190" cy="27673"/>
          </a:xfrm>
          <a:custGeom>
            <a:avLst/>
            <a:gdLst/>
            <a:ahLst/>
            <a:cxnLst/>
            <a:rect l="l" t="t" r="r" b="b"/>
            <a:pathLst>
              <a:path w="4190" h="27673">
                <a:moveTo>
                  <a:pt x="12" y="27673"/>
                </a:moveTo>
                <a:lnTo>
                  <a:pt x="0" y="8166"/>
                </a:lnTo>
                <a:lnTo>
                  <a:pt x="4190" y="0"/>
                </a:lnTo>
                <a:lnTo>
                  <a:pt x="12" y="27673"/>
                </a:lnTo>
                <a:close/>
              </a:path>
            </a:pathLst>
          </a:custGeom>
          <a:solidFill>
            <a:srgbClr val="4471C4"/>
          </a:solidFill>
        </p:spPr>
        <p:txBody>
          <a:bodyPr wrap="square" lIns="0" tIns="0" rIns="0" bIns="0" rtlCol="0">
            <a:noAutofit/>
          </a:bodyPr>
          <a:lstStyle/>
          <a:p>
            <a:endParaRPr/>
          </a:p>
        </p:txBody>
      </p:sp>
      <p:sp>
        <p:nvSpPr>
          <p:cNvPr id="89" name="object 89"/>
          <p:cNvSpPr/>
          <p:nvPr/>
        </p:nvSpPr>
        <p:spPr>
          <a:xfrm>
            <a:off x="1730641" y="1892744"/>
            <a:ext cx="1752" cy="9093"/>
          </a:xfrm>
          <a:custGeom>
            <a:avLst/>
            <a:gdLst/>
            <a:ahLst/>
            <a:cxnLst/>
            <a:rect l="l" t="t" r="r" b="b"/>
            <a:pathLst>
              <a:path w="1752" h="9093">
                <a:moveTo>
                  <a:pt x="1752" y="0"/>
                </a:moveTo>
                <a:lnTo>
                  <a:pt x="25" y="8991"/>
                </a:lnTo>
                <a:lnTo>
                  <a:pt x="1752" y="0"/>
                </a:lnTo>
                <a:close/>
              </a:path>
            </a:pathLst>
          </a:custGeom>
          <a:solidFill>
            <a:srgbClr val="4471C4"/>
          </a:solidFill>
        </p:spPr>
        <p:txBody>
          <a:bodyPr wrap="square" lIns="0" tIns="0" rIns="0" bIns="0" rtlCol="0">
            <a:noAutofit/>
          </a:bodyPr>
          <a:lstStyle/>
          <a:p>
            <a:endParaRPr/>
          </a:p>
        </p:txBody>
      </p:sp>
      <p:sp>
        <p:nvSpPr>
          <p:cNvPr id="90" name="object 90"/>
          <p:cNvSpPr/>
          <p:nvPr/>
        </p:nvSpPr>
        <p:spPr>
          <a:xfrm>
            <a:off x="1690281" y="1693913"/>
            <a:ext cx="40576" cy="79921"/>
          </a:xfrm>
          <a:custGeom>
            <a:avLst/>
            <a:gdLst/>
            <a:ahLst/>
            <a:cxnLst/>
            <a:rect l="l" t="t" r="r" b="b"/>
            <a:pathLst>
              <a:path w="40576" h="79921">
                <a:moveTo>
                  <a:pt x="16852" y="32346"/>
                </a:moveTo>
                <a:lnTo>
                  <a:pt x="11684" y="25082"/>
                </a:lnTo>
                <a:lnTo>
                  <a:pt x="11798" y="25222"/>
                </a:lnTo>
                <a:lnTo>
                  <a:pt x="6286" y="18211"/>
                </a:lnTo>
                <a:lnTo>
                  <a:pt x="6400" y="18364"/>
                </a:lnTo>
                <a:lnTo>
                  <a:pt x="571" y="11633"/>
                </a:lnTo>
                <a:lnTo>
                  <a:pt x="698" y="11760"/>
                </a:lnTo>
                <a:lnTo>
                  <a:pt x="0" y="0"/>
                </a:lnTo>
                <a:lnTo>
                  <a:pt x="6273" y="6565"/>
                </a:lnTo>
                <a:lnTo>
                  <a:pt x="12217" y="13436"/>
                </a:lnTo>
                <a:lnTo>
                  <a:pt x="17843" y="20586"/>
                </a:lnTo>
                <a:lnTo>
                  <a:pt x="21488" y="39573"/>
                </a:lnTo>
                <a:lnTo>
                  <a:pt x="21577" y="39725"/>
                </a:lnTo>
                <a:lnTo>
                  <a:pt x="25857" y="47180"/>
                </a:lnTo>
                <a:lnTo>
                  <a:pt x="28041" y="35686"/>
                </a:lnTo>
                <a:lnTo>
                  <a:pt x="32600" y="43624"/>
                </a:lnTo>
                <a:lnTo>
                  <a:pt x="36779" y="51790"/>
                </a:lnTo>
                <a:lnTo>
                  <a:pt x="40576" y="60172"/>
                </a:lnTo>
                <a:lnTo>
                  <a:pt x="39700" y="79921"/>
                </a:lnTo>
                <a:lnTo>
                  <a:pt x="36819" y="71415"/>
                </a:lnTo>
                <a:lnTo>
                  <a:pt x="33528" y="63055"/>
                </a:lnTo>
                <a:lnTo>
                  <a:pt x="33591" y="63220"/>
                </a:lnTo>
                <a:lnTo>
                  <a:pt x="29883" y="55003"/>
                </a:lnTo>
                <a:lnTo>
                  <a:pt x="25946" y="47345"/>
                </a:lnTo>
                <a:lnTo>
                  <a:pt x="21563" y="39703"/>
                </a:lnTo>
                <a:lnTo>
                  <a:pt x="16751" y="32207"/>
                </a:lnTo>
                <a:lnTo>
                  <a:pt x="16852" y="32346"/>
                </a:lnTo>
                <a:close/>
              </a:path>
            </a:pathLst>
          </a:custGeom>
          <a:solidFill>
            <a:srgbClr val="4471C4"/>
          </a:solidFill>
        </p:spPr>
        <p:txBody>
          <a:bodyPr wrap="square" lIns="0" tIns="0" rIns="0" bIns="0" rtlCol="0">
            <a:noAutofit/>
          </a:bodyPr>
          <a:lstStyle/>
          <a:p>
            <a:endParaRPr/>
          </a:p>
        </p:txBody>
      </p:sp>
      <p:sp>
        <p:nvSpPr>
          <p:cNvPr id="91" name="object 91"/>
          <p:cNvSpPr/>
          <p:nvPr/>
        </p:nvSpPr>
        <p:spPr>
          <a:xfrm>
            <a:off x="1624228" y="1953996"/>
            <a:ext cx="92049" cy="139623"/>
          </a:xfrm>
          <a:custGeom>
            <a:avLst/>
            <a:gdLst/>
            <a:ahLst/>
            <a:cxnLst/>
            <a:rect l="l" t="t" r="r" b="b"/>
            <a:pathLst>
              <a:path w="92049" h="139623">
                <a:moveTo>
                  <a:pt x="40970" y="93446"/>
                </a:moveTo>
                <a:lnTo>
                  <a:pt x="46164" y="86321"/>
                </a:lnTo>
                <a:lnTo>
                  <a:pt x="51155" y="79133"/>
                </a:lnTo>
                <a:lnTo>
                  <a:pt x="56057" y="71666"/>
                </a:lnTo>
                <a:lnTo>
                  <a:pt x="60706" y="64236"/>
                </a:lnTo>
                <a:lnTo>
                  <a:pt x="65265" y="56527"/>
                </a:lnTo>
                <a:lnTo>
                  <a:pt x="69596" y="48780"/>
                </a:lnTo>
                <a:lnTo>
                  <a:pt x="73698" y="40995"/>
                </a:lnTo>
                <a:lnTo>
                  <a:pt x="77698" y="32943"/>
                </a:lnTo>
                <a:lnTo>
                  <a:pt x="81432" y="24942"/>
                </a:lnTo>
                <a:lnTo>
                  <a:pt x="85013" y="16763"/>
                </a:lnTo>
                <a:lnTo>
                  <a:pt x="88430" y="8381"/>
                </a:lnTo>
                <a:lnTo>
                  <a:pt x="91617" y="0"/>
                </a:lnTo>
                <a:lnTo>
                  <a:pt x="92049" y="19684"/>
                </a:lnTo>
                <a:lnTo>
                  <a:pt x="88392" y="28041"/>
                </a:lnTo>
                <a:lnTo>
                  <a:pt x="84543" y="36283"/>
                </a:lnTo>
                <a:lnTo>
                  <a:pt x="80505" y="44424"/>
                </a:lnTo>
                <a:lnTo>
                  <a:pt x="76263" y="52450"/>
                </a:lnTo>
                <a:lnTo>
                  <a:pt x="71843" y="60363"/>
                </a:lnTo>
                <a:lnTo>
                  <a:pt x="67233" y="68148"/>
                </a:lnTo>
                <a:lnTo>
                  <a:pt x="62458" y="75818"/>
                </a:lnTo>
                <a:lnTo>
                  <a:pt x="57492" y="83362"/>
                </a:lnTo>
                <a:lnTo>
                  <a:pt x="52349" y="90766"/>
                </a:lnTo>
                <a:lnTo>
                  <a:pt x="47040" y="98056"/>
                </a:lnTo>
                <a:lnTo>
                  <a:pt x="41554" y="105206"/>
                </a:lnTo>
                <a:lnTo>
                  <a:pt x="35915" y="112217"/>
                </a:lnTo>
                <a:lnTo>
                  <a:pt x="30099" y="119087"/>
                </a:lnTo>
                <a:lnTo>
                  <a:pt x="24130" y="125806"/>
                </a:lnTo>
                <a:lnTo>
                  <a:pt x="18008" y="132397"/>
                </a:lnTo>
                <a:lnTo>
                  <a:pt x="11722" y="138823"/>
                </a:lnTo>
                <a:lnTo>
                  <a:pt x="6299" y="133476"/>
                </a:lnTo>
                <a:lnTo>
                  <a:pt x="0" y="139623"/>
                </a:lnTo>
                <a:lnTo>
                  <a:pt x="6330" y="133444"/>
                </a:lnTo>
                <a:lnTo>
                  <a:pt x="12522" y="127101"/>
                </a:lnTo>
                <a:lnTo>
                  <a:pt x="18465" y="120726"/>
                </a:lnTo>
                <a:lnTo>
                  <a:pt x="24371" y="114058"/>
                </a:lnTo>
                <a:lnTo>
                  <a:pt x="30010" y="107391"/>
                </a:lnTo>
                <a:lnTo>
                  <a:pt x="35598" y="100456"/>
                </a:lnTo>
                <a:lnTo>
                  <a:pt x="40970" y="93446"/>
                </a:lnTo>
                <a:close/>
              </a:path>
            </a:pathLst>
          </a:custGeom>
          <a:solidFill>
            <a:srgbClr val="4471C4"/>
          </a:solidFill>
        </p:spPr>
        <p:txBody>
          <a:bodyPr wrap="square" lIns="0" tIns="0" rIns="0" bIns="0" rtlCol="0">
            <a:noAutofit/>
          </a:bodyPr>
          <a:lstStyle/>
          <a:p>
            <a:endParaRPr/>
          </a:p>
        </p:txBody>
      </p:sp>
      <p:sp>
        <p:nvSpPr>
          <p:cNvPr id="92" name="object 92"/>
          <p:cNvSpPr/>
          <p:nvPr/>
        </p:nvSpPr>
        <p:spPr>
          <a:xfrm>
            <a:off x="1485607" y="1638452"/>
            <a:ext cx="172326" cy="38607"/>
          </a:xfrm>
          <a:custGeom>
            <a:avLst/>
            <a:gdLst/>
            <a:ahLst/>
            <a:cxnLst/>
            <a:rect l="l" t="t" r="r" b="b"/>
            <a:pathLst>
              <a:path w="172326" h="38607">
                <a:moveTo>
                  <a:pt x="141617" y="21932"/>
                </a:moveTo>
                <a:lnTo>
                  <a:pt x="133257" y="18641"/>
                </a:lnTo>
                <a:lnTo>
                  <a:pt x="124752" y="15760"/>
                </a:lnTo>
                <a:lnTo>
                  <a:pt x="124929" y="15824"/>
                </a:lnTo>
                <a:lnTo>
                  <a:pt x="116128" y="13322"/>
                </a:lnTo>
                <a:lnTo>
                  <a:pt x="116306" y="13373"/>
                </a:lnTo>
                <a:lnTo>
                  <a:pt x="107460" y="11330"/>
                </a:lnTo>
                <a:lnTo>
                  <a:pt x="98413" y="9707"/>
                </a:lnTo>
                <a:lnTo>
                  <a:pt x="89293" y="8559"/>
                </a:lnTo>
                <a:lnTo>
                  <a:pt x="89484" y="8572"/>
                </a:lnTo>
                <a:lnTo>
                  <a:pt x="80251" y="7861"/>
                </a:lnTo>
                <a:lnTo>
                  <a:pt x="70904" y="7619"/>
                </a:lnTo>
                <a:lnTo>
                  <a:pt x="70802" y="0"/>
                </a:lnTo>
                <a:lnTo>
                  <a:pt x="61074" y="254"/>
                </a:lnTo>
                <a:lnTo>
                  <a:pt x="51460" y="977"/>
                </a:lnTo>
                <a:lnTo>
                  <a:pt x="43040" y="9728"/>
                </a:lnTo>
                <a:lnTo>
                  <a:pt x="34277" y="11302"/>
                </a:lnTo>
                <a:lnTo>
                  <a:pt x="34086" y="11341"/>
                </a:lnTo>
                <a:lnTo>
                  <a:pt x="32651" y="3848"/>
                </a:lnTo>
                <a:lnTo>
                  <a:pt x="23494" y="5968"/>
                </a:lnTo>
                <a:lnTo>
                  <a:pt x="14516" y="8521"/>
                </a:lnTo>
                <a:lnTo>
                  <a:pt x="8242" y="18681"/>
                </a:lnTo>
                <a:lnTo>
                  <a:pt x="0" y="21932"/>
                </a:lnTo>
                <a:lnTo>
                  <a:pt x="8360" y="18641"/>
                </a:lnTo>
                <a:lnTo>
                  <a:pt x="16865" y="15760"/>
                </a:lnTo>
                <a:lnTo>
                  <a:pt x="25298" y="13373"/>
                </a:lnTo>
                <a:lnTo>
                  <a:pt x="34200" y="11320"/>
                </a:lnTo>
                <a:lnTo>
                  <a:pt x="43204" y="9707"/>
                </a:lnTo>
                <a:lnTo>
                  <a:pt x="52323" y="8559"/>
                </a:lnTo>
                <a:lnTo>
                  <a:pt x="52133" y="8572"/>
                </a:lnTo>
                <a:lnTo>
                  <a:pt x="61544" y="7861"/>
                </a:lnTo>
                <a:lnTo>
                  <a:pt x="61353" y="7861"/>
                </a:lnTo>
                <a:lnTo>
                  <a:pt x="70713" y="7619"/>
                </a:lnTo>
                <a:lnTo>
                  <a:pt x="80543" y="254"/>
                </a:lnTo>
                <a:lnTo>
                  <a:pt x="90157" y="977"/>
                </a:lnTo>
                <a:lnTo>
                  <a:pt x="98386" y="9702"/>
                </a:lnTo>
                <a:lnTo>
                  <a:pt x="98577" y="9728"/>
                </a:lnTo>
                <a:lnTo>
                  <a:pt x="107340" y="11302"/>
                </a:lnTo>
                <a:lnTo>
                  <a:pt x="108953" y="3848"/>
                </a:lnTo>
                <a:lnTo>
                  <a:pt x="118122" y="5968"/>
                </a:lnTo>
                <a:lnTo>
                  <a:pt x="127101" y="8521"/>
                </a:lnTo>
                <a:lnTo>
                  <a:pt x="135902" y="11493"/>
                </a:lnTo>
                <a:lnTo>
                  <a:pt x="144500" y="14884"/>
                </a:lnTo>
                <a:lnTo>
                  <a:pt x="152882" y="18681"/>
                </a:lnTo>
                <a:lnTo>
                  <a:pt x="161048" y="22860"/>
                </a:lnTo>
                <a:lnTo>
                  <a:pt x="168986" y="27419"/>
                </a:lnTo>
                <a:lnTo>
                  <a:pt x="172326" y="38607"/>
                </a:lnTo>
                <a:lnTo>
                  <a:pt x="165100" y="33972"/>
                </a:lnTo>
                <a:lnTo>
                  <a:pt x="164947" y="33883"/>
                </a:lnTo>
                <a:lnTo>
                  <a:pt x="157492" y="29591"/>
                </a:lnTo>
                <a:lnTo>
                  <a:pt x="149491" y="25501"/>
                </a:lnTo>
                <a:lnTo>
                  <a:pt x="149669" y="25577"/>
                </a:lnTo>
                <a:lnTo>
                  <a:pt x="141452" y="21869"/>
                </a:lnTo>
                <a:lnTo>
                  <a:pt x="141617" y="21932"/>
                </a:lnTo>
                <a:close/>
              </a:path>
            </a:pathLst>
          </a:custGeom>
          <a:solidFill>
            <a:srgbClr val="4471C4"/>
          </a:solidFill>
        </p:spPr>
        <p:txBody>
          <a:bodyPr wrap="square" lIns="0" tIns="0" rIns="0" bIns="0" rtlCol="0">
            <a:noAutofit/>
          </a:bodyPr>
          <a:lstStyle/>
          <a:p>
            <a:endParaRPr/>
          </a:p>
        </p:txBody>
      </p:sp>
      <p:sp>
        <p:nvSpPr>
          <p:cNvPr id="93" name="object 93"/>
          <p:cNvSpPr/>
          <p:nvPr/>
        </p:nvSpPr>
        <p:spPr>
          <a:xfrm>
            <a:off x="1556410" y="1638452"/>
            <a:ext cx="9740" cy="7619"/>
          </a:xfrm>
          <a:custGeom>
            <a:avLst/>
            <a:gdLst/>
            <a:ahLst/>
            <a:cxnLst/>
            <a:rect l="l" t="t" r="r" b="b"/>
            <a:pathLst>
              <a:path w="9740" h="7619">
                <a:moveTo>
                  <a:pt x="101" y="7619"/>
                </a:moveTo>
                <a:lnTo>
                  <a:pt x="0" y="0"/>
                </a:lnTo>
                <a:lnTo>
                  <a:pt x="9740" y="254"/>
                </a:lnTo>
                <a:lnTo>
                  <a:pt x="101" y="7619"/>
                </a:lnTo>
                <a:close/>
              </a:path>
            </a:pathLst>
          </a:custGeom>
          <a:solidFill>
            <a:srgbClr val="4471C4"/>
          </a:solidFill>
        </p:spPr>
        <p:txBody>
          <a:bodyPr wrap="square" lIns="0" tIns="0" rIns="0" bIns="0" rtlCol="0">
            <a:noAutofit/>
          </a:bodyPr>
          <a:lstStyle/>
          <a:p>
            <a:endParaRPr/>
          </a:p>
        </p:txBody>
      </p:sp>
      <p:sp>
        <p:nvSpPr>
          <p:cNvPr id="94" name="object 94"/>
          <p:cNvSpPr/>
          <p:nvPr/>
        </p:nvSpPr>
        <p:spPr>
          <a:xfrm>
            <a:off x="1370952" y="2087473"/>
            <a:ext cx="264998" cy="115011"/>
          </a:xfrm>
          <a:custGeom>
            <a:avLst/>
            <a:gdLst/>
            <a:ahLst/>
            <a:cxnLst/>
            <a:rect l="l" t="t" r="r" b="b"/>
            <a:pathLst>
              <a:path w="264998" h="115011">
                <a:moveTo>
                  <a:pt x="65011" y="101777"/>
                </a:moveTo>
                <a:lnTo>
                  <a:pt x="74002" y="100050"/>
                </a:lnTo>
                <a:lnTo>
                  <a:pt x="82931" y="98107"/>
                </a:lnTo>
                <a:lnTo>
                  <a:pt x="91681" y="95973"/>
                </a:lnTo>
                <a:lnTo>
                  <a:pt x="100533" y="93573"/>
                </a:lnTo>
                <a:lnTo>
                  <a:pt x="109194" y="90995"/>
                </a:lnTo>
                <a:lnTo>
                  <a:pt x="117767" y="88214"/>
                </a:lnTo>
                <a:lnTo>
                  <a:pt x="126161" y="85255"/>
                </a:lnTo>
                <a:lnTo>
                  <a:pt x="134556" y="82067"/>
                </a:lnTo>
                <a:lnTo>
                  <a:pt x="142849" y="78676"/>
                </a:lnTo>
                <a:lnTo>
                  <a:pt x="151117" y="75056"/>
                </a:lnTo>
                <a:lnTo>
                  <a:pt x="159194" y="71285"/>
                </a:lnTo>
                <a:lnTo>
                  <a:pt x="174942" y="63220"/>
                </a:lnTo>
                <a:lnTo>
                  <a:pt x="182689" y="58889"/>
                </a:lnTo>
                <a:lnTo>
                  <a:pt x="190322" y="54381"/>
                </a:lnTo>
                <a:lnTo>
                  <a:pt x="197916" y="49644"/>
                </a:lnTo>
                <a:lnTo>
                  <a:pt x="205219" y="44831"/>
                </a:lnTo>
                <a:lnTo>
                  <a:pt x="212559" y="39738"/>
                </a:lnTo>
                <a:lnTo>
                  <a:pt x="219697" y="34543"/>
                </a:lnTo>
                <a:lnTo>
                  <a:pt x="226631" y="29222"/>
                </a:lnTo>
                <a:lnTo>
                  <a:pt x="233565" y="23634"/>
                </a:lnTo>
                <a:lnTo>
                  <a:pt x="240233" y="18008"/>
                </a:lnTo>
                <a:lnTo>
                  <a:pt x="246824" y="12153"/>
                </a:lnTo>
                <a:lnTo>
                  <a:pt x="253276" y="6146"/>
                </a:lnTo>
                <a:lnTo>
                  <a:pt x="259575" y="0"/>
                </a:lnTo>
                <a:lnTo>
                  <a:pt x="264998" y="5346"/>
                </a:lnTo>
                <a:lnTo>
                  <a:pt x="258559" y="11633"/>
                </a:lnTo>
                <a:lnTo>
                  <a:pt x="251980" y="17767"/>
                </a:lnTo>
                <a:lnTo>
                  <a:pt x="245249" y="23736"/>
                </a:lnTo>
                <a:lnTo>
                  <a:pt x="238378" y="29540"/>
                </a:lnTo>
                <a:lnTo>
                  <a:pt x="231368" y="35191"/>
                </a:lnTo>
                <a:lnTo>
                  <a:pt x="224218" y="40665"/>
                </a:lnTo>
                <a:lnTo>
                  <a:pt x="216941" y="45986"/>
                </a:lnTo>
                <a:lnTo>
                  <a:pt x="209524" y="51117"/>
                </a:lnTo>
                <a:lnTo>
                  <a:pt x="201980" y="56083"/>
                </a:lnTo>
                <a:lnTo>
                  <a:pt x="194322" y="60871"/>
                </a:lnTo>
                <a:lnTo>
                  <a:pt x="186524" y="65468"/>
                </a:lnTo>
                <a:lnTo>
                  <a:pt x="178625" y="69900"/>
                </a:lnTo>
                <a:lnTo>
                  <a:pt x="170599" y="74129"/>
                </a:lnTo>
                <a:lnTo>
                  <a:pt x="162458" y="78168"/>
                </a:lnTo>
                <a:lnTo>
                  <a:pt x="154216" y="82029"/>
                </a:lnTo>
                <a:lnTo>
                  <a:pt x="145859" y="85674"/>
                </a:lnTo>
                <a:lnTo>
                  <a:pt x="137388" y="89141"/>
                </a:lnTo>
                <a:lnTo>
                  <a:pt x="128828" y="92392"/>
                </a:lnTo>
                <a:lnTo>
                  <a:pt x="120167" y="95440"/>
                </a:lnTo>
                <a:lnTo>
                  <a:pt x="111417" y="98285"/>
                </a:lnTo>
                <a:lnTo>
                  <a:pt x="102565" y="100914"/>
                </a:lnTo>
                <a:lnTo>
                  <a:pt x="93624" y="103339"/>
                </a:lnTo>
                <a:lnTo>
                  <a:pt x="84594" y="105537"/>
                </a:lnTo>
                <a:lnTo>
                  <a:pt x="75488" y="107518"/>
                </a:lnTo>
                <a:lnTo>
                  <a:pt x="66293" y="109283"/>
                </a:lnTo>
                <a:lnTo>
                  <a:pt x="57035" y="110820"/>
                </a:lnTo>
                <a:lnTo>
                  <a:pt x="47688" y="112128"/>
                </a:lnTo>
                <a:lnTo>
                  <a:pt x="38277" y="113207"/>
                </a:lnTo>
                <a:lnTo>
                  <a:pt x="28790" y="114046"/>
                </a:lnTo>
                <a:lnTo>
                  <a:pt x="19240" y="114655"/>
                </a:lnTo>
                <a:lnTo>
                  <a:pt x="9626" y="115011"/>
                </a:lnTo>
                <a:lnTo>
                  <a:pt x="3759" y="111328"/>
                </a:lnTo>
                <a:lnTo>
                  <a:pt x="0" y="107518"/>
                </a:lnTo>
                <a:lnTo>
                  <a:pt x="9385" y="107403"/>
                </a:lnTo>
                <a:lnTo>
                  <a:pt x="18897" y="107035"/>
                </a:lnTo>
                <a:lnTo>
                  <a:pt x="28155" y="106451"/>
                </a:lnTo>
                <a:lnTo>
                  <a:pt x="37452" y="105625"/>
                </a:lnTo>
                <a:lnTo>
                  <a:pt x="46714" y="104565"/>
                </a:lnTo>
                <a:lnTo>
                  <a:pt x="55930" y="103276"/>
                </a:lnTo>
                <a:lnTo>
                  <a:pt x="65011" y="101777"/>
                </a:lnTo>
                <a:close/>
              </a:path>
            </a:pathLst>
          </a:custGeom>
          <a:solidFill>
            <a:srgbClr val="4471C4"/>
          </a:solidFill>
        </p:spPr>
        <p:txBody>
          <a:bodyPr wrap="square" lIns="0" tIns="0" rIns="0" bIns="0" rtlCol="0">
            <a:noAutofit/>
          </a:bodyPr>
          <a:lstStyle/>
          <a:p>
            <a:endParaRPr/>
          </a:p>
        </p:txBody>
      </p:sp>
      <p:sp>
        <p:nvSpPr>
          <p:cNvPr id="95" name="object 95"/>
          <p:cNvSpPr/>
          <p:nvPr/>
        </p:nvSpPr>
        <p:spPr>
          <a:xfrm>
            <a:off x="1351953" y="1460690"/>
            <a:ext cx="9525" cy="355"/>
          </a:xfrm>
          <a:custGeom>
            <a:avLst/>
            <a:gdLst/>
            <a:ahLst/>
            <a:cxnLst/>
            <a:rect l="l" t="t" r="r" b="b"/>
            <a:pathLst>
              <a:path w="9525" h="355">
                <a:moveTo>
                  <a:pt x="0" y="355"/>
                </a:moveTo>
                <a:lnTo>
                  <a:pt x="9423" y="0"/>
                </a:lnTo>
                <a:lnTo>
                  <a:pt x="0" y="355"/>
                </a:lnTo>
                <a:close/>
              </a:path>
            </a:pathLst>
          </a:custGeom>
          <a:solidFill>
            <a:srgbClr val="4471C4"/>
          </a:solidFill>
        </p:spPr>
        <p:txBody>
          <a:bodyPr wrap="square" lIns="0" tIns="0" rIns="0" bIns="0" rtlCol="0">
            <a:noAutofit/>
          </a:bodyPr>
          <a:lstStyle/>
          <a:p>
            <a:endParaRPr/>
          </a:p>
        </p:txBody>
      </p:sp>
      <p:sp>
        <p:nvSpPr>
          <p:cNvPr id="96" name="object 96"/>
          <p:cNvSpPr/>
          <p:nvPr/>
        </p:nvSpPr>
        <p:spPr>
          <a:xfrm>
            <a:off x="1236218" y="1482826"/>
            <a:ext cx="8470" cy="3225"/>
          </a:xfrm>
          <a:custGeom>
            <a:avLst/>
            <a:gdLst/>
            <a:ahLst/>
            <a:cxnLst/>
            <a:rect l="l" t="t" r="r" b="b"/>
            <a:pathLst>
              <a:path w="8470" h="3225">
                <a:moveTo>
                  <a:pt x="88" y="3187"/>
                </a:moveTo>
                <a:lnTo>
                  <a:pt x="8470" y="0"/>
                </a:lnTo>
                <a:lnTo>
                  <a:pt x="0" y="3225"/>
                </a:lnTo>
                <a:close/>
              </a:path>
            </a:pathLst>
          </a:custGeom>
          <a:solidFill>
            <a:srgbClr val="4471C4"/>
          </a:solidFill>
        </p:spPr>
        <p:txBody>
          <a:bodyPr wrap="square" lIns="0" tIns="0" rIns="0" bIns="0" rtlCol="0">
            <a:noAutofit/>
          </a:bodyPr>
          <a:lstStyle/>
          <a:p>
            <a:endParaRPr/>
          </a:p>
        </p:txBody>
      </p:sp>
      <p:sp>
        <p:nvSpPr>
          <p:cNvPr id="97" name="object 97"/>
          <p:cNvSpPr/>
          <p:nvPr/>
        </p:nvSpPr>
        <p:spPr>
          <a:xfrm>
            <a:off x="1025525" y="1489913"/>
            <a:ext cx="186220" cy="211645"/>
          </a:xfrm>
          <a:custGeom>
            <a:avLst/>
            <a:gdLst/>
            <a:ahLst/>
            <a:cxnLst/>
            <a:rect l="l" t="t" r="r" b="b"/>
            <a:pathLst>
              <a:path w="186220" h="211645">
                <a:moveTo>
                  <a:pt x="147497" y="28473"/>
                </a:moveTo>
                <a:lnTo>
                  <a:pt x="140088" y="33350"/>
                </a:lnTo>
                <a:lnTo>
                  <a:pt x="132765" y="38430"/>
                </a:lnTo>
                <a:lnTo>
                  <a:pt x="125704" y="43573"/>
                </a:lnTo>
                <a:lnTo>
                  <a:pt x="118630" y="48996"/>
                </a:lnTo>
                <a:lnTo>
                  <a:pt x="111759" y="54533"/>
                </a:lnTo>
                <a:lnTo>
                  <a:pt x="105028" y="60223"/>
                </a:lnTo>
                <a:lnTo>
                  <a:pt x="98437" y="66078"/>
                </a:lnTo>
                <a:lnTo>
                  <a:pt x="92062" y="72021"/>
                </a:lnTo>
                <a:lnTo>
                  <a:pt x="85719" y="78213"/>
                </a:lnTo>
                <a:lnTo>
                  <a:pt x="79540" y="84543"/>
                </a:lnTo>
                <a:lnTo>
                  <a:pt x="73533" y="90995"/>
                </a:lnTo>
                <a:lnTo>
                  <a:pt x="67741" y="97523"/>
                </a:lnTo>
                <a:lnTo>
                  <a:pt x="61988" y="104317"/>
                </a:lnTo>
                <a:lnTo>
                  <a:pt x="56515" y="111124"/>
                </a:lnTo>
                <a:lnTo>
                  <a:pt x="51142" y="118122"/>
                </a:lnTo>
                <a:lnTo>
                  <a:pt x="45935" y="125260"/>
                </a:lnTo>
                <a:lnTo>
                  <a:pt x="40867" y="132583"/>
                </a:lnTo>
                <a:lnTo>
                  <a:pt x="35991" y="139979"/>
                </a:lnTo>
                <a:lnTo>
                  <a:pt x="31305" y="147497"/>
                </a:lnTo>
                <a:lnTo>
                  <a:pt x="26835" y="155041"/>
                </a:lnTo>
                <a:lnTo>
                  <a:pt x="22504" y="162788"/>
                </a:lnTo>
                <a:lnTo>
                  <a:pt x="18313" y="170738"/>
                </a:lnTo>
                <a:lnTo>
                  <a:pt x="14350" y="178714"/>
                </a:lnTo>
                <a:lnTo>
                  <a:pt x="10617" y="186702"/>
                </a:lnTo>
                <a:lnTo>
                  <a:pt x="7035" y="194894"/>
                </a:lnTo>
                <a:lnTo>
                  <a:pt x="3657" y="203174"/>
                </a:lnTo>
                <a:lnTo>
                  <a:pt x="431" y="211645"/>
                </a:lnTo>
                <a:lnTo>
                  <a:pt x="0" y="191960"/>
                </a:lnTo>
                <a:lnTo>
                  <a:pt x="3657" y="183603"/>
                </a:lnTo>
                <a:lnTo>
                  <a:pt x="7518" y="175361"/>
                </a:lnTo>
                <a:lnTo>
                  <a:pt x="11556" y="167220"/>
                </a:lnTo>
                <a:lnTo>
                  <a:pt x="15786" y="159194"/>
                </a:lnTo>
                <a:lnTo>
                  <a:pt x="20205" y="151282"/>
                </a:lnTo>
                <a:lnTo>
                  <a:pt x="24815" y="143497"/>
                </a:lnTo>
                <a:lnTo>
                  <a:pt x="29603" y="135826"/>
                </a:lnTo>
                <a:lnTo>
                  <a:pt x="34569" y="128295"/>
                </a:lnTo>
                <a:lnTo>
                  <a:pt x="39700" y="120878"/>
                </a:lnTo>
                <a:lnTo>
                  <a:pt x="45021" y="113601"/>
                </a:lnTo>
                <a:lnTo>
                  <a:pt x="50495" y="106451"/>
                </a:lnTo>
                <a:lnTo>
                  <a:pt x="56146" y="99440"/>
                </a:lnTo>
                <a:lnTo>
                  <a:pt x="61950" y="92570"/>
                </a:lnTo>
                <a:lnTo>
                  <a:pt x="67919" y="85839"/>
                </a:lnTo>
                <a:lnTo>
                  <a:pt x="74053" y="79247"/>
                </a:lnTo>
                <a:lnTo>
                  <a:pt x="80327" y="72821"/>
                </a:lnTo>
                <a:lnTo>
                  <a:pt x="86766" y="66535"/>
                </a:lnTo>
                <a:lnTo>
                  <a:pt x="93344" y="60413"/>
                </a:lnTo>
                <a:lnTo>
                  <a:pt x="100075" y="54444"/>
                </a:lnTo>
                <a:lnTo>
                  <a:pt x="106946" y="48628"/>
                </a:lnTo>
                <a:lnTo>
                  <a:pt x="113957" y="42976"/>
                </a:lnTo>
                <a:lnTo>
                  <a:pt x="121107" y="37503"/>
                </a:lnTo>
                <a:lnTo>
                  <a:pt x="128397" y="32194"/>
                </a:lnTo>
                <a:lnTo>
                  <a:pt x="135801" y="27050"/>
                </a:lnTo>
                <a:lnTo>
                  <a:pt x="143344" y="22085"/>
                </a:lnTo>
                <a:lnTo>
                  <a:pt x="151015" y="17297"/>
                </a:lnTo>
                <a:lnTo>
                  <a:pt x="158800" y="12699"/>
                </a:lnTo>
                <a:lnTo>
                  <a:pt x="166712" y="8280"/>
                </a:lnTo>
                <a:lnTo>
                  <a:pt x="174739" y="4038"/>
                </a:lnTo>
                <a:lnTo>
                  <a:pt x="182867" y="0"/>
                </a:lnTo>
                <a:lnTo>
                  <a:pt x="186220" y="6845"/>
                </a:lnTo>
                <a:lnTo>
                  <a:pt x="178244" y="10807"/>
                </a:lnTo>
                <a:lnTo>
                  <a:pt x="170383" y="14947"/>
                </a:lnTo>
                <a:lnTo>
                  <a:pt x="162636" y="19278"/>
                </a:lnTo>
                <a:lnTo>
                  <a:pt x="155003" y="23787"/>
                </a:lnTo>
                <a:lnTo>
                  <a:pt x="147421" y="28524"/>
                </a:lnTo>
                <a:close/>
              </a:path>
            </a:pathLst>
          </a:custGeom>
          <a:solidFill>
            <a:srgbClr val="4471C4"/>
          </a:solidFill>
        </p:spPr>
        <p:txBody>
          <a:bodyPr wrap="square" lIns="0" tIns="0" rIns="0" bIns="0" rtlCol="0">
            <a:noAutofit/>
          </a:bodyPr>
          <a:lstStyle/>
          <a:p>
            <a:endParaRPr/>
          </a:p>
        </p:txBody>
      </p:sp>
      <p:sp>
        <p:nvSpPr>
          <p:cNvPr id="98" name="object 98"/>
          <p:cNvSpPr/>
          <p:nvPr/>
        </p:nvSpPr>
        <p:spPr>
          <a:xfrm>
            <a:off x="1025525" y="1953996"/>
            <a:ext cx="316547" cy="247523"/>
          </a:xfrm>
          <a:custGeom>
            <a:avLst/>
            <a:gdLst/>
            <a:ahLst/>
            <a:cxnLst/>
            <a:rect l="l" t="t" r="r" b="b"/>
            <a:pathLst>
              <a:path w="316547" h="247523">
                <a:moveTo>
                  <a:pt x="155003" y="187858"/>
                </a:moveTo>
                <a:lnTo>
                  <a:pt x="162636" y="192366"/>
                </a:lnTo>
                <a:lnTo>
                  <a:pt x="170306" y="196659"/>
                </a:lnTo>
                <a:lnTo>
                  <a:pt x="178244" y="200850"/>
                </a:lnTo>
                <a:lnTo>
                  <a:pt x="186220" y="204800"/>
                </a:lnTo>
                <a:lnTo>
                  <a:pt x="194297" y="208572"/>
                </a:lnTo>
                <a:lnTo>
                  <a:pt x="202428" y="212127"/>
                </a:lnTo>
                <a:lnTo>
                  <a:pt x="210781" y="215544"/>
                </a:lnTo>
                <a:lnTo>
                  <a:pt x="219163" y="218732"/>
                </a:lnTo>
                <a:lnTo>
                  <a:pt x="227558" y="221691"/>
                </a:lnTo>
                <a:lnTo>
                  <a:pt x="236131" y="224472"/>
                </a:lnTo>
                <a:lnTo>
                  <a:pt x="244844" y="227061"/>
                </a:lnTo>
                <a:lnTo>
                  <a:pt x="253555" y="229425"/>
                </a:lnTo>
                <a:lnTo>
                  <a:pt x="262394" y="231584"/>
                </a:lnTo>
                <a:lnTo>
                  <a:pt x="271322" y="233527"/>
                </a:lnTo>
                <a:lnTo>
                  <a:pt x="280327" y="235254"/>
                </a:lnTo>
                <a:lnTo>
                  <a:pt x="289407" y="236753"/>
                </a:lnTo>
                <a:lnTo>
                  <a:pt x="298611" y="238042"/>
                </a:lnTo>
                <a:lnTo>
                  <a:pt x="307873" y="239102"/>
                </a:lnTo>
                <a:lnTo>
                  <a:pt x="316547" y="247523"/>
                </a:lnTo>
                <a:lnTo>
                  <a:pt x="307060" y="246684"/>
                </a:lnTo>
                <a:lnTo>
                  <a:pt x="298653" y="238048"/>
                </a:lnTo>
                <a:lnTo>
                  <a:pt x="297649" y="245605"/>
                </a:lnTo>
                <a:lnTo>
                  <a:pt x="288302" y="244297"/>
                </a:lnTo>
                <a:lnTo>
                  <a:pt x="279031" y="242760"/>
                </a:lnTo>
                <a:lnTo>
                  <a:pt x="260731" y="239013"/>
                </a:lnTo>
                <a:lnTo>
                  <a:pt x="242760" y="234391"/>
                </a:lnTo>
                <a:lnTo>
                  <a:pt x="225158" y="228917"/>
                </a:lnTo>
                <a:lnTo>
                  <a:pt x="207937" y="222618"/>
                </a:lnTo>
                <a:lnTo>
                  <a:pt x="191122" y="215506"/>
                </a:lnTo>
                <a:lnTo>
                  <a:pt x="174739" y="207606"/>
                </a:lnTo>
                <a:lnTo>
                  <a:pt x="158800" y="198945"/>
                </a:lnTo>
                <a:lnTo>
                  <a:pt x="143344" y="189560"/>
                </a:lnTo>
                <a:lnTo>
                  <a:pt x="128397" y="179463"/>
                </a:lnTo>
                <a:lnTo>
                  <a:pt x="113957" y="168668"/>
                </a:lnTo>
                <a:lnTo>
                  <a:pt x="100075" y="157213"/>
                </a:lnTo>
                <a:lnTo>
                  <a:pt x="86766" y="145110"/>
                </a:lnTo>
                <a:lnTo>
                  <a:pt x="74053" y="132397"/>
                </a:lnTo>
                <a:lnTo>
                  <a:pt x="61950" y="119087"/>
                </a:lnTo>
                <a:lnTo>
                  <a:pt x="50495" y="105206"/>
                </a:lnTo>
                <a:lnTo>
                  <a:pt x="39700" y="90766"/>
                </a:lnTo>
                <a:lnTo>
                  <a:pt x="29603" y="75818"/>
                </a:lnTo>
                <a:lnTo>
                  <a:pt x="20205" y="60363"/>
                </a:lnTo>
                <a:lnTo>
                  <a:pt x="11556" y="44424"/>
                </a:lnTo>
                <a:lnTo>
                  <a:pt x="3657" y="28041"/>
                </a:lnTo>
                <a:lnTo>
                  <a:pt x="0" y="19684"/>
                </a:lnTo>
                <a:lnTo>
                  <a:pt x="431" y="0"/>
                </a:lnTo>
                <a:lnTo>
                  <a:pt x="3657" y="8470"/>
                </a:lnTo>
                <a:lnTo>
                  <a:pt x="7035" y="16763"/>
                </a:lnTo>
                <a:lnTo>
                  <a:pt x="10617" y="24942"/>
                </a:lnTo>
                <a:lnTo>
                  <a:pt x="14350" y="32943"/>
                </a:lnTo>
                <a:lnTo>
                  <a:pt x="18313" y="40906"/>
                </a:lnTo>
                <a:lnTo>
                  <a:pt x="22504" y="48856"/>
                </a:lnTo>
                <a:lnTo>
                  <a:pt x="26835" y="56603"/>
                </a:lnTo>
                <a:lnTo>
                  <a:pt x="31356" y="64236"/>
                </a:lnTo>
                <a:lnTo>
                  <a:pt x="35991" y="71666"/>
                </a:lnTo>
                <a:lnTo>
                  <a:pt x="40855" y="79057"/>
                </a:lnTo>
                <a:lnTo>
                  <a:pt x="45935" y="86385"/>
                </a:lnTo>
                <a:lnTo>
                  <a:pt x="51142" y="93522"/>
                </a:lnTo>
                <a:lnTo>
                  <a:pt x="56515" y="100533"/>
                </a:lnTo>
                <a:lnTo>
                  <a:pt x="61988" y="107327"/>
                </a:lnTo>
                <a:lnTo>
                  <a:pt x="67741" y="114122"/>
                </a:lnTo>
                <a:lnTo>
                  <a:pt x="73596" y="120726"/>
                </a:lnTo>
                <a:lnTo>
                  <a:pt x="79540" y="127101"/>
                </a:lnTo>
                <a:lnTo>
                  <a:pt x="85719" y="133444"/>
                </a:lnTo>
                <a:lnTo>
                  <a:pt x="91998" y="139560"/>
                </a:lnTo>
                <a:lnTo>
                  <a:pt x="98437" y="145567"/>
                </a:lnTo>
                <a:lnTo>
                  <a:pt x="105028" y="151422"/>
                </a:lnTo>
                <a:lnTo>
                  <a:pt x="111759" y="157111"/>
                </a:lnTo>
                <a:lnTo>
                  <a:pt x="118706" y="162699"/>
                </a:lnTo>
                <a:lnTo>
                  <a:pt x="125704" y="168071"/>
                </a:lnTo>
                <a:lnTo>
                  <a:pt x="132841" y="173278"/>
                </a:lnTo>
                <a:lnTo>
                  <a:pt x="140088" y="178295"/>
                </a:lnTo>
                <a:lnTo>
                  <a:pt x="147497" y="183172"/>
                </a:lnTo>
                <a:lnTo>
                  <a:pt x="155003" y="187858"/>
                </a:lnTo>
                <a:close/>
              </a:path>
            </a:pathLst>
          </a:custGeom>
          <a:solidFill>
            <a:srgbClr val="4471C4"/>
          </a:solidFill>
        </p:spPr>
        <p:txBody>
          <a:bodyPr wrap="square" lIns="0" tIns="0" rIns="0" bIns="0" rtlCol="0">
            <a:noAutofit/>
          </a:bodyPr>
          <a:lstStyle/>
          <a:p>
            <a:endParaRPr/>
          </a:p>
        </p:txBody>
      </p:sp>
      <p:sp>
        <p:nvSpPr>
          <p:cNvPr id="99" name="object 99"/>
          <p:cNvSpPr/>
          <p:nvPr/>
        </p:nvSpPr>
        <p:spPr>
          <a:xfrm>
            <a:off x="1000391" y="1894128"/>
            <a:ext cx="110820" cy="4650955"/>
          </a:xfrm>
          <a:custGeom>
            <a:avLst/>
            <a:gdLst/>
            <a:ahLst/>
            <a:cxnLst/>
            <a:rect l="l" t="t" r="r" b="b"/>
            <a:pathLst>
              <a:path w="110820" h="4650955">
                <a:moveTo>
                  <a:pt x="76276" y="4605655"/>
                </a:moveTo>
                <a:lnTo>
                  <a:pt x="81648" y="4612652"/>
                </a:lnTo>
                <a:lnTo>
                  <a:pt x="87167" y="4619501"/>
                </a:lnTo>
                <a:lnTo>
                  <a:pt x="92875" y="4626254"/>
                </a:lnTo>
                <a:lnTo>
                  <a:pt x="98666" y="4632782"/>
                </a:lnTo>
                <a:lnTo>
                  <a:pt x="104673" y="4639233"/>
                </a:lnTo>
                <a:lnTo>
                  <a:pt x="110820" y="4645533"/>
                </a:lnTo>
                <a:lnTo>
                  <a:pt x="105460" y="4650955"/>
                </a:lnTo>
                <a:lnTo>
                  <a:pt x="99187" y="4644517"/>
                </a:lnTo>
                <a:lnTo>
                  <a:pt x="93052" y="4637938"/>
                </a:lnTo>
                <a:lnTo>
                  <a:pt x="87083" y="4631207"/>
                </a:lnTo>
                <a:lnTo>
                  <a:pt x="81280" y="4624336"/>
                </a:lnTo>
                <a:lnTo>
                  <a:pt x="75628" y="4617326"/>
                </a:lnTo>
                <a:lnTo>
                  <a:pt x="70154" y="4610176"/>
                </a:lnTo>
                <a:lnTo>
                  <a:pt x="64833" y="4602899"/>
                </a:lnTo>
                <a:lnTo>
                  <a:pt x="59702" y="4595482"/>
                </a:lnTo>
                <a:lnTo>
                  <a:pt x="54737" y="4587938"/>
                </a:lnTo>
                <a:lnTo>
                  <a:pt x="49949" y="4580280"/>
                </a:lnTo>
                <a:lnTo>
                  <a:pt x="45338" y="4572482"/>
                </a:lnTo>
                <a:lnTo>
                  <a:pt x="40919" y="4564583"/>
                </a:lnTo>
                <a:lnTo>
                  <a:pt x="36690" y="4556556"/>
                </a:lnTo>
                <a:lnTo>
                  <a:pt x="32651" y="4548416"/>
                </a:lnTo>
                <a:lnTo>
                  <a:pt x="28790" y="4540161"/>
                </a:lnTo>
                <a:lnTo>
                  <a:pt x="25133" y="4531804"/>
                </a:lnTo>
                <a:lnTo>
                  <a:pt x="21678" y="4523346"/>
                </a:lnTo>
                <a:lnTo>
                  <a:pt x="18427" y="4514786"/>
                </a:lnTo>
                <a:lnTo>
                  <a:pt x="17246" y="4486478"/>
                </a:lnTo>
                <a:lnTo>
                  <a:pt x="15379" y="4506125"/>
                </a:lnTo>
                <a:lnTo>
                  <a:pt x="12534" y="4497374"/>
                </a:lnTo>
                <a:lnTo>
                  <a:pt x="9906" y="4488522"/>
                </a:lnTo>
                <a:lnTo>
                  <a:pt x="7480" y="4479582"/>
                </a:lnTo>
                <a:lnTo>
                  <a:pt x="6261" y="4432731"/>
                </a:lnTo>
                <a:lnTo>
                  <a:pt x="5283" y="4470552"/>
                </a:lnTo>
                <a:lnTo>
                  <a:pt x="3302" y="4461446"/>
                </a:lnTo>
                <a:lnTo>
                  <a:pt x="3302" y="4385906"/>
                </a:lnTo>
                <a:lnTo>
                  <a:pt x="3302" y="4461446"/>
                </a:lnTo>
                <a:lnTo>
                  <a:pt x="1536" y="4452251"/>
                </a:lnTo>
                <a:lnTo>
                  <a:pt x="0" y="4442980"/>
                </a:lnTo>
                <a:lnTo>
                  <a:pt x="1536" y="0"/>
                </a:lnTo>
                <a:lnTo>
                  <a:pt x="3302" y="9182"/>
                </a:lnTo>
                <a:lnTo>
                  <a:pt x="3416" y="4395343"/>
                </a:lnTo>
                <a:lnTo>
                  <a:pt x="3784" y="4404855"/>
                </a:lnTo>
                <a:lnTo>
                  <a:pt x="4381" y="4414215"/>
                </a:lnTo>
                <a:lnTo>
                  <a:pt x="5206" y="4423511"/>
                </a:lnTo>
                <a:lnTo>
                  <a:pt x="6254" y="4432672"/>
                </a:lnTo>
                <a:lnTo>
                  <a:pt x="7543" y="4441888"/>
                </a:lnTo>
                <a:lnTo>
                  <a:pt x="10756" y="4459871"/>
                </a:lnTo>
                <a:lnTo>
                  <a:pt x="12687" y="4468799"/>
                </a:lnTo>
                <a:lnTo>
                  <a:pt x="14871" y="4477727"/>
                </a:lnTo>
                <a:lnTo>
                  <a:pt x="19824" y="4495152"/>
                </a:lnTo>
                <a:lnTo>
                  <a:pt x="22606" y="4503724"/>
                </a:lnTo>
                <a:lnTo>
                  <a:pt x="25603" y="4512208"/>
                </a:lnTo>
                <a:lnTo>
                  <a:pt x="28790" y="4520603"/>
                </a:lnTo>
                <a:lnTo>
                  <a:pt x="32169" y="4528883"/>
                </a:lnTo>
                <a:lnTo>
                  <a:pt x="35750" y="4537075"/>
                </a:lnTo>
                <a:lnTo>
                  <a:pt x="39484" y="4545063"/>
                </a:lnTo>
                <a:lnTo>
                  <a:pt x="43446" y="4553038"/>
                </a:lnTo>
                <a:lnTo>
                  <a:pt x="47637" y="4560976"/>
                </a:lnTo>
                <a:lnTo>
                  <a:pt x="51968" y="4568723"/>
                </a:lnTo>
                <a:lnTo>
                  <a:pt x="56438" y="4576279"/>
                </a:lnTo>
                <a:lnTo>
                  <a:pt x="61125" y="4583785"/>
                </a:lnTo>
                <a:lnTo>
                  <a:pt x="66002" y="4591196"/>
                </a:lnTo>
                <a:lnTo>
                  <a:pt x="71069" y="4598517"/>
                </a:lnTo>
                <a:lnTo>
                  <a:pt x="76276" y="4605655"/>
                </a:lnTo>
                <a:close/>
              </a:path>
            </a:pathLst>
          </a:custGeom>
          <a:solidFill>
            <a:srgbClr val="4471C4"/>
          </a:solidFill>
        </p:spPr>
        <p:txBody>
          <a:bodyPr wrap="square" lIns="0" tIns="0" rIns="0" bIns="0" rtlCol="0">
            <a:noAutofit/>
          </a:bodyPr>
          <a:lstStyle/>
          <a:p>
            <a:endParaRPr/>
          </a:p>
        </p:txBody>
      </p:sp>
      <p:sp>
        <p:nvSpPr>
          <p:cNvPr id="100" name="object 100"/>
          <p:cNvSpPr/>
          <p:nvPr/>
        </p:nvSpPr>
        <p:spPr>
          <a:xfrm>
            <a:off x="1009421" y="6344996"/>
            <a:ext cx="1739" cy="9093"/>
          </a:xfrm>
          <a:custGeom>
            <a:avLst/>
            <a:gdLst/>
            <a:ahLst/>
            <a:cxnLst/>
            <a:rect l="l" t="t" r="r" b="b"/>
            <a:pathLst>
              <a:path w="1739" h="9093">
                <a:moveTo>
                  <a:pt x="1739" y="9093"/>
                </a:moveTo>
                <a:lnTo>
                  <a:pt x="12" y="88"/>
                </a:lnTo>
                <a:lnTo>
                  <a:pt x="1739" y="9093"/>
                </a:lnTo>
                <a:close/>
              </a:path>
            </a:pathLst>
          </a:custGeom>
          <a:solidFill>
            <a:srgbClr val="4471C4"/>
          </a:solidFill>
        </p:spPr>
        <p:txBody>
          <a:bodyPr wrap="square" lIns="0" tIns="0" rIns="0" bIns="0" rtlCol="0">
            <a:noAutofit/>
          </a:bodyPr>
          <a:lstStyle/>
          <a:p>
            <a:endParaRPr/>
          </a:p>
        </p:txBody>
      </p:sp>
      <p:sp>
        <p:nvSpPr>
          <p:cNvPr id="101" name="object 101"/>
          <p:cNvSpPr/>
          <p:nvPr/>
        </p:nvSpPr>
        <p:spPr>
          <a:xfrm>
            <a:off x="10791405" y="899160"/>
            <a:ext cx="49656" cy="186677"/>
          </a:xfrm>
          <a:custGeom>
            <a:avLst/>
            <a:gdLst/>
            <a:ahLst/>
            <a:cxnLst/>
            <a:rect l="l" t="t" r="r" b="b"/>
            <a:pathLst>
              <a:path w="49656" h="186677">
                <a:moveTo>
                  <a:pt x="26924" y="68757"/>
                </a:moveTo>
                <a:lnTo>
                  <a:pt x="24129" y="77330"/>
                </a:lnTo>
                <a:lnTo>
                  <a:pt x="21541" y="86041"/>
                </a:lnTo>
                <a:lnTo>
                  <a:pt x="19164" y="94843"/>
                </a:lnTo>
                <a:lnTo>
                  <a:pt x="17005" y="103695"/>
                </a:lnTo>
                <a:lnTo>
                  <a:pt x="15062" y="112610"/>
                </a:lnTo>
                <a:lnTo>
                  <a:pt x="13360" y="121526"/>
                </a:lnTo>
                <a:lnTo>
                  <a:pt x="11837" y="130686"/>
                </a:lnTo>
                <a:lnTo>
                  <a:pt x="10566" y="139750"/>
                </a:lnTo>
                <a:lnTo>
                  <a:pt x="9512" y="148983"/>
                </a:lnTo>
                <a:lnTo>
                  <a:pt x="8686" y="158368"/>
                </a:lnTo>
                <a:lnTo>
                  <a:pt x="8089" y="167728"/>
                </a:lnTo>
                <a:lnTo>
                  <a:pt x="7734" y="177139"/>
                </a:lnTo>
                <a:lnTo>
                  <a:pt x="7607" y="186474"/>
                </a:lnTo>
                <a:lnTo>
                  <a:pt x="0" y="186677"/>
                </a:lnTo>
                <a:lnTo>
                  <a:pt x="114" y="176898"/>
                </a:lnTo>
                <a:lnTo>
                  <a:pt x="482" y="167297"/>
                </a:lnTo>
                <a:lnTo>
                  <a:pt x="1092" y="157746"/>
                </a:lnTo>
                <a:lnTo>
                  <a:pt x="1930" y="148259"/>
                </a:lnTo>
                <a:lnTo>
                  <a:pt x="3009" y="138836"/>
                </a:lnTo>
                <a:lnTo>
                  <a:pt x="4318" y="129501"/>
                </a:lnTo>
                <a:lnTo>
                  <a:pt x="5854" y="120230"/>
                </a:lnTo>
                <a:lnTo>
                  <a:pt x="7607" y="111036"/>
                </a:lnTo>
                <a:lnTo>
                  <a:pt x="9588" y="101930"/>
                </a:lnTo>
                <a:lnTo>
                  <a:pt x="11798" y="92900"/>
                </a:lnTo>
                <a:lnTo>
                  <a:pt x="11849" y="130606"/>
                </a:lnTo>
                <a:lnTo>
                  <a:pt x="14211" y="83959"/>
                </a:lnTo>
                <a:lnTo>
                  <a:pt x="16852" y="75120"/>
                </a:lnTo>
                <a:lnTo>
                  <a:pt x="19685" y="66357"/>
                </a:lnTo>
                <a:lnTo>
                  <a:pt x="21526" y="86093"/>
                </a:lnTo>
                <a:lnTo>
                  <a:pt x="22745" y="57696"/>
                </a:lnTo>
                <a:lnTo>
                  <a:pt x="25996" y="49136"/>
                </a:lnTo>
                <a:lnTo>
                  <a:pt x="29451" y="40678"/>
                </a:lnTo>
                <a:lnTo>
                  <a:pt x="33108" y="32321"/>
                </a:lnTo>
                <a:lnTo>
                  <a:pt x="36956" y="24066"/>
                </a:lnTo>
                <a:lnTo>
                  <a:pt x="41008" y="15925"/>
                </a:lnTo>
                <a:lnTo>
                  <a:pt x="45237" y="7912"/>
                </a:lnTo>
                <a:lnTo>
                  <a:pt x="49656" y="0"/>
                </a:lnTo>
                <a:lnTo>
                  <a:pt x="47764" y="19443"/>
                </a:lnTo>
                <a:lnTo>
                  <a:pt x="43840" y="27330"/>
                </a:lnTo>
                <a:lnTo>
                  <a:pt x="40030" y="35496"/>
                </a:lnTo>
                <a:lnTo>
                  <a:pt x="36487" y="43599"/>
                </a:lnTo>
                <a:lnTo>
                  <a:pt x="33096" y="51892"/>
                </a:lnTo>
                <a:lnTo>
                  <a:pt x="29883" y="60363"/>
                </a:lnTo>
                <a:lnTo>
                  <a:pt x="26898" y="68846"/>
                </a:lnTo>
                <a:close/>
              </a:path>
            </a:pathLst>
          </a:custGeom>
          <a:solidFill>
            <a:srgbClr val="4471C4"/>
          </a:solidFill>
        </p:spPr>
        <p:txBody>
          <a:bodyPr wrap="square" lIns="0" tIns="0" rIns="0" bIns="0" rtlCol="0">
            <a:noAutofit/>
          </a:bodyPr>
          <a:lstStyle/>
          <a:p>
            <a:endParaRPr/>
          </a:p>
        </p:txBody>
      </p:sp>
      <p:sp>
        <p:nvSpPr>
          <p:cNvPr id="102" name="object 102"/>
          <p:cNvSpPr/>
          <p:nvPr/>
        </p:nvSpPr>
        <p:spPr>
          <a:xfrm>
            <a:off x="10835208" y="790854"/>
            <a:ext cx="104355" cy="135724"/>
          </a:xfrm>
          <a:custGeom>
            <a:avLst/>
            <a:gdLst/>
            <a:ahLst/>
            <a:cxnLst/>
            <a:rect l="l" t="t" r="r" b="b"/>
            <a:pathLst>
              <a:path w="104355" h="135724">
                <a:moveTo>
                  <a:pt x="84150" y="23037"/>
                </a:moveTo>
                <a:lnTo>
                  <a:pt x="77698" y="29032"/>
                </a:lnTo>
                <a:lnTo>
                  <a:pt x="65239" y="41490"/>
                </a:lnTo>
                <a:lnTo>
                  <a:pt x="59232" y="47942"/>
                </a:lnTo>
                <a:lnTo>
                  <a:pt x="53327" y="54610"/>
                </a:lnTo>
                <a:lnTo>
                  <a:pt x="47688" y="61264"/>
                </a:lnTo>
                <a:lnTo>
                  <a:pt x="42100" y="68211"/>
                </a:lnTo>
                <a:lnTo>
                  <a:pt x="36728" y="75209"/>
                </a:lnTo>
                <a:lnTo>
                  <a:pt x="31584" y="82270"/>
                </a:lnTo>
                <a:lnTo>
                  <a:pt x="26542" y="89535"/>
                </a:lnTo>
                <a:lnTo>
                  <a:pt x="21640" y="97002"/>
                </a:lnTo>
                <a:lnTo>
                  <a:pt x="16992" y="104432"/>
                </a:lnTo>
                <a:lnTo>
                  <a:pt x="12433" y="112141"/>
                </a:lnTo>
                <a:lnTo>
                  <a:pt x="8102" y="119888"/>
                </a:lnTo>
                <a:lnTo>
                  <a:pt x="4000" y="127673"/>
                </a:lnTo>
                <a:lnTo>
                  <a:pt x="0" y="135724"/>
                </a:lnTo>
                <a:lnTo>
                  <a:pt x="3962" y="127749"/>
                </a:lnTo>
                <a:lnTo>
                  <a:pt x="5854" y="108305"/>
                </a:lnTo>
                <a:lnTo>
                  <a:pt x="10464" y="100520"/>
                </a:lnTo>
                <a:lnTo>
                  <a:pt x="15239" y="92849"/>
                </a:lnTo>
                <a:lnTo>
                  <a:pt x="20205" y="85305"/>
                </a:lnTo>
                <a:lnTo>
                  <a:pt x="25349" y="77889"/>
                </a:lnTo>
                <a:lnTo>
                  <a:pt x="30657" y="70612"/>
                </a:lnTo>
                <a:lnTo>
                  <a:pt x="36144" y="63461"/>
                </a:lnTo>
                <a:lnTo>
                  <a:pt x="41782" y="56451"/>
                </a:lnTo>
                <a:lnTo>
                  <a:pt x="47599" y="49580"/>
                </a:lnTo>
                <a:lnTo>
                  <a:pt x="53568" y="42849"/>
                </a:lnTo>
                <a:lnTo>
                  <a:pt x="59689" y="36271"/>
                </a:lnTo>
                <a:lnTo>
                  <a:pt x="65976" y="29832"/>
                </a:lnTo>
                <a:lnTo>
                  <a:pt x="71335" y="35255"/>
                </a:lnTo>
                <a:lnTo>
                  <a:pt x="72415" y="23558"/>
                </a:lnTo>
                <a:lnTo>
                  <a:pt x="78993" y="17424"/>
                </a:lnTo>
                <a:lnTo>
                  <a:pt x="85725" y="11455"/>
                </a:lnTo>
                <a:lnTo>
                  <a:pt x="92595" y="5638"/>
                </a:lnTo>
                <a:lnTo>
                  <a:pt x="99606" y="0"/>
                </a:lnTo>
                <a:lnTo>
                  <a:pt x="104355" y="5956"/>
                </a:lnTo>
                <a:lnTo>
                  <a:pt x="97431" y="11538"/>
                </a:lnTo>
                <a:lnTo>
                  <a:pt x="90741" y="17183"/>
                </a:lnTo>
                <a:lnTo>
                  <a:pt x="84086" y="23101"/>
                </a:lnTo>
                <a:close/>
              </a:path>
            </a:pathLst>
          </a:custGeom>
          <a:solidFill>
            <a:srgbClr val="4471C4"/>
          </a:solidFill>
        </p:spPr>
        <p:txBody>
          <a:bodyPr wrap="square" lIns="0" tIns="0" rIns="0" bIns="0" rtlCol="0">
            <a:noAutofit/>
          </a:bodyPr>
          <a:lstStyle/>
          <a:p>
            <a:endParaRPr/>
          </a:p>
        </p:txBody>
      </p:sp>
      <p:sp>
        <p:nvSpPr>
          <p:cNvPr id="103" name="object 103"/>
          <p:cNvSpPr/>
          <p:nvPr/>
        </p:nvSpPr>
        <p:spPr>
          <a:xfrm>
            <a:off x="10810074" y="1148295"/>
            <a:ext cx="310921" cy="126758"/>
          </a:xfrm>
          <a:custGeom>
            <a:avLst/>
            <a:gdLst/>
            <a:ahLst/>
            <a:cxnLst/>
            <a:rect l="l" t="t" r="r" b="b"/>
            <a:pathLst>
              <a:path w="310921" h="126758">
                <a:moveTo>
                  <a:pt x="84056" y="97217"/>
                </a:moveTo>
                <a:lnTo>
                  <a:pt x="91820" y="101197"/>
                </a:lnTo>
                <a:lnTo>
                  <a:pt x="99834" y="104825"/>
                </a:lnTo>
                <a:lnTo>
                  <a:pt x="108193" y="108129"/>
                </a:lnTo>
                <a:lnTo>
                  <a:pt x="116695" y="110996"/>
                </a:lnTo>
                <a:lnTo>
                  <a:pt x="125323" y="113449"/>
                </a:lnTo>
                <a:lnTo>
                  <a:pt x="125145" y="113398"/>
                </a:lnTo>
                <a:lnTo>
                  <a:pt x="133991" y="115440"/>
                </a:lnTo>
                <a:lnTo>
                  <a:pt x="143065" y="117068"/>
                </a:lnTo>
                <a:lnTo>
                  <a:pt x="142875" y="117030"/>
                </a:lnTo>
                <a:lnTo>
                  <a:pt x="152158" y="118211"/>
                </a:lnTo>
                <a:lnTo>
                  <a:pt x="151968" y="118198"/>
                </a:lnTo>
                <a:lnTo>
                  <a:pt x="161201" y="118897"/>
                </a:lnTo>
                <a:lnTo>
                  <a:pt x="161391" y="118910"/>
                </a:lnTo>
                <a:lnTo>
                  <a:pt x="170643" y="119136"/>
                </a:lnTo>
                <a:lnTo>
                  <a:pt x="180064" y="118898"/>
                </a:lnTo>
                <a:lnTo>
                  <a:pt x="189318" y="118198"/>
                </a:lnTo>
                <a:lnTo>
                  <a:pt x="189128" y="118211"/>
                </a:lnTo>
                <a:lnTo>
                  <a:pt x="198412" y="117030"/>
                </a:lnTo>
                <a:lnTo>
                  <a:pt x="207175" y="115468"/>
                </a:lnTo>
                <a:lnTo>
                  <a:pt x="216091" y="113412"/>
                </a:lnTo>
                <a:lnTo>
                  <a:pt x="224591" y="110996"/>
                </a:lnTo>
                <a:lnTo>
                  <a:pt x="233032" y="108153"/>
                </a:lnTo>
                <a:lnTo>
                  <a:pt x="241452" y="104825"/>
                </a:lnTo>
                <a:lnTo>
                  <a:pt x="241287" y="104901"/>
                </a:lnTo>
                <a:lnTo>
                  <a:pt x="249504" y="101180"/>
                </a:lnTo>
                <a:lnTo>
                  <a:pt x="249339" y="101269"/>
                </a:lnTo>
                <a:lnTo>
                  <a:pt x="257243" y="97217"/>
                </a:lnTo>
                <a:lnTo>
                  <a:pt x="264883" y="92822"/>
                </a:lnTo>
                <a:lnTo>
                  <a:pt x="272160" y="88163"/>
                </a:lnTo>
                <a:lnTo>
                  <a:pt x="279438" y="82994"/>
                </a:lnTo>
                <a:lnTo>
                  <a:pt x="279285" y="83096"/>
                </a:lnTo>
                <a:lnTo>
                  <a:pt x="286213" y="77661"/>
                </a:lnTo>
                <a:lnTo>
                  <a:pt x="292887" y="71881"/>
                </a:lnTo>
                <a:lnTo>
                  <a:pt x="292747" y="71996"/>
                </a:lnTo>
                <a:lnTo>
                  <a:pt x="299122" y="65922"/>
                </a:lnTo>
                <a:lnTo>
                  <a:pt x="305206" y="59550"/>
                </a:lnTo>
                <a:lnTo>
                  <a:pt x="305079" y="59677"/>
                </a:lnTo>
                <a:lnTo>
                  <a:pt x="310921" y="52946"/>
                </a:lnTo>
                <a:lnTo>
                  <a:pt x="310781" y="64731"/>
                </a:lnTo>
                <a:lnTo>
                  <a:pt x="304520" y="71310"/>
                </a:lnTo>
                <a:lnTo>
                  <a:pt x="299186" y="65862"/>
                </a:lnTo>
                <a:lnTo>
                  <a:pt x="299059" y="65989"/>
                </a:lnTo>
                <a:lnTo>
                  <a:pt x="297942" y="77584"/>
                </a:lnTo>
                <a:lnTo>
                  <a:pt x="291071" y="83527"/>
                </a:lnTo>
                <a:lnTo>
                  <a:pt x="286296" y="77596"/>
                </a:lnTo>
                <a:lnTo>
                  <a:pt x="286156" y="77711"/>
                </a:lnTo>
                <a:lnTo>
                  <a:pt x="283921" y="89153"/>
                </a:lnTo>
                <a:lnTo>
                  <a:pt x="276504" y="94424"/>
                </a:lnTo>
                <a:lnTo>
                  <a:pt x="268820" y="99352"/>
                </a:lnTo>
                <a:lnTo>
                  <a:pt x="264782" y="92887"/>
                </a:lnTo>
                <a:lnTo>
                  <a:pt x="257340" y="97167"/>
                </a:lnTo>
                <a:lnTo>
                  <a:pt x="257175" y="97256"/>
                </a:lnTo>
                <a:lnTo>
                  <a:pt x="252729" y="108089"/>
                </a:lnTo>
                <a:lnTo>
                  <a:pt x="244335" y="111886"/>
                </a:lnTo>
                <a:lnTo>
                  <a:pt x="235737" y="115277"/>
                </a:lnTo>
                <a:lnTo>
                  <a:pt x="226949" y="118249"/>
                </a:lnTo>
                <a:lnTo>
                  <a:pt x="224586" y="110997"/>
                </a:lnTo>
                <a:lnTo>
                  <a:pt x="216153" y="113398"/>
                </a:lnTo>
                <a:lnTo>
                  <a:pt x="215963" y="113449"/>
                </a:lnTo>
                <a:lnTo>
                  <a:pt x="208800" y="122910"/>
                </a:lnTo>
                <a:lnTo>
                  <a:pt x="199478" y="124586"/>
                </a:lnTo>
                <a:lnTo>
                  <a:pt x="190004" y="125780"/>
                </a:lnTo>
                <a:lnTo>
                  <a:pt x="180390" y="126517"/>
                </a:lnTo>
                <a:lnTo>
                  <a:pt x="179908" y="118910"/>
                </a:lnTo>
                <a:lnTo>
                  <a:pt x="170738" y="119138"/>
                </a:lnTo>
                <a:lnTo>
                  <a:pt x="170548" y="119138"/>
                </a:lnTo>
                <a:lnTo>
                  <a:pt x="170649" y="126758"/>
                </a:lnTo>
                <a:lnTo>
                  <a:pt x="160908" y="126517"/>
                </a:lnTo>
                <a:lnTo>
                  <a:pt x="151295" y="125780"/>
                </a:lnTo>
                <a:lnTo>
                  <a:pt x="141820" y="124586"/>
                </a:lnTo>
                <a:lnTo>
                  <a:pt x="132499" y="122910"/>
                </a:lnTo>
                <a:lnTo>
                  <a:pt x="123329" y="120802"/>
                </a:lnTo>
                <a:lnTo>
                  <a:pt x="116522" y="110947"/>
                </a:lnTo>
                <a:lnTo>
                  <a:pt x="108254" y="108153"/>
                </a:lnTo>
                <a:lnTo>
                  <a:pt x="108076" y="108089"/>
                </a:lnTo>
                <a:lnTo>
                  <a:pt x="105549" y="115277"/>
                </a:lnTo>
                <a:lnTo>
                  <a:pt x="96951" y="111886"/>
                </a:lnTo>
                <a:lnTo>
                  <a:pt x="91782" y="101180"/>
                </a:lnTo>
                <a:lnTo>
                  <a:pt x="84124" y="97256"/>
                </a:lnTo>
                <a:lnTo>
                  <a:pt x="83959" y="97167"/>
                </a:lnTo>
                <a:lnTo>
                  <a:pt x="80403" y="103911"/>
                </a:lnTo>
                <a:lnTo>
                  <a:pt x="72478" y="99352"/>
                </a:lnTo>
                <a:lnTo>
                  <a:pt x="69138" y="88163"/>
                </a:lnTo>
                <a:lnTo>
                  <a:pt x="68986" y="88061"/>
                </a:lnTo>
                <a:lnTo>
                  <a:pt x="64795" y="94424"/>
                </a:lnTo>
                <a:lnTo>
                  <a:pt x="57365" y="89153"/>
                </a:lnTo>
                <a:lnTo>
                  <a:pt x="55003" y="77596"/>
                </a:lnTo>
                <a:lnTo>
                  <a:pt x="48539" y="71996"/>
                </a:lnTo>
                <a:lnTo>
                  <a:pt x="43345" y="77584"/>
                </a:lnTo>
                <a:lnTo>
                  <a:pt x="36779" y="71310"/>
                </a:lnTo>
                <a:lnTo>
                  <a:pt x="30505" y="64731"/>
                </a:lnTo>
                <a:lnTo>
                  <a:pt x="30378" y="52946"/>
                </a:lnTo>
                <a:lnTo>
                  <a:pt x="25095" y="46227"/>
                </a:lnTo>
                <a:lnTo>
                  <a:pt x="24980" y="46075"/>
                </a:lnTo>
                <a:lnTo>
                  <a:pt x="24561" y="57873"/>
                </a:lnTo>
                <a:lnTo>
                  <a:pt x="18935" y="50711"/>
                </a:lnTo>
                <a:lnTo>
                  <a:pt x="13665" y="43294"/>
                </a:lnTo>
                <a:lnTo>
                  <a:pt x="10833" y="23964"/>
                </a:lnTo>
                <a:lnTo>
                  <a:pt x="6896" y="16294"/>
                </a:lnTo>
                <a:lnTo>
                  <a:pt x="6819" y="16128"/>
                </a:lnTo>
                <a:lnTo>
                  <a:pt x="4178" y="27685"/>
                </a:lnTo>
                <a:lnTo>
                  <a:pt x="0" y="19519"/>
                </a:lnTo>
                <a:lnTo>
                  <a:pt x="0" y="0"/>
                </a:lnTo>
                <a:lnTo>
                  <a:pt x="3187" y="8077"/>
                </a:lnTo>
                <a:lnTo>
                  <a:pt x="3263" y="8254"/>
                </a:lnTo>
                <a:lnTo>
                  <a:pt x="6834" y="16156"/>
                </a:lnTo>
                <a:lnTo>
                  <a:pt x="10873" y="24034"/>
                </a:lnTo>
                <a:lnTo>
                  <a:pt x="15290" y="31737"/>
                </a:lnTo>
                <a:lnTo>
                  <a:pt x="19926" y="38950"/>
                </a:lnTo>
                <a:lnTo>
                  <a:pt x="25043" y="46155"/>
                </a:lnTo>
                <a:lnTo>
                  <a:pt x="30426" y="53002"/>
                </a:lnTo>
                <a:lnTo>
                  <a:pt x="36207" y="59677"/>
                </a:lnTo>
                <a:lnTo>
                  <a:pt x="36080" y="59550"/>
                </a:lnTo>
                <a:lnTo>
                  <a:pt x="42100" y="65862"/>
                </a:lnTo>
                <a:lnTo>
                  <a:pt x="42227" y="65989"/>
                </a:lnTo>
                <a:lnTo>
                  <a:pt x="48489" y="71948"/>
                </a:lnTo>
                <a:lnTo>
                  <a:pt x="55087" y="77662"/>
                </a:lnTo>
                <a:lnTo>
                  <a:pt x="61861" y="82994"/>
                </a:lnTo>
                <a:lnTo>
                  <a:pt x="62001" y="83096"/>
                </a:lnTo>
                <a:lnTo>
                  <a:pt x="69083" y="88124"/>
                </a:lnTo>
                <a:lnTo>
                  <a:pt x="76504" y="92887"/>
                </a:lnTo>
                <a:lnTo>
                  <a:pt x="76352" y="92786"/>
                </a:lnTo>
                <a:lnTo>
                  <a:pt x="84056" y="97217"/>
                </a:lnTo>
                <a:close/>
              </a:path>
            </a:pathLst>
          </a:custGeom>
          <a:solidFill>
            <a:srgbClr val="4471C4"/>
          </a:solidFill>
        </p:spPr>
        <p:txBody>
          <a:bodyPr wrap="square" lIns="0" tIns="0" rIns="0" bIns="0" rtlCol="0">
            <a:noAutofit/>
          </a:bodyPr>
          <a:lstStyle/>
          <a:p>
            <a:endParaRPr/>
          </a:p>
        </p:txBody>
      </p:sp>
      <p:sp>
        <p:nvSpPr>
          <p:cNvPr id="104" name="object 104"/>
          <p:cNvSpPr/>
          <p:nvPr/>
        </p:nvSpPr>
        <p:spPr>
          <a:xfrm>
            <a:off x="10801121" y="1113510"/>
            <a:ext cx="1765" cy="37325"/>
          </a:xfrm>
          <a:custGeom>
            <a:avLst/>
            <a:gdLst/>
            <a:ahLst/>
            <a:cxnLst/>
            <a:rect l="l" t="t" r="r" b="b"/>
            <a:pathLst>
              <a:path w="1765" h="37325">
                <a:moveTo>
                  <a:pt x="1765" y="37325"/>
                </a:moveTo>
                <a:lnTo>
                  <a:pt x="0" y="0"/>
                </a:lnTo>
                <a:lnTo>
                  <a:pt x="1574" y="8750"/>
                </a:lnTo>
                <a:lnTo>
                  <a:pt x="1765" y="37325"/>
                </a:lnTo>
                <a:close/>
              </a:path>
            </a:pathLst>
          </a:custGeom>
          <a:solidFill>
            <a:srgbClr val="4471C4"/>
          </a:solidFill>
        </p:spPr>
        <p:txBody>
          <a:bodyPr wrap="square" lIns="0" tIns="0" rIns="0" bIns="0" rtlCol="0">
            <a:noAutofit/>
          </a:bodyPr>
          <a:lstStyle/>
          <a:p>
            <a:endParaRPr/>
          </a:p>
        </p:txBody>
      </p:sp>
      <p:sp>
        <p:nvSpPr>
          <p:cNvPr id="105" name="object 105"/>
          <p:cNvSpPr/>
          <p:nvPr/>
        </p:nvSpPr>
        <p:spPr>
          <a:xfrm>
            <a:off x="11375809" y="774928"/>
            <a:ext cx="96100" cy="105460"/>
          </a:xfrm>
          <a:custGeom>
            <a:avLst/>
            <a:gdLst/>
            <a:ahLst/>
            <a:cxnLst/>
            <a:rect l="l" t="t" r="r" b="b"/>
            <a:pathLst>
              <a:path w="96100" h="105460">
                <a:moveTo>
                  <a:pt x="73748" y="77190"/>
                </a:moveTo>
                <a:lnTo>
                  <a:pt x="73850" y="65506"/>
                </a:lnTo>
                <a:lnTo>
                  <a:pt x="79654" y="72377"/>
                </a:lnTo>
                <a:lnTo>
                  <a:pt x="85305" y="79387"/>
                </a:lnTo>
                <a:lnTo>
                  <a:pt x="90792" y="86537"/>
                </a:lnTo>
                <a:lnTo>
                  <a:pt x="96100" y="93814"/>
                </a:lnTo>
                <a:lnTo>
                  <a:pt x="94894" y="105460"/>
                </a:lnTo>
                <a:lnTo>
                  <a:pt x="89865" y="98196"/>
                </a:lnTo>
                <a:lnTo>
                  <a:pt x="84658" y="91058"/>
                </a:lnTo>
                <a:lnTo>
                  <a:pt x="79349" y="84137"/>
                </a:lnTo>
                <a:lnTo>
                  <a:pt x="73767" y="77213"/>
                </a:lnTo>
                <a:lnTo>
                  <a:pt x="68059" y="70459"/>
                </a:lnTo>
                <a:lnTo>
                  <a:pt x="62268" y="63931"/>
                </a:lnTo>
                <a:lnTo>
                  <a:pt x="56210" y="57416"/>
                </a:lnTo>
                <a:lnTo>
                  <a:pt x="50114" y="51180"/>
                </a:lnTo>
                <a:lnTo>
                  <a:pt x="43815" y="45021"/>
                </a:lnTo>
                <a:lnTo>
                  <a:pt x="37363" y="39027"/>
                </a:lnTo>
                <a:lnTo>
                  <a:pt x="30772" y="33172"/>
                </a:lnTo>
                <a:lnTo>
                  <a:pt x="24017" y="27464"/>
                </a:lnTo>
                <a:lnTo>
                  <a:pt x="17094" y="21882"/>
                </a:lnTo>
                <a:lnTo>
                  <a:pt x="10096" y="16522"/>
                </a:lnTo>
                <a:lnTo>
                  <a:pt x="3035" y="11366"/>
                </a:lnTo>
                <a:lnTo>
                  <a:pt x="0" y="0"/>
                </a:lnTo>
                <a:lnTo>
                  <a:pt x="7416" y="5130"/>
                </a:lnTo>
                <a:lnTo>
                  <a:pt x="14693" y="10439"/>
                </a:lnTo>
                <a:lnTo>
                  <a:pt x="21844" y="15925"/>
                </a:lnTo>
                <a:lnTo>
                  <a:pt x="28854" y="21564"/>
                </a:lnTo>
                <a:lnTo>
                  <a:pt x="35725" y="27381"/>
                </a:lnTo>
                <a:lnTo>
                  <a:pt x="42456" y="33350"/>
                </a:lnTo>
                <a:lnTo>
                  <a:pt x="49034" y="39484"/>
                </a:lnTo>
                <a:lnTo>
                  <a:pt x="55473" y="45758"/>
                </a:lnTo>
                <a:lnTo>
                  <a:pt x="61747" y="52196"/>
                </a:lnTo>
                <a:lnTo>
                  <a:pt x="67881" y="58775"/>
                </a:lnTo>
                <a:lnTo>
                  <a:pt x="73850" y="65506"/>
                </a:lnTo>
                <a:lnTo>
                  <a:pt x="73812" y="77266"/>
                </a:lnTo>
                <a:close/>
              </a:path>
            </a:pathLst>
          </a:custGeom>
          <a:solidFill>
            <a:srgbClr val="4471C4"/>
          </a:solidFill>
        </p:spPr>
        <p:txBody>
          <a:bodyPr wrap="square" lIns="0" tIns="0" rIns="0" bIns="0" rtlCol="0">
            <a:noAutofit/>
          </a:bodyPr>
          <a:lstStyle/>
          <a:p>
            <a:endParaRPr/>
          </a:p>
        </p:txBody>
      </p:sp>
      <p:sp>
        <p:nvSpPr>
          <p:cNvPr id="106" name="object 106"/>
          <p:cNvSpPr/>
          <p:nvPr/>
        </p:nvSpPr>
        <p:spPr>
          <a:xfrm>
            <a:off x="11431282" y="5743346"/>
            <a:ext cx="39420" cy="59689"/>
          </a:xfrm>
          <a:custGeom>
            <a:avLst/>
            <a:gdLst/>
            <a:ahLst/>
            <a:cxnLst/>
            <a:rect l="l" t="t" r="r" b="b"/>
            <a:pathLst>
              <a:path w="39420" h="59689">
                <a:moveTo>
                  <a:pt x="12649" y="34925"/>
                </a:moveTo>
                <a:lnTo>
                  <a:pt x="18338" y="28193"/>
                </a:lnTo>
                <a:lnTo>
                  <a:pt x="23875" y="21323"/>
                </a:lnTo>
                <a:lnTo>
                  <a:pt x="29184" y="14389"/>
                </a:lnTo>
                <a:lnTo>
                  <a:pt x="34391" y="7251"/>
                </a:lnTo>
                <a:lnTo>
                  <a:pt x="39420" y="0"/>
                </a:lnTo>
                <a:lnTo>
                  <a:pt x="35318" y="18922"/>
                </a:lnTo>
                <a:lnTo>
                  <a:pt x="29832" y="26060"/>
                </a:lnTo>
                <a:lnTo>
                  <a:pt x="24180" y="33070"/>
                </a:lnTo>
                <a:lnTo>
                  <a:pt x="18376" y="39941"/>
                </a:lnTo>
                <a:lnTo>
                  <a:pt x="12407" y="46672"/>
                </a:lnTo>
                <a:lnTo>
                  <a:pt x="6273" y="53263"/>
                </a:lnTo>
                <a:lnTo>
                  <a:pt x="0" y="59689"/>
                </a:lnTo>
                <a:lnTo>
                  <a:pt x="800" y="47967"/>
                </a:lnTo>
                <a:lnTo>
                  <a:pt x="6794" y="41516"/>
                </a:lnTo>
                <a:lnTo>
                  <a:pt x="12649" y="34925"/>
                </a:lnTo>
                <a:close/>
              </a:path>
            </a:pathLst>
          </a:custGeom>
          <a:solidFill>
            <a:srgbClr val="4471C4"/>
          </a:solidFill>
        </p:spPr>
        <p:txBody>
          <a:bodyPr wrap="square" lIns="0" tIns="0" rIns="0" bIns="0" rtlCol="0">
            <a:noAutofit/>
          </a:bodyPr>
          <a:lstStyle/>
          <a:p>
            <a:endParaRPr/>
          </a:p>
        </p:txBody>
      </p:sp>
      <p:sp>
        <p:nvSpPr>
          <p:cNvPr id="107" name="object 107"/>
          <p:cNvSpPr/>
          <p:nvPr/>
        </p:nvSpPr>
        <p:spPr>
          <a:xfrm>
            <a:off x="11449621" y="1244892"/>
            <a:ext cx="47637" cy="86144"/>
          </a:xfrm>
          <a:custGeom>
            <a:avLst/>
            <a:gdLst/>
            <a:ahLst/>
            <a:cxnLst/>
            <a:rect l="l" t="t" r="r" b="b"/>
            <a:pathLst>
              <a:path w="47637" h="86144">
                <a:moveTo>
                  <a:pt x="39484" y="15913"/>
                </a:moveTo>
                <a:lnTo>
                  <a:pt x="43675" y="7975"/>
                </a:lnTo>
                <a:lnTo>
                  <a:pt x="47637" y="0"/>
                </a:lnTo>
                <a:lnTo>
                  <a:pt x="46202" y="19519"/>
                </a:lnTo>
                <a:lnTo>
                  <a:pt x="41783" y="27419"/>
                </a:lnTo>
                <a:lnTo>
                  <a:pt x="37172" y="35217"/>
                </a:lnTo>
                <a:lnTo>
                  <a:pt x="32385" y="42875"/>
                </a:lnTo>
                <a:lnTo>
                  <a:pt x="27419" y="50418"/>
                </a:lnTo>
                <a:lnTo>
                  <a:pt x="22288" y="57835"/>
                </a:lnTo>
                <a:lnTo>
                  <a:pt x="16979" y="65112"/>
                </a:lnTo>
                <a:lnTo>
                  <a:pt x="11493" y="72262"/>
                </a:lnTo>
                <a:lnTo>
                  <a:pt x="5842" y="79273"/>
                </a:lnTo>
                <a:lnTo>
                  <a:pt x="38" y="86144"/>
                </a:lnTo>
                <a:lnTo>
                  <a:pt x="0" y="74383"/>
                </a:lnTo>
                <a:lnTo>
                  <a:pt x="5537" y="67513"/>
                </a:lnTo>
                <a:lnTo>
                  <a:pt x="10845" y="60591"/>
                </a:lnTo>
                <a:lnTo>
                  <a:pt x="16052" y="53454"/>
                </a:lnTo>
                <a:lnTo>
                  <a:pt x="21119" y="46132"/>
                </a:lnTo>
                <a:lnTo>
                  <a:pt x="30632" y="31292"/>
                </a:lnTo>
                <a:lnTo>
                  <a:pt x="35153" y="23660"/>
                </a:lnTo>
                <a:lnTo>
                  <a:pt x="39522" y="15836"/>
                </a:lnTo>
                <a:close/>
              </a:path>
            </a:pathLst>
          </a:custGeom>
          <a:solidFill>
            <a:srgbClr val="4471C4"/>
          </a:solidFill>
        </p:spPr>
        <p:txBody>
          <a:bodyPr wrap="square" lIns="0" tIns="0" rIns="0" bIns="0" rtlCol="0">
            <a:noAutofit/>
          </a:bodyPr>
          <a:lstStyle/>
          <a:p>
            <a:endParaRPr/>
          </a:p>
        </p:txBody>
      </p:sp>
      <p:sp>
        <p:nvSpPr>
          <p:cNvPr id="108" name="object 108"/>
          <p:cNvSpPr/>
          <p:nvPr/>
        </p:nvSpPr>
        <p:spPr>
          <a:xfrm>
            <a:off x="11500993" y="1228623"/>
            <a:ext cx="3606" cy="8280"/>
          </a:xfrm>
          <a:custGeom>
            <a:avLst/>
            <a:gdLst/>
            <a:ahLst/>
            <a:cxnLst/>
            <a:rect l="l" t="t" r="r" b="b"/>
            <a:pathLst>
              <a:path w="3606" h="8280">
                <a:moveTo>
                  <a:pt x="3581" y="88"/>
                </a:moveTo>
                <a:lnTo>
                  <a:pt x="0" y="8280"/>
                </a:lnTo>
                <a:lnTo>
                  <a:pt x="3606" y="0"/>
                </a:lnTo>
                <a:close/>
              </a:path>
            </a:pathLst>
          </a:custGeom>
          <a:solidFill>
            <a:srgbClr val="4471C4"/>
          </a:solidFill>
        </p:spPr>
        <p:txBody>
          <a:bodyPr wrap="square" lIns="0" tIns="0" rIns="0" bIns="0" rtlCol="0">
            <a:noAutofit/>
          </a:bodyPr>
          <a:lstStyle/>
          <a:p>
            <a:endParaRPr/>
          </a:p>
        </p:txBody>
      </p:sp>
      <p:sp>
        <p:nvSpPr>
          <p:cNvPr id="109" name="object 109"/>
          <p:cNvSpPr/>
          <p:nvPr/>
        </p:nvSpPr>
        <p:spPr>
          <a:xfrm>
            <a:off x="11465674" y="5638571"/>
            <a:ext cx="55689" cy="123697"/>
          </a:xfrm>
          <a:custGeom>
            <a:avLst/>
            <a:gdLst/>
            <a:ahLst/>
            <a:cxnLst/>
            <a:rect l="l" t="t" r="r" b="b"/>
            <a:pathLst>
              <a:path w="55689" h="123697">
                <a:moveTo>
                  <a:pt x="51244" y="8661"/>
                </a:moveTo>
                <a:lnTo>
                  <a:pt x="53822" y="0"/>
                </a:lnTo>
                <a:lnTo>
                  <a:pt x="55689" y="19646"/>
                </a:lnTo>
                <a:lnTo>
                  <a:pt x="52641" y="28295"/>
                </a:lnTo>
                <a:lnTo>
                  <a:pt x="49390" y="36868"/>
                </a:lnTo>
                <a:lnTo>
                  <a:pt x="45935" y="45326"/>
                </a:lnTo>
                <a:lnTo>
                  <a:pt x="42278" y="53682"/>
                </a:lnTo>
                <a:lnTo>
                  <a:pt x="38430" y="61925"/>
                </a:lnTo>
                <a:lnTo>
                  <a:pt x="34378" y="70065"/>
                </a:lnTo>
                <a:lnTo>
                  <a:pt x="30149" y="78092"/>
                </a:lnTo>
                <a:lnTo>
                  <a:pt x="25730" y="86004"/>
                </a:lnTo>
                <a:lnTo>
                  <a:pt x="21120" y="93789"/>
                </a:lnTo>
                <a:lnTo>
                  <a:pt x="16332" y="101460"/>
                </a:lnTo>
                <a:lnTo>
                  <a:pt x="11366" y="108991"/>
                </a:lnTo>
                <a:lnTo>
                  <a:pt x="6235" y="116408"/>
                </a:lnTo>
                <a:lnTo>
                  <a:pt x="927" y="123697"/>
                </a:lnTo>
                <a:lnTo>
                  <a:pt x="5029" y="104775"/>
                </a:lnTo>
                <a:lnTo>
                  <a:pt x="0" y="112026"/>
                </a:lnTo>
                <a:lnTo>
                  <a:pt x="5067" y="104717"/>
                </a:lnTo>
                <a:lnTo>
                  <a:pt x="9944" y="97307"/>
                </a:lnTo>
                <a:lnTo>
                  <a:pt x="14630" y="89788"/>
                </a:lnTo>
                <a:lnTo>
                  <a:pt x="19100" y="82245"/>
                </a:lnTo>
                <a:lnTo>
                  <a:pt x="23431" y="74498"/>
                </a:lnTo>
                <a:lnTo>
                  <a:pt x="27584" y="66636"/>
                </a:lnTo>
                <a:lnTo>
                  <a:pt x="31584" y="58585"/>
                </a:lnTo>
                <a:lnTo>
                  <a:pt x="35318" y="50584"/>
                </a:lnTo>
                <a:lnTo>
                  <a:pt x="38900" y="42405"/>
                </a:lnTo>
                <a:lnTo>
                  <a:pt x="42316" y="34023"/>
                </a:lnTo>
                <a:lnTo>
                  <a:pt x="45504" y="25641"/>
                </a:lnTo>
                <a:lnTo>
                  <a:pt x="48488" y="17157"/>
                </a:lnTo>
                <a:lnTo>
                  <a:pt x="51269" y="8572"/>
                </a:lnTo>
                <a:close/>
              </a:path>
            </a:pathLst>
          </a:custGeom>
          <a:solidFill>
            <a:srgbClr val="4471C4"/>
          </a:solidFill>
        </p:spPr>
        <p:txBody>
          <a:bodyPr wrap="square" lIns="0" tIns="0" rIns="0" bIns="0" rtlCol="0">
            <a:noAutofit/>
          </a:bodyPr>
          <a:lstStyle/>
          <a:p>
            <a:endParaRPr/>
          </a:p>
        </p:txBody>
      </p:sp>
      <p:sp>
        <p:nvSpPr>
          <p:cNvPr id="110" name="object 110"/>
          <p:cNvSpPr/>
          <p:nvPr/>
        </p:nvSpPr>
        <p:spPr>
          <a:xfrm>
            <a:off x="11475567" y="1276108"/>
            <a:ext cx="4737" cy="7581"/>
          </a:xfrm>
          <a:custGeom>
            <a:avLst/>
            <a:gdLst/>
            <a:ahLst/>
            <a:cxnLst/>
            <a:rect l="l" t="t" r="r" b="b"/>
            <a:pathLst>
              <a:path w="4737" h="7581">
                <a:moveTo>
                  <a:pt x="4737" y="0"/>
                </a:moveTo>
                <a:lnTo>
                  <a:pt x="50" y="7505"/>
                </a:lnTo>
                <a:lnTo>
                  <a:pt x="4737" y="0"/>
                </a:lnTo>
                <a:close/>
              </a:path>
            </a:pathLst>
          </a:custGeom>
          <a:solidFill>
            <a:srgbClr val="4471C4"/>
          </a:solidFill>
        </p:spPr>
        <p:txBody>
          <a:bodyPr wrap="square" lIns="0" tIns="0" rIns="0" bIns="0" rtlCol="0">
            <a:noAutofit/>
          </a:bodyPr>
          <a:lstStyle/>
          <a:p>
            <a:endParaRPr/>
          </a:p>
        </p:txBody>
      </p:sp>
      <p:sp>
        <p:nvSpPr>
          <p:cNvPr id="111" name="object 111"/>
          <p:cNvSpPr/>
          <p:nvPr/>
        </p:nvSpPr>
        <p:spPr>
          <a:xfrm>
            <a:off x="11438013" y="1326019"/>
            <a:ext cx="5918" cy="6654"/>
          </a:xfrm>
          <a:custGeom>
            <a:avLst/>
            <a:gdLst/>
            <a:ahLst/>
            <a:cxnLst/>
            <a:rect l="l" t="t" r="r" b="b"/>
            <a:pathLst>
              <a:path w="5918" h="6654">
                <a:moveTo>
                  <a:pt x="5918" y="0"/>
                </a:moveTo>
                <a:lnTo>
                  <a:pt x="63" y="6591"/>
                </a:lnTo>
                <a:lnTo>
                  <a:pt x="5918" y="0"/>
                </a:lnTo>
                <a:close/>
              </a:path>
            </a:pathLst>
          </a:custGeom>
          <a:solidFill>
            <a:srgbClr val="4471C4"/>
          </a:solidFill>
        </p:spPr>
        <p:txBody>
          <a:bodyPr wrap="square" lIns="0" tIns="0" rIns="0" bIns="0" rtlCol="0">
            <a:noAutofit/>
          </a:bodyPr>
          <a:lstStyle/>
          <a:p>
            <a:endParaRPr/>
          </a:p>
        </p:txBody>
      </p:sp>
      <p:sp>
        <p:nvSpPr>
          <p:cNvPr id="112" name="object 112"/>
          <p:cNvSpPr/>
          <p:nvPr/>
        </p:nvSpPr>
        <p:spPr>
          <a:xfrm>
            <a:off x="11432019" y="1332611"/>
            <a:ext cx="6057" cy="6515"/>
          </a:xfrm>
          <a:custGeom>
            <a:avLst/>
            <a:gdLst/>
            <a:ahLst/>
            <a:cxnLst/>
            <a:rect l="l" t="t" r="r" b="b"/>
            <a:pathLst>
              <a:path w="6057" h="6515">
                <a:moveTo>
                  <a:pt x="6057" y="0"/>
                </a:moveTo>
                <a:lnTo>
                  <a:pt x="63" y="6451"/>
                </a:lnTo>
                <a:lnTo>
                  <a:pt x="6057" y="0"/>
                </a:lnTo>
                <a:close/>
              </a:path>
            </a:pathLst>
          </a:custGeom>
          <a:solidFill>
            <a:srgbClr val="4471C4"/>
          </a:solidFill>
        </p:spPr>
        <p:txBody>
          <a:bodyPr wrap="square" lIns="0" tIns="0" rIns="0" bIns="0" rtlCol="0">
            <a:noAutofit/>
          </a:bodyPr>
          <a:lstStyle/>
          <a:p>
            <a:endParaRPr/>
          </a:p>
        </p:txBody>
      </p:sp>
      <p:sp>
        <p:nvSpPr>
          <p:cNvPr id="113" name="object 113"/>
          <p:cNvSpPr/>
          <p:nvPr/>
        </p:nvSpPr>
        <p:spPr>
          <a:xfrm>
            <a:off x="11364112" y="5791314"/>
            <a:ext cx="67970" cy="57492"/>
          </a:xfrm>
          <a:custGeom>
            <a:avLst/>
            <a:gdLst/>
            <a:ahLst/>
            <a:cxnLst/>
            <a:rect l="l" t="t" r="r" b="b"/>
            <a:pathLst>
              <a:path w="67970" h="57492">
                <a:moveTo>
                  <a:pt x="49060" y="18465"/>
                </a:moveTo>
                <a:lnTo>
                  <a:pt x="55511" y="12458"/>
                </a:lnTo>
                <a:lnTo>
                  <a:pt x="61779" y="6329"/>
                </a:lnTo>
                <a:lnTo>
                  <a:pt x="67970" y="0"/>
                </a:lnTo>
                <a:lnTo>
                  <a:pt x="67170" y="11722"/>
                </a:lnTo>
                <a:lnTo>
                  <a:pt x="60731" y="18008"/>
                </a:lnTo>
                <a:lnTo>
                  <a:pt x="54152" y="24129"/>
                </a:lnTo>
                <a:lnTo>
                  <a:pt x="47421" y="30111"/>
                </a:lnTo>
                <a:lnTo>
                  <a:pt x="40551" y="35915"/>
                </a:lnTo>
                <a:lnTo>
                  <a:pt x="33540" y="41567"/>
                </a:lnTo>
                <a:lnTo>
                  <a:pt x="26390" y="47040"/>
                </a:lnTo>
                <a:lnTo>
                  <a:pt x="19113" y="52349"/>
                </a:lnTo>
                <a:lnTo>
                  <a:pt x="11696" y="57492"/>
                </a:lnTo>
                <a:lnTo>
                  <a:pt x="7391" y="51206"/>
                </a:lnTo>
                <a:lnTo>
                  <a:pt x="0" y="56070"/>
                </a:lnTo>
                <a:lnTo>
                  <a:pt x="7409" y="51193"/>
                </a:lnTo>
                <a:lnTo>
                  <a:pt x="14655" y="46177"/>
                </a:lnTo>
                <a:lnTo>
                  <a:pt x="21793" y="40970"/>
                </a:lnTo>
                <a:lnTo>
                  <a:pt x="28867" y="35547"/>
                </a:lnTo>
                <a:lnTo>
                  <a:pt x="35715" y="30027"/>
                </a:lnTo>
                <a:lnTo>
                  <a:pt x="42468" y="24320"/>
                </a:lnTo>
                <a:lnTo>
                  <a:pt x="49060" y="18465"/>
                </a:lnTo>
                <a:close/>
              </a:path>
            </a:pathLst>
          </a:custGeom>
          <a:solidFill>
            <a:srgbClr val="4471C4"/>
          </a:solidFill>
        </p:spPr>
        <p:txBody>
          <a:bodyPr wrap="square" lIns="0" tIns="0" rIns="0" bIns="0" rtlCol="0">
            <a:noAutofit/>
          </a:bodyPr>
          <a:lstStyle/>
          <a:p>
            <a:endParaRPr/>
          </a:p>
        </p:txBody>
      </p:sp>
      <p:sp>
        <p:nvSpPr>
          <p:cNvPr id="114" name="object 114"/>
          <p:cNvSpPr/>
          <p:nvPr/>
        </p:nvSpPr>
        <p:spPr>
          <a:xfrm>
            <a:off x="10934814" y="710907"/>
            <a:ext cx="444030" cy="85902"/>
          </a:xfrm>
          <a:custGeom>
            <a:avLst/>
            <a:gdLst/>
            <a:ahLst/>
            <a:cxnLst/>
            <a:rect l="l" t="t" r="r" b="b"/>
            <a:pathLst>
              <a:path w="444030" h="85902">
                <a:moveTo>
                  <a:pt x="406488" y="51955"/>
                </a:moveTo>
                <a:lnTo>
                  <a:pt x="398559" y="47768"/>
                </a:lnTo>
                <a:lnTo>
                  <a:pt x="390664" y="43840"/>
                </a:lnTo>
                <a:lnTo>
                  <a:pt x="382498" y="40030"/>
                </a:lnTo>
                <a:lnTo>
                  <a:pt x="374396" y="36487"/>
                </a:lnTo>
                <a:lnTo>
                  <a:pt x="366026" y="33070"/>
                </a:lnTo>
                <a:lnTo>
                  <a:pt x="357720" y="29908"/>
                </a:lnTo>
                <a:lnTo>
                  <a:pt x="349237" y="26924"/>
                </a:lnTo>
                <a:lnTo>
                  <a:pt x="340664" y="24142"/>
                </a:lnTo>
                <a:lnTo>
                  <a:pt x="331990" y="21564"/>
                </a:lnTo>
                <a:lnTo>
                  <a:pt x="323151" y="19164"/>
                </a:lnTo>
                <a:lnTo>
                  <a:pt x="305473" y="15087"/>
                </a:lnTo>
                <a:lnTo>
                  <a:pt x="296468" y="13360"/>
                </a:lnTo>
                <a:lnTo>
                  <a:pt x="287312" y="11838"/>
                </a:lnTo>
                <a:lnTo>
                  <a:pt x="278244" y="10579"/>
                </a:lnTo>
                <a:lnTo>
                  <a:pt x="269011" y="9512"/>
                </a:lnTo>
                <a:lnTo>
                  <a:pt x="259727" y="8686"/>
                </a:lnTo>
                <a:lnTo>
                  <a:pt x="250266" y="8089"/>
                </a:lnTo>
                <a:lnTo>
                  <a:pt x="240944" y="7734"/>
                </a:lnTo>
                <a:lnTo>
                  <a:pt x="221983" y="7734"/>
                </a:lnTo>
                <a:lnTo>
                  <a:pt x="212559" y="8089"/>
                </a:lnTo>
                <a:lnTo>
                  <a:pt x="203111" y="8686"/>
                </a:lnTo>
                <a:lnTo>
                  <a:pt x="193814" y="9512"/>
                </a:lnTo>
                <a:lnTo>
                  <a:pt x="184696" y="10566"/>
                </a:lnTo>
                <a:lnTo>
                  <a:pt x="175437" y="11849"/>
                </a:lnTo>
                <a:lnTo>
                  <a:pt x="166357" y="13360"/>
                </a:lnTo>
                <a:lnTo>
                  <a:pt x="157454" y="15062"/>
                </a:lnTo>
                <a:lnTo>
                  <a:pt x="148526" y="17005"/>
                </a:lnTo>
                <a:lnTo>
                  <a:pt x="139687" y="19164"/>
                </a:lnTo>
                <a:lnTo>
                  <a:pt x="130835" y="21564"/>
                </a:lnTo>
                <a:lnTo>
                  <a:pt x="122174" y="24142"/>
                </a:lnTo>
                <a:lnTo>
                  <a:pt x="113601" y="26924"/>
                </a:lnTo>
                <a:lnTo>
                  <a:pt x="105117" y="29908"/>
                </a:lnTo>
                <a:lnTo>
                  <a:pt x="96812" y="33070"/>
                </a:lnTo>
                <a:lnTo>
                  <a:pt x="88469" y="36476"/>
                </a:lnTo>
                <a:lnTo>
                  <a:pt x="80251" y="40068"/>
                </a:lnTo>
                <a:lnTo>
                  <a:pt x="72174" y="43840"/>
                </a:lnTo>
                <a:lnTo>
                  <a:pt x="64287" y="47764"/>
                </a:lnTo>
                <a:lnTo>
                  <a:pt x="56349" y="51955"/>
                </a:lnTo>
                <a:lnTo>
                  <a:pt x="48602" y="56286"/>
                </a:lnTo>
                <a:lnTo>
                  <a:pt x="40970" y="60794"/>
                </a:lnTo>
                <a:lnTo>
                  <a:pt x="33540" y="65443"/>
                </a:lnTo>
                <a:lnTo>
                  <a:pt x="26130" y="70320"/>
                </a:lnTo>
                <a:lnTo>
                  <a:pt x="18808" y="75387"/>
                </a:lnTo>
                <a:lnTo>
                  <a:pt x="11671" y="80594"/>
                </a:lnTo>
                <a:lnTo>
                  <a:pt x="4749" y="85902"/>
                </a:lnTo>
                <a:lnTo>
                  <a:pt x="0" y="79946"/>
                </a:lnTo>
                <a:lnTo>
                  <a:pt x="7150" y="74460"/>
                </a:lnTo>
                <a:lnTo>
                  <a:pt x="14427" y="69151"/>
                </a:lnTo>
                <a:lnTo>
                  <a:pt x="21844" y="64020"/>
                </a:lnTo>
                <a:lnTo>
                  <a:pt x="29387" y="59055"/>
                </a:lnTo>
                <a:lnTo>
                  <a:pt x="37045" y="54267"/>
                </a:lnTo>
                <a:lnTo>
                  <a:pt x="44843" y="49657"/>
                </a:lnTo>
                <a:lnTo>
                  <a:pt x="52743" y="45237"/>
                </a:lnTo>
                <a:lnTo>
                  <a:pt x="60769" y="41008"/>
                </a:lnTo>
                <a:lnTo>
                  <a:pt x="68910" y="36957"/>
                </a:lnTo>
                <a:lnTo>
                  <a:pt x="77165" y="33108"/>
                </a:lnTo>
                <a:lnTo>
                  <a:pt x="85509" y="29451"/>
                </a:lnTo>
                <a:lnTo>
                  <a:pt x="93979" y="25996"/>
                </a:lnTo>
                <a:lnTo>
                  <a:pt x="102539" y="22745"/>
                </a:lnTo>
                <a:lnTo>
                  <a:pt x="111201" y="19697"/>
                </a:lnTo>
                <a:lnTo>
                  <a:pt x="119951" y="16852"/>
                </a:lnTo>
                <a:lnTo>
                  <a:pt x="128803" y="14211"/>
                </a:lnTo>
                <a:lnTo>
                  <a:pt x="137744" y="11798"/>
                </a:lnTo>
                <a:lnTo>
                  <a:pt x="146773" y="9601"/>
                </a:lnTo>
                <a:lnTo>
                  <a:pt x="155879" y="7607"/>
                </a:lnTo>
                <a:lnTo>
                  <a:pt x="165074" y="5854"/>
                </a:lnTo>
                <a:lnTo>
                  <a:pt x="174345" y="4318"/>
                </a:lnTo>
                <a:lnTo>
                  <a:pt x="183680" y="3009"/>
                </a:lnTo>
                <a:lnTo>
                  <a:pt x="193103" y="1930"/>
                </a:lnTo>
                <a:lnTo>
                  <a:pt x="202577" y="1092"/>
                </a:lnTo>
                <a:lnTo>
                  <a:pt x="212128" y="482"/>
                </a:lnTo>
                <a:lnTo>
                  <a:pt x="231419" y="0"/>
                </a:lnTo>
                <a:lnTo>
                  <a:pt x="231470" y="7620"/>
                </a:lnTo>
                <a:lnTo>
                  <a:pt x="241084" y="114"/>
                </a:lnTo>
                <a:lnTo>
                  <a:pt x="250698" y="482"/>
                </a:lnTo>
                <a:lnTo>
                  <a:pt x="260248" y="1092"/>
                </a:lnTo>
                <a:lnTo>
                  <a:pt x="269735" y="1930"/>
                </a:lnTo>
                <a:lnTo>
                  <a:pt x="279158" y="3009"/>
                </a:lnTo>
                <a:lnTo>
                  <a:pt x="287299" y="11836"/>
                </a:lnTo>
                <a:lnTo>
                  <a:pt x="288493" y="4318"/>
                </a:lnTo>
                <a:lnTo>
                  <a:pt x="297764" y="5854"/>
                </a:lnTo>
                <a:lnTo>
                  <a:pt x="306958" y="7607"/>
                </a:lnTo>
                <a:lnTo>
                  <a:pt x="316064" y="9601"/>
                </a:lnTo>
                <a:lnTo>
                  <a:pt x="325094" y="11798"/>
                </a:lnTo>
                <a:lnTo>
                  <a:pt x="334035" y="14211"/>
                </a:lnTo>
                <a:lnTo>
                  <a:pt x="342874" y="16852"/>
                </a:lnTo>
                <a:lnTo>
                  <a:pt x="351637" y="19697"/>
                </a:lnTo>
                <a:lnTo>
                  <a:pt x="360299" y="22745"/>
                </a:lnTo>
                <a:lnTo>
                  <a:pt x="368858" y="25996"/>
                </a:lnTo>
                <a:lnTo>
                  <a:pt x="377317" y="29451"/>
                </a:lnTo>
                <a:lnTo>
                  <a:pt x="385673" y="33108"/>
                </a:lnTo>
                <a:lnTo>
                  <a:pt x="393928" y="36957"/>
                </a:lnTo>
                <a:lnTo>
                  <a:pt x="398551" y="47764"/>
                </a:lnTo>
                <a:lnTo>
                  <a:pt x="402056" y="41008"/>
                </a:lnTo>
                <a:lnTo>
                  <a:pt x="410082" y="45237"/>
                </a:lnTo>
                <a:lnTo>
                  <a:pt x="417995" y="49657"/>
                </a:lnTo>
                <a:lnTo>
                  <a:pt x="425780" y="54267"/>
                </a:lnTo>
                <a:lnTo>
                  <a:pt x="433450" y="59055"/>
                </a:lnTo>
                <a:lnTo>
                  <a:pt x="440994" y="64020"/>
                </a:lnTo>
                <a:lnTo>
                  <a:pt x="444030" y="75387"/>
                </a:lnTo>
                <a:lnTo>
                  <a:pt x="436708" y="70320"/>
                </a:lnTo>
                <a:lnTo>
                  <a:pt x="429298" y="65443"/>
                </a:lnTo>
                <a:lnTo>
                  <a:pt x="421868" y="60794"/>
                </a:lnTo>
                <a:lnTo>
                  <a:pt x="414235" y="56286"/>
                </a:lnTo>
                <a:lnTo>
                  <a:pt x="406412" y="51917"/>
                </a:lnTo>
                <a:close/>
              </a:path>
            </a:pathLst>
          </a:custGeom>
          <a:solidFill>
            <a:srgbClr val="4471C4"/>
          </a:solidFill>
        </p:spPr>
        <p:txBody>
          <a:bodyPr wrap="square" lIns="0" tIns="0" rIns="0" bIns="0" rtlCol="0">
            <a:noAutofit/>
          </a:bodyPr>
          <a:lstStyle/>
          <a:p>
            <a:endParaRPr/>
          </a:p>
        </p:txBody>
      </p:sp>
      <p:sp>
        <p:nvSpPr>
          <p:cNvPr id="115" name="object 115"/>
          <p:cNvSpPr/>
          <p:nvPr/>
        </p:nvSpPr>
        <p:spPr>
          <a:xfrm>
            <a:off x="11249113" y="727913"/>
            <a:ext cx="8940" cy="2184"/>
          </a:xfrm>
          <a:custGeom>
            <a:avLst/>
            <a:gdLst/>
            <a:ahLst/>
            <a:cxnLst/>
            <a:rect l="l" t="t" r="r" b="b"/>
            <a:pathLst>
              <a:path w="8940" h="2184">
                <a:moveTo>
                  <a:pt x="0" y="0"/>
                </a:moveTo>
                <a:lnTo>
                  <a:pt x="8851" y="2158"/>
                </a:lnTo>
                <a:lnTo>
                  <a:pt x="0" y="0"/>
                </a:lnTo>
                <a:close/>
              </a:path>
            </a:pathLst>
          </a:custGeom>
          <a:solidFill>
            <a:srgbClr val="4471C4"/>
          </a:solidFill>
        </p:spPr>
        <p:txBody>
          <a:bodyPr wrap="square" lIns="0" tIns="0" rIns="0" bIns="0" rtlCol="0">
            <a:noAutofit/>
          </a:bodyPr>
          <a:lstStyle/>
          <a:p>
            <a:endParaRPr/>
          </a:p>
        </p:txBody>
      </p:sp>
      <p:sp>
        <p:nvSpPr>
          <p:cNvPr id="116" name="object 116"/>
          <p:cNvSpPr/>
          <p:nvPr/>
        </p:nvSpPr>
        <p:spPr>
          <a:xfrm>
            <a:off x="11240198" y="725970"/>
            <a:ext cx="9017" cy="1968"/>
          </a:xfrm>
          <a:custGeom>
            <a:avLst/>
            <a:gdLst/>
            <a:ahLst/>
            <a:cxnLst/>
            <a:rect l="l" t="t" r="r" b="b"/>
            <a:pathLst>
              <a:path w="9017" h="1968">
                <a:moveTo>
                  <a:pt x="0" y="0"/>
                </a:moveTo>
                <a:lnTo>
                  <a:pt x="8915" y="1943"/>
                </a:lnTo>
                <a:lnTo>
                  <a:pt x="0" y="0"/>
                </a:lnTo>
                <a:close/>
              </a:path>
            </a:pathLst>
          </a:custGeom>
          <a:solidFill>
            <a:srgbClr val="4471C4"/>
          </a:solidFill>
        </p:spPr>
        <p:txBody>
          <a:bodyPr wrap="square" lIns="0" tIns="0" rIns="0" bIns="0" rtlCol="0">
            <a:noAutofit/>
          </a:bodyPr>
          <a:lstStyle/>
          <a:p>
            <a:endParaRPr/>
          </a:p>
        </p:txBody>
      </p:sp>
      <p:sp>
        <p:nvSpPr>
          <p:cNvPr id="117" name="object 117"/>
          <p:cNvSpPr/>
          <p:nvPr/>
        </p:nvSpPr>
        <p:spPr>
          <a:xfrm>
            <a:off x="1208392" y="1085735"/>
            <a:ext cx="10246766" cy="411022"/>
          </a:xfrm>
          <a:custGeom>
            <a:avLst/>
            <a:gdLst/>
            <a:ahLst/>
            <a:cxnLst/>
            <a:rect l="l" t="t" r="r" b="b"/>
            <a:pathLst>
              <a:path w="10246766" h="411022">
                <a:moveTo>
                  <a:pt x="9976789" y="366737"/>
                </a:moveTo>
                <a:lnTo>
                  <a:pt x="9986149" y="366141"/>
                </a:lnTo>
                <a:lnTo>
                  <a:pt x="9995433" y="365315"/>
                </a:lnTo>
                <a:lnTo>
                  <a:pt x="10004564" y="364274"/>
                </a:lnTo>
                <a:lnTo>
                  <a:pt x="10013730" y="362989"/>
                </a:lnTo>
                <a:lnTo>
                  <a:pt x="10022801" y="361480"/>
                </a:lnTo>
                <a:lnTo>
                  <a:pt x="10031895" y="359740"/>
                </a:lnTo>
                <a:lnTo>
                  <a:pt x="10040721" y="357822"/>
                </a:lnTo>
                <a:lnTo>
                  <a:pt x="10049573" y="355663"/>
                </a:lnTo>
                <a:lnTo>
                  <a:pt x="10058412" y="353263"/>
                </a:lnTo>
                <a:lnTo>
                  <a:pt x="10066997" y="350723"/>
                </a:lnTo>
                <a:lnTo>
                  <a:pt x="10075659" y="347903"/>
                </a:lnTo>
                <a:lnTo>
                  <a:pt x="10084142" y="344919"/>
                </a:lnTo>
                <a:lnTo>
                  <a:pt x="10092524" y="341731"/>
                </a:lnTo>
                <a:lnTo>
                  <a:pt x="10100729" y="338378"/>
                </a:lnTo>
                <a:lnTo>
                  <a:pt x="10108996" y="334759"/>
                </a:lnTo>
                <a:lnTo>
                  <a:pt x="10117086" y="330987"/>
                </a:lnTo>
                <a:lnTo>
                  <a:pt x="10124981" y="327059"/>
                </a:lnTo>
                <a:lnTo>
                  <a:pt x="10132834" y="322910"/>
                </a:lnTo>
                <a:lnTo>
                  <a:pt x="10140581" y="318592"/>
                </a:lnTo>
                <a:lnTo>
                  <a:pt x="10148214" y="314071"/>
                </a:lnTo>
                <a:lnTo>
                  <a:pt x="10155720" y="309384"/>
                </a:lnTo>
                <a:lnTo>
                  <a:pt x="10163130" y="304507"/>
                </a:lnTo>
                <a:lnTo>
                  <a:pt x="10170452" y="299440"/>
                </a:lnTo>
                <a:lnTo>
                  <a:pt x="10177513" y="294284"/>
                </a:lnTo>
                <a:lnTo>
                  <a:pt x="10184511" y="288925"/>
                </a:lnTo>
                <a:lnTo>
                  <a:pt x="10191457" y="283337"/>
                </a:lnTo>
                <a:lnTo>
                  <a:pt x="10198188" y="277634"/>
                </a:lnTo>
                <a:lnTo>
                  <a:pt x="10204780" y="271792"/>
                </a:lnTo>
                <a:lnTo>
                  <a:pt x="10211231" y="265785"/>
                </a:lnTo>
                <a:lnTo>
                  <a:pt x="10217499" y="259656"/>
                </a:lnTo>
                <a:lnTo>
                  <a:pt x="10223690" y="253326"/>
                </a:lnTo>
                <a:lnTo>
                  <a:pt x="10235476" y="240347"/>
                </a:lnTo>
                <a:lnTo>
                  <a:pt x="10241165" y="233616"/>
                </a:lnTo>
                <a:lnTo>
                  <a:pt x="10246766" y="226669"/>
                </a:lnTo>
                <a:lnTo>
                  <a:pt x="10241229" y="233540"/>
                </a:lnTo>
                <a:lnTo>
                  <a:pt x="10241267" y="245300"/>
                </a:lnTo>
                <a:lnTo>
                  <a:pt x="10235298" y="252031"/>
                </a:lnTo>
                <a:lnTo>
                  <a:pt x="10229164" y="258610"/>
                </a:lnTo>
                <a:lnTo>
                  <a:pt x="10222890" y="265049"/>
                </a:lnTo>
                <a:lnTo>
                  <a:pt x="10216451" y="271335"/>
                </a:lnTo>
                <a:lnTo>
                  <a:pt x="10209872" y="277456"/>
                </a:lnTo>
                <a:lnTo>
                  <a:pt x="10203141" y="283425"/>
                </a:lnTo>
                <a:lnTo>
                  <a:pt x="10196271" y="289242"/>
                </a:lnTo>
                <a:lnTo>
                  <a:pt x="10189260" y="294881"/>
                </a:lnTo>
                <a:lnTo>
                  <a:pt x="10182110" y="300367"/>
                </a:lnTo>
                <a:lnTo>
                  <a:pt x="10174833" y="305676"/>
                </a:lnTo>
                <a:lnTo>
                  <a:pt x="10167416" y="310819"/>
                </a:lnTo>
                <a:lnTo>
                  <a:pt x="10159873" y="315772"/>
                </a:lnTo>
                <a:lnTo>
                  <a:pt x="10152202" y="320560"/>
                </a:lnTo>
                <a:lnTo>
                  <a:pt x="10144417" y="325170"/>
                </a:lnTo>
                <a:lnTo>
                  <a:pt x="10136505" y="329590"/>
                </a:lnTo>
                <a:lnTo>
                  <a:pt x="10128478" y="333819"/>
                </a:lnTo>
                <a:lnTo>
                  <a:pt x="10120350" y="337870"/>
                </a:lnTo>
                <a:lnTo>
                  <a:pt x="10112095" y="341718"/>
                </a:lnTo>
                <a:lnTo>
                  <a:pt x="10103739" y="345376"/>
                </a:lnTo>
                <a:lnTo>
                  <a:pt x="10095280" y="348830"/>
                </a:lnTo>
                <a:lnTo>
                  <a:pt x="10086721" y="352082"/>
                </a:lnTo>
                <a:lnTo>
                  <a:pt x="10078059" y="355142"/>
                </a:lnTo>
                <a:lnTo>
                  <a:pt x="10069296" y="357974"/>
                </a:lnTo>
                <a:lnTo>
                  <a:pt x="10060457" y="360616"/>
                </a:lnTo>
                <a:lnTo>
                  <a:pt x="10051516" y="363029"/>
                </a:lnTo>
                <a:lnTo>
                  <a:pt x="10042486" y="365239"/>
                </a:lnTo>
                <a:lnTo>
                  <a:pt x="10033381" y="367220"/>
                </a:lnTo>
                <a:lnTo>
                  <a:pt x="10024186" y="368973"/>
                </a:lnTo>
                <a:lnTo>
                  <a:pt x="10014915" y="370509"/>
                </a:lnTo>
                <a:lnTo>
                  <a:pt x="10013810" y="362978"/>
                </a:lnTo>
                <a:lnTo>
                  <a:pt x="10005580" y="371817"/>
                </a:lnTo>
                <a:lnTo>
                  <a:pt x="9996157" y="372897"/>
                </a:lnTo>
                <a:lnTo>
                  <a:pt x="9986670" y="373735"/>
                </a:lnTo>
                <a:lnTo>
                  <a:pt x="9977120" y="374345"/>
                </a:lnTo>
                <a:lnTo>
                  <a:pt x="9967506" y="374713"/>
                </a:lnTo>
                <a:lnTo>
                  <a:pt x="9961651" y="371017"/>
                </a:lnTo>
                <a:lnTo>
                  <a:pt x="9954031" y="371017"/>
                </a:lnTo>
                <a:lnTo>
                  <a:pt x="9590633" y="374827"/>
                </a:lnTo>
                <a:lnTo>
                  <a:pt x="9586823" y="374827"/>
                </a:lnTo>
                <a:lnTo>
                  <a:pt x="9583013" y="371017"/>
                </a:lnTo>
                <a:lnTo>
                  <a:pt x="162559" y="374827"/>
                </a:lnTo>
                <a:lnTo>
                  <a:pt x="143662" y="375310"/>
                </a:lnTo>
                <a:lnTo>
                  <a:pt x="134302" y="375894"/>
                </a:lnTo>
                <a:lnTo>
                  <a:pt x="125006" y="376720"/>
                </a:lnTo>
                <a:lnTo>
                  <a:pt x="115785" y="377774"/>
                </a:lnTo>
                <a:lnTo>
                  <a:pt x="106619" y="379058"/>
                </a:lnTo>
                <a:lnTo>
                  <a:pt x="97548" y="380555"/>
                </a:lnTo>
                <a:lnTo>
                  <a:pt x="88544" y="382282"/>
                </a:lnTo>
                <a:lnTo>
                  <a:pt x="79527" y="384251"/>
                </a:lnTo>
                <a:lnTo>
                  <a:pt x="70688" y="386410"/>
                </a:lnTo>
                <a:lnTo>
                  <a:pt x="61975" y="388762"/>
                </a:lnTo>
                <a:lnTo>
                  <a:pt x="53263" y="391350"/>
                </a:lnTo>
                <a:lnTo>
                  <a:pt x="44780" y="394106"/>
                </a:lnTo>
                <a:lnTo>
                  <a:pt x="36296" y="397090"/>
                </a:lnTo>
                <a:lnTo>
                  <a:pt x="19561" y="403695"/>
                </a:lnTo>
                <a:lnTo>
                  <a:pt x="11430" y="407250"/>
                </a:lnTo>
                <a:lnTo>
                  <a:pt x="3352" y="411022"/>
                </a:lnTo>
                <a:lnTo>
                  <a:pt x="0" y="404177"/>
                </a:lnTo>
                <a:lnTo>
                  <a:pt x="8255" y="400329"/>
                </a:lnTo>
                <a:lnTo>
                  <a:pt x="16611" y="396671"/>
                </a:lnTo>
                <a:lnTo>
                  <a:pt x="19532" y="403707"/>
                </a:lnTo>
                <a:lnTo>
                  <a:pt x="25069" y="393217"/>
                </a:lnTo>
                <a:lnTo>
                  <a:pt x="33629" y="389953"/>
                </a:lnTo>
                <a:lnTo>
                  <a:pt x="42290" y="386905"/>
                </a:lnTo>
                <a:lnTo>
                  <a:pt x="51053" y="384060"/>
                </a:lnTo>
                <a:lnTo>
                  <a:pt x="59893" y="381431"/>
                </a:lnTo>
                <a:lnTo>
                  <a:pt x="68834" y="379018"/>
                </a:lnTo>
                <a:lnTo>
                  <a:pt x="77863" y="376809"/>
                </a:lnTo>
                <a:lnTo>
                  <a:pt x="86969" y="374827"/>
                </a:lnTo>
                <a:lnTo>
                  <a:pt x="96164" y="373062"/>
                </a:lnTo>
                <a:lnTo>
                  <a:pt x="106540" y="379069"/>
                </a:lnTo>
                <a:lnTo>
                  <a:pt x="115684" y="377786"/>
                </a:lnTo>
                <a:lnTo>
                  <a:pt x="124193" y="369150"/>
                </a:lnTo>
                <a:lnTo>
                  <a:pt x="133680" y="368300"/>
                </a:lnTo>
                <a:lnTo>
                  <a:pt x="143230" y="367703"/>
                </a:lnTo>
                <a:lnTo>
                  <a:pt x="152844" y="367334"/>
                </a:lnTo>
                <a:lnTo>
                  <a:pt x="162483" y="367207"/>
                </a:lnTo>
                <a:lnTo>
                  <a:pt x="162509" y="374827"/>
                </a:lnTo>
                <a:lnTo>
                  <a:pt x="9583013" y="367207"/>
                </a:lnTo>
                <a:lnTo>
                  <a:pt x="9583254" y="9740"/>
                </a:lnTo>
                <a:lnTo>
                  <a:pt x="9583978" y="19354"/>
                </a:lnTo>
                <a:lnTo>
                  <a:pt x="9586823" y="367207"/>
                </a:lnTo>
                <a:lnTo>
                  <a:pt x="9957790" y="367207"/>
                </a:lnTo>
                <a:lnTo>
                  <a:pt x="9955695" y="47307"/>
                </a:lnTo>
                <a:lnTo>
                  <a:pt x="9954031" y="53167"/>
                </a:lnTo>
                <a:lnTo>
                  <a:pt x="9953802" y="9258"/>
                </a:lnTo>
                <a:lnTo>
                  <a:pt x="9953790" y="9448"/>
                </a:lnTo>
                <a:lnTo>
                  <a:pt x="9953142" y="56299"/>
                </a:lnTo>
                <a:lnTo>
                  <a:pt x="9951923" y="27774"/>
                </a:lnTo>
                <a:lnTo>
                  <a:pt x="9950361" y="36525"/>
                </a:lnTo>
                <a:lnTo>
                  <a:pt x="9950323" y="36715"/>
                </a:lnTo>
                <a:lnTo>
                  <a:pt x="9950157" y="65100"/>
                </a:lnTo>
                <a:lnTo>
                  <a:pt x="9946767" y="73698"/>
                </a:lnTo>
                <a:lnTo>
                  <a:pt x="9945839" y="54127"/>
                </a:lnTo>
                <a:lnTo>
                  <a:pt x="9943033" y="62382"/>
                </a:lnTo>
                <a:lnTo>
                  <a:pt x="9942982" y="82080"/>
                </a:lnTo>
                <a:lnTo>
                  <a:pt x="9938804" y="90246"/>
                </a:lnTo>
                <a:lnTo>
                  <a:pt x="9936073" y="78854"/>
                </a:lnTo>
                <a:lnTo>
                  <a:pt x="9932149" y="86525"/>
                </a:lnTo>
                <a:lnTo>
                  <a:pt x="9932060" y="86690"/>
                </a:lnTo>
                <a:lnTo>
                  <a:pt x="9929317" y="105854"/>
                </a:lnTo>
                <a:lnTo>
                  <a:pt x="9924034" y="113271"/>
                </a:lnTo>
                <a:lnTo>
                  <a:pt x="9922954" y="101663"/>
                </a:lnTo>
                <a:lnTo>
                  <a:pt x="9917988" y="108635"/>
                </a:lnTo>
                <a:lnTo>
                  <a:pt x="9917874" y="108788"/>
                </a:lnTo>
                <a:lnTo>
                  <a:pt x="9918420" y="120434"/>
                </a:lnTo>
                <a:lnTo>
                  <a:pt x="9912464" y="127292"/>
                </a:lnTo>
                <a:lnTo>
                  <a:pt x="9912604" y="115506"/>
                </a:lnTo>
                <a:lnTo>
                  <a:pt x="9912477" y="115646"/>
                </a:lnTo>
                <a:lnTo>
                  <a:pt x="9917927" y="108713"/>
                </a:lnTo>
                <a:lnTo>
                  <a:pt x="9923016" y="101566"/>
                </a:lnTo>
                <a:lnTo>
                  <a:pt x="9927678" y="94297"/>
                </a:lnTo>
                <a:lnTo>
                  <a:pt x="9927780" y="94132"/>
                </a:lnTo>
                <a:lnTo>
                  <a:pt x="9932108" y="86595"/>
                </a:lnTo>
                <a:lnTo>
                  <a:pt x="9936137" y="78713"/>
                </a:lnTo>
                <a:lnTo>
                  <a:pt x="9939718" y="70815"/>
                </a:lnTo>
                <a:lnTo>
                  <a:pt x="9939794" y="70637"/>
                </a:lnTo>
                <a:lnTo>
                  <a:pt x="9943010" y="62441"/>
                </a:lnTo>
                <a:lnTo>
                  <a:pt x="9945887" y="53958"/>
                </a:lnTo>
                <a:lnTo>
                  <a:pt x="9948329" y="45326"/>
                </a:lnTo>
                <a:lnTo>
                  <a:pt x="9948291" y="45504"/>
                </a:lnTo>
                <a:lnTo>
                  <a:pt x="9951944" y="27607"/>
                </a:lnTo>
                <a:lnTo>
                  <a:pt x="9953104" y="18491"/>
                </a:lnTo>
                <a:lnTo>
                  <a:pt x="9953078" y="18681"/>
                </a:lnTo>
                <a:lnTo>
                  <a:pt x="9953791" y="9411"/>
                </a:lnTo>
                <a:lnTo>
                  <a:pt x="9954031" y="0"/>
                </a:lnTo>
                <a:lnTo>
                  <a:pt x="9961651" y="101"/>
                </a:lnTo>
                <a:lnTo>
                  <a:pt x="9957803" y="38150"/>
                </a:lnTo>
                <a:lnTo>
                  <a:pt x="9961651" y="367161"/>
                </a:lnTo>
                <a:lnTo>
                  <a:pt x="9967277" y="367093"/>
                </a:lnTo>
                <a:lnTo>
                  <a:pt x="9976789" y="366737"/>
                </a:lnTo>
                <a:close/>
              </a:path>
            </a:pathLst>
          </a:custGeom>
          <a:solidFill>
            <a:srgbClr val="4471C4"/>
          </a:solidFill>
        </p:spPr>
        <p:txBody>
          <a:bodyPr wrap="square" lIns="0" tIns="0" rIns="0" bIns="0" rtlCol="0">
            <a:noAutofit/>
          </a:bodyPr>
          <a:lstStyle/>
          <a:p>
            <a:endParaRPr/>
          </a:p>
        </p:txBody>
      </p:sp>
      <p:sp>
        <p:nvSpPr>
          <p:cNvPr id="118" name="object 118"/>
          <p:cNvSpPr/>
          <p:nvPr/>
        </p:nvSpPr>
        <p:spPr>
          <a:xfrm>
            <a:off x="1741411" y="1827783"/>
            <a:ext cx="4330" cy="57073"/>
          </a:xfrm>
          <a:custGeom>
            <a:avLst/>
            <a:gdLst/>
            <a:ahLst/>
            <a:cxnLst/>
            <a:rect l="l" t="t" r="r" b="b"/>
            <a:pathLst>
              <a:path w="4330" h="57073">
                <a:moveTo>
                  <a:pt x="0" y="57073"/>
                </a:moveTo>
                <a:lnTo>
                  <a:pt x="4330" y="0"/>
                </a:lnTo>
                <a:lnTo>
                  <a:pt x="1308" y="47726"/>
                </a:lnTo>
                <a:lnTo>
                  <a:pt x="0" y="57073"/>
                </a:lnTo>
                <a:close/>
              </a:path>
            </a:pathLst>
          </a:custGeom>
          <a:solidFill>
            <a:srgbClr val="4471C4"/>
          </a:solidFill>
        </p:spPr>
        <p:txBody>
          <a:bodyPr wrap="square" lIns="0" tIns="0" rIns="0" bIns="0" rtlCol="0">
            <a:noAutofit/>
          </a:bodyPr>
          <a:lstStyle/>
          <a:p>
            <a:endParaRPr/>
          </a:p>
        </p:txBody>
      </p:sp>
      <p:sp>
        <p:nvSpPr>
          <p:cNvPr id="119" name="object 119"/>
          <p:cNvSpPr/>
          <p:nvPr/>
        </p:nvSpPr>
        <p:spPr>
          <a:xfrm>
            <a:off x="1738122" y="1780463"/>
            <a:ext cx="7619" cy="47409"/>
          </a:xfrm>
          <a:custGeom>
            <a:avLst/>
            <a:gdLst/>
            <a:ahLst/>
            <a:cxnLst/>
            <a:rect l="l" t="t" r="r" b="b"/>
            <a:pathLst>
              <a:path w="7619" h="47409">
                <a:moveTo>
                  <a:pt x="7619" y="47320"/>
                </a:moveTo>
                <a:lnTo>
                  <a:pt x="0" y="47409"/>
                </a:lnTo>
                <a:lnTo>
                  <a:pt x="0" y="47269"/>
                </a:lnTo>
                <a:lnTo>
                  <a:pt x="1650" y="0"/>
                </a:lnTo>
                <a:lnTo>
                  <a:pt x="3771" y="9169"/>
                </a:lnTo>
                <a:lnTo>
                  <a:pt x="5435" y="18491"/>
                </a:lnTo>
                <a:lnTo>
                  <a:pt x="6642" y="27965"/>
                </a:lnTo>
                <a:lnTo>
                  <a:pt x="7365" y="37579"/>
                </a:lnTo>
                <a:lnTo>
                  <a:pt x="7619" y="47294"/>
                </a:lnTo>
                <a:close/>
              </a:path>
            </a:pathLst>
          </a:custGeom>
          <a:solidFill>
            <a:srgbClr val="4471C4"/>
          </a:solidFill>
        </p:spPr>
        <p:txBody>
          <a:bodyPr wrap="square" lIns="0" tIns="0" rIns="0" bIns="0" rtlCol="0">
            <a:noAutofit/>
          </a:bodyPr>
          <a:lstStyle/>
          <a:p>
            <a:endParaRPr/>
          </a:p>
        </p:txBody>
      </p:sp>
      <p:sp>
        <p:nvSpPr>
          <p:cNvPr id="120" name="object 120"/>
          <p:cNvSpPr/>
          <p:nvPr/>
        </p:nvSpPr>
        <p:spPr>
          <a:xfrm>
            <a:off x="11203736" y="720420"/>
            <a:ext cx="18390" cy="2326"/>
          </a:xfrm>
          <a:custGeom>
            <a:avLst/>
            <a:gdLst/>
            <a:ahLst/>
            <a:cxnLst/>
            <a:rect l="l" t="t" r="r" b="b"/>
            <a:pathLst>
              <a:path w="18390" h="2326">
                <a:moveTo>
                  <a:pt x="9264" y="1060"/>
                </a:moveTo>
                <a:lnTo>
                  <a:pt x="0" y="0"/>
                </a:lnTo>
                <a:lnTo>
                  <a:pt x="9220" y="1054"/>
                </a:lnTo>
                <a:lnTo>
                  <a:pt x="18390" y="2326"/>
                </a:lnTo>
                <a:lnTo>
                  <a:pt x="9264" y="1060"/>
                </a:lnTo>
                <a:close/>
              </a:path>
            </a:pathLst>
          </a:custGeom>
          <a:solidFill>
            <a:srgbClr val="4471C4"/>
          </a:solidFill>
        </p:spPr>
        <p:txBody>
          <a:bodyPr wrap="square" lIns="0" tIns="0" rIns="0" bIns="0" rtlCol="0">
            <a:noAutofit/>
          </a:bodyPr>
          <a:lstStyle/>
          <a:p>
            <a:endParaRPr/>
          </a:p>
        </p:txBody>
      </p:sp>
      <p:sp>
        <p:nvSpPr>
          <p:cNvPr id="121" name="object 121"/>
          <p:cNvSpPr/>
          <p:nvPr/>
        </p:nvSpPr>
        <p:spPr>
          <a:xfrm>
            <a:off x="11203736" y="1448725"/>
            <a:ext cx="18386" cy="2325"/>
          </a:xfrm>
          <a:custGeom>
            <a:avLst/>
            <a:gdLst/>
            <a:ahLst/>
            <a:cxnLst/>
            <a:rect l="l" t="t" r="r" b="b"/>
            <a:pathLst>
              <a:path w="18386" h="2325">
                <a:moveTo>
                  <a:pt x="9265" y="1278"/>
                </a:moveTo>
                <a:lnTo>
                  <a:pt x="18386" y="0"/>
                </a:lnTo>
                <a:lnTo>
                  <a:pt x="9321" y="1271"/>
                </a:lnTo>
                <a:lnTo>
                  <a:pt x="88" y="2325"/>
                </a:lnTo>
                <a:lnTo>
                  <a:pt x="9265" y="1278"/>
                </a:lnTo>
                <a:close/>
              </a:path>
            </a:pathLst>
          </a:custGeom>
          <a:solidFill>
            <a:srgbClr val="4471C4"/>
          </a:solidFill>
        </p:spPr>
        <p:txBody>
          <a:bodyPr wrap="square" lIns="0" tIns="0" rIns="0" bIns="0" rtlCol="0">
            <a:noAutofit/>
          </a:bodyPr>
          <a:lstStyle/>
          <a:p>
            <a:endParaRPr/>
          </a:p>
        </p:txBody>
      </p:sp>
      <p:sp>
        <p:nvSpPr>
          <p:cNvPr id="122" name="object 122"/>
          <p:cNvSpPr/>
          <p:nvPr/>
        </p:nvSpPr>
        <p:spPr>
          <a:xfrm>
            <a:off x="11204549" y="5900978"/>
            <a:ext cx="18757" cy="9905"/>
          </a:xfrm>
          <a:custGeom>
            <a:avLst/>
            <a:gdLst/>
            <a:ahLst/>
            <a:cxnLst/>
            <a:rect l="l" t="t" r="r" b="b"/>
            <a:pathLst>
              <a:path w="18757" h="9905">
                <a:moveTo>
                  <a:pt x="9423" y="8839"/>
                </a:moveTo>
                <a:lnTo>
                  <a:pt x="0" y="9905"/>
                </a:lnTo>
                <a:lnTo>
                  <a:pt x="8407" y="1282"/>
                </a:lnTo>
                <a:lnTo>
                  <a:pt x="17564" y="0"/>
                </a:lnTo>
                <a:lnTo>
                  <a:pt x="18757" y="7531"/>
                </a:lnTo>
                <a:lnTo>
                  <a:pt x="9423" y="8839"/>
                </a:lnTo>
                <a:close/>
              </a:path>
            </a:pathLst>
          </a:custGeom>
          <a:solidFill>
            <a:srgbClr val="4471C4"/>
          </a:solidFill>
        </p:spPr>
        <p:txBody>
          <a:bodyPr wrap="square" lIns="0" tIns="0" rIns="0" bIns="0" rtlCol="0">
            <a:noAutofit/>
          </a:bodyPr>
          <a:lstStyle/>
          <a:p>
            <a:endParaRPr/>
          </a:p>
        </p:txBody>
      </p:sp>
      <p:sp>
        <p:nvSpPr>
          <p:cNvPr id="123" name="object 123"/>
          <p:cNvSpPr/>
          <p:nvPr/>
        </p:nvSpPr>
        <p:spPr>
          <a:xfrm>
            <a:off x="11213973" y="1448714"/>
            <a:ext cx="9334" cy="8839"/>
          </a:xfrm>
          <a:custGeom>
            <a:avLst/>
            <a:gdLst/>
            <a:ahLst/>
            <a:cxnLst/>
            <a:rect l="l" t="t" r="r" b="b"/>
            <a:pathLst>
              <a:path w="9334" h="8839">
                <a:moveTo>
                  <a:pt x="9334" y="7531"/>
                </a:moveTo>
                <a:lnTo>
                  <a:pt x="0" y="8839"/>
                </a:lnTo>
                <a:lnTo>
                  <a:pt x="8140" y="12"/>
                </a:lnTo>
                <a:lnTo>
                  <a:pt x="9334" y="7531"/>
                </a:lnTo>
                <a:close/>
              </a:path>
            </a:pathLst>
          </a:custGeom>
          <a:solidFill>
            <a:srgbClr val="4471C4"/>
          </a:solidFill>
        </p:spPr>
        <p:txBody>
          <a:bodyPr wrap="square" lIns="0" tIns="0" rIns="0" bIns="0" rtlCol="0">
            <a:noAutofit/>
          </a:bodyPr>
          <a:lstStyle/>
          <a:p>
            <a:endParaRPr/>
          </a:p>
        </p:txBody>
      </p:sp>
      <p:sp>
        <p:nvSpPr>
          <p:cNvPr id="124" name="object 124"/>
          <p:cNvSpPr/>
          <p:nvPr/>
        </p:nvSpPr>
        <p:spPr>
          <a:xfrm>
            <a:off x="11300841" y="743978"/>
            <a:ext cx="16548" cy="6997"/>
          </a:xfrm>
          <a:custGeom>
            <a:avLst/>
            <a:gdLst/>
            <a:ahLst/>
            <a:cxnLst/>
            <a:rect l="l" t="t" r="r" b="b"/>
            <a:pathLst>
              <a:path w="16548" h="6997">
                <a:moveTo>
                  <a:pt x="16471" y="6959"/>
                </a:moveTo>
                <a:lnTo>
                  <a:pt x="8341" y="3405"/>
                </a:lnTo>
                <a:lnTo>
                  <a:pt x="0" y="0"/>
                </a:lnTo>
                <a:lnTo>
                  <a:pt x="8280" y="3378"/>
                </a:lnTo>
                <a:lnTo>
                  <a:pt x="16471" y="6959"/>
                </a:lnTo>
                <a:close/>
              </a:path>
            </a:pathLst>
          </a:custGeom>
          <a:solidFill>
            <a:srgbClr val="4471C4"/>
          </a:solidFill>
        </p:spPr>
        <p:txBody>
          <a:bodyPr wrap="square" lIns="0" tIns="0" rIns="0" bIns="0" rtlCol="0">
            <a:noAutofit/>
          </a:bodyPr>
          <a:lstStyle/>
          <a:p>
            <a:endParaRPr/>
          </a:p>
        </p:txBody>
      </p:sp>
      <p:sp>
        <p:nvSpPr>
          <p:cNvPr id="125" name="object 125"/>
          <p:cNvSpPr/>
          <p:nvPr/>
        </p:nvSpPr>
        <p:spPr>
          <a:xfrm>
            <a:off x="11300841" y="1420495"/>
            <a:ext cx="16548" cy="6997"/>
          </a:xfrm>
          <a:custGeom>
            <a:avLst/>
            <a:gdLst/>
            <a:ahLst/>
            <a:cxnLst/>
            <a:rect l="l" t="t" r="r" b="b"/>
            <a:pathLst>
              <a:path w="16548" h="6997">
                <a:moveTo>
                  <a:pt x="8341" y="3592"/>
                </a:moveTo>
                <a:lnTo>
                  <a:pt x="16548" y="0"/>
                </a:lnTo>
                <a:lnTo>
                  <a:pt x="8369" y="3581"/>
                </a:lnTo>
                <a:lnTo>
                  <a:pt x="76" y="6972"/>
                </a:lnTo>
                <a:lnTo>
                  <a:pt x="8341" y="3592"/>
                </a:lnTo>
                <a:close/>
              </a:path>
            </a:pathLst>
          </a:custGeom>
          <a:solidFill>
            <a:srgbClr val="4471C4"/>
          </a:solidFill>
        </p:spPr>
        <p:txBody>
          <a:bodyPr wrap="square" lIns="0" tIns="0" rIns="0" bIns="0" rtlCol="0">
            <a:noAutofit/>
          </a:bodyPr>
          <a:lstStyle/>
          <a:p>
            <a:endParaRPr/>
          </a:p>
        </p:txBody>
      </p:sp>
      <p:sp>
        <p:nvSpPr>
          <p:cNvPr id="126" name="object 126"/>
          <p:cNvSpPr/>
          <p:nvPr/>
        </p:nvSpPr>
        <p:spPr>
          <a:xfrm>
            <a:off x="11300841" y="5872746"/>
            <a:ext cx="16548" cy="7010"/>
          </a:xfrm>
          <a:custGeom>
            <a:avLst/>
            <a:gdLst/>
            <a:ahLst/>
            <a:cxnLst/>
            <a:rect l="l" t="t" r="r" b="b"/>
            <a:pathLst>
              <a:path w="16548" h="7010">
                <a:moveTo>
                  <a:pt x="8340" y="3593"/>
                </a:moveTo>
                <a:lnTo>
                  <a:pt x="16548" y="0"/>
                </a:lnTo>
                <a:lnTo>
                  <a:pt x="8369" y="3581"/>
                </a:lnTo>
                <a:lnTo>
                  <a:pt x="0" y="7010"/>
                </a:lnTo>
                <a:lnTo>
                  <a:pt x="8340" y="3593"/>
                </a:lnTo>
                <a:close/>
              </a:path>
            </a:pathLst>
          </a:custGeom>
          <a:solidFill>
            <a:srgbClr val="4471C4"/>
          </a:solidFill>
        </p:spPr>
        <p:txBody>
          <a:bodyPr wrap="square" lIns="0" tIns="0" rIns="0" bIns="0" rtlCol="0">
            <a:noAutofit/>
          </a:bodyPr>
          <a:lstStyle/>
          <a:p>
            <a:endParaRPr/>
          </a:p>
        </p:txBody>
      </p:sp>
      <p:sp>
        <p:nvSpPr>
          <p:cNvPr id="127" name="object 127"/>
          <p:cNvSpPr/>
          <p:nvPr/>
        </p:nvSpPr>
        <p:spPr>
          <a:xfrm>
            <a:off x="11325390" y="5860859"/>
            <a:ext cx="15913" cy="8153"/>
          </a:xfrm>
          <a:custGeom>
            <a:avLst/>
            <a:gdLst/>
            <a:ahLst/>
            <a:cxnLst/>
            <a:rect l="l" t="t" r="r" b="b"/>
            <a:pathLst>
              <a:path w="15913" h="8153">
                <a:moveTo>
                  <a:pt x="7983" y="4187"/>
                </a:moveTo>
                <a:lnTo>
                  <a:pt x="15913" y="0"/>
                </a:lnTo>
                <a:lnTo>
                  <a:pt x="8051" y="4152"/>
                </a:lnTo>
                <a:lnTo>
                  <a:pt x="88" y="8115"/>
                </a:lnTo>
                <a:lnTo>
                  <a:pt x="7983" y="4187"/>
                </a:lnTo>
                <a:close/>
              </a:path>
            </a:pathLst>
          </a:custGeom>
          <a:solidFill>
            <a:srgbClr val="4471C4"/>
          </a:solidFill>
        </p:spPr>
        <p:txBody>
          <a:bodyPr wrap="square" lIns="0" tIns="0" rIns="0" bIns="0" rtlCol="0">
            <a:noAutofit/>
          </a:bodyPr>
          <a:lstStyle/>
          <a:p>
            <a:endParaRPr/>
          </a:p>
        </p:txBody>
      </p:sp>
      <p:sp>
        <p:nvSpPr>
          <p:cNvPr id="128" name="object 128"/>
          <p:cNvSpPr/>
          <p:nvPr/>
        </p:nvSpPr>
        <p:spPr>
          <a:xfrm>
            <a:off x="11419547" y="819886"/>
            <a:ext cx="12534" cy="12534"/>
          </a:xfrm>
          <a:custGeom>
            <a:avLst/>
            <a:gdLst/>
            <a:ahLst/>
            <a:cxnLst/>
            <a:rect l="l" t="t" r="r" b="b"/>
            <a:pathLst>
              <a:path w="12534" h="12534">
                <a:moveTo>
                  <a:pt x="6342" y="6191"/>
                </a:moveTo>
                <a:lnTo>
                  <a:pt x="0" y="0"/>
                </a:lnTo>
                <a:lnTo>
                  <a:pt x="6311" y="6159"/>
                </a:lnTo>
                <a:lnTo>
                  <a:pt x="12534" y="12534"/>
                </a:lnTo>
                <a:lnTo>
                  <a:pt x="6342" y="6191"/>
                </a:lnTo>
                <a:close/>
              </a:path>
            </a:pathLst>
          </a:custGeom>
          <a:solidFill>
            <a:srgbClr val="4471C4"/>
          </a:solidFill>
        </p:spPr>
        <p:txBody>
          <a:bodyPr wrap="square" lIns="0" tIns="0" rIns="0" bIns="0" rtlCol="0">
            <a:noAutofit/>
          </a:bodyPr>
          <a:lstStyle/>
          <a:p>
            <a:endParaRPr/>
          </a:p>
        </p:txBody>
      </p:sp>
      <p:sp>
        <p:nvSpPr>
          <p:cNvPr id="129" name="object 129"/>
          <p:cNvSpPr/>
          <p:nvPr/>
        </p:nvSpPr>
        <p:spPr>
          <a:xfrm>
            <a:off x="11489105" y="910666"/>
            <a:ext cx="8153" cy="15913"/>
          </a:xfrm>
          <a:custGeom>
            <a:avLst/>
            <a:gdLst/>
            <a:ahLst/>
            <a:cxnLst/>
            <a:rect l="l" t="t" r="r" b="b"/>
            <a:pathLst>
              <a:path w="8153" h="15913">
                <a:moveTo>
                  <a:pt x="8115" y="15824"/>
                </a:moveTo>
                <a:lnTo>
                  <a:pt x="4187" y="7929"/>
                </a:lnTo>
                <a:lnTo>
                  <a:pt x="0" y="0"/>
                </a:lnTo>
                <a:lnTo>
                  <a:pt x="4152" y="7861"/>
                </a:lnTo>
                <a:lnTo>
                  <a:pt x="8115" y="15824"/>
                </a:lnTo>
                <a:close/>
              </a:path>
            </a:pathLst>
          </a:custGeom>
          <a:solidFill>
            <a:srgbClr val="4471C4"/>
          </a:solidFill>
        </p:spPr>
        <p:txBody>
          <a:bodyPr wrap="square" lIns="0" tIns="0" rIns="0" bIns="0" rtlCol="0">
            <a:noAutofit/>
          </a:bodyPr>
          <a:lstStyle/>
          <a:p>
            <a:endParaRPr/>
          </a:p>
        </p:txBody>
      </p:sp>
      <p:sp>
        <p:nvSpPr>
          <p:cNvPr id="130" name="object 130"/>
          <p:cNvSpPr/>
          <p:nvPr/>
        </p:nvSpPr>
        <p:spPr>
          <a:xfrm>
            <a:off x="11489105" y="1244892"/>
            <a:ext cx="8153" cy="15913"/>
          </a:xfrm>
          <a:custGeom>
            <a:avLst/>
            <a:gdLst/>
            <a:ahLst/>
            <a:cxnLst/>
            <a:rect l="l" t="t" r="r" b="b"/>
            <a:pathLst>
              <a:path w="8153" h="15913">
                <a:moveTo>
                  <a:pt x="4187" y="7983"/>
                </a:moveTo>
                <a:lnTo>
                  <a:pt x="8153" y="0"/>
                </a:lnTo>
                <a:lnTo>
                  <a:pt x="4191" y="7975"/>
                </a:lnTo>
                <a:lnTo>
                  <a:pt x="0" y="15913"/>
                </a:lnTo>
                <a:lnTo>
                  <a:pt x="4187" y="7983"/>
                </a:lnTo>
                <a:close/>
              </a:path>
            </a:pathLst>
          </a:custGeom>
          <a:solidFill>
            <a:srgbClr val="4471C4"/>
          </a:solidFill>
        </p:spPr>
        <p:txBody>
          <a:bodyPr wrap="square" lIns="0" tIns="0" rIns="0" bIns="0" rtlCol="0">
            <a:noAutofit/>
          </a:bodyPr>
          <a:lstStyle/>
          <a:p>
            <a:endParaRPr/>
          </a:p>
        </p:txBody>
      </p:sp>
      <p:sp>
        <p:nvSpPr>
          <p:cNvPr id="131" name="object 131"/>
          <p:cNvSpPr/>
          <p:nvPr/>
        </p:nvSpPr>
        <p:spPr>
          <a:xfrm>
            <a:off x="11465674" y="868743"/>
            <a:ext cx="75387" cy="4789474"/>
          </a:xfrm>
          <a:custGeom>
            <a:avLst/>
            <a:gdLst/>
            <a:ahLst/>
            <a:cxnLst/>
            <a:rect l="l" t="t" r="r" b="b"/>
            <a:pathLst>
              <a:path w="75387" h="4789474">
                <a:moveTo>
                  <a:pt x="60312" y="4743208"/>
                </a:moveTo>
                <a:lnTo>
                  <a:pt x="62026" y="4734306"/>
                </a:lnTo>
                <a:lnTo>
                  <a:pt x="63550" y="4725123"/>
                </a:lnTo>
                <a:lnTo>
                  <a:pt x="64820" y="4715979"/>
                </a:lnTo>
                <a:lnTo>
                  <a:pt x="65874" y="4706747"/>
                </a:lnTo>
                <a:lnTo>
                  <a:pt x="66700" y="4697552"/>
                </a:lnTo>
                <a:lnTo>
                  <a:pt x="67297" y="4688103"/>
                </a:lnTo>
                <a:lnTo>
                  <a:pt x="67652" y="4678680"/>
                </a:lnTo>
                <a:lnTo>
                  <a:pt x="67767" y="292589"/>
                </a:lnTo>
                <a:lnTo>
                  <a:pt x="65786" y="301637"/>
                </a:lnTo>
                <a:lnTo>
                  <a:pt x="64820" y="263715"/>
                </a:lnTo>
                <a:lnTo>
                  <a:pt x="63588" y="310667"/>
                </a:lnTo>
                <a:lnTo>
                  <a:pt x="61175" y="319608"/>
                </a:lnTo>
                <a:lnTo>
                  <a:pt x="58534" y="328460"/>
                </a:lnTo>
                <a:lnTo>
                  <a:pt x="55689" y="337210"/>
                </a:lnTo>
                <a:lnTo>
                  <a:pt x="52641" y="345871"/>
                </a:lnTo>
                <a:lnTo>
                  <a:pt x="49390" y="354431"/>
                </a:lnTo>
                <a:lnTo>
                  <a:pt x="45935" y="362889"/>
                </a:lnTo>
                <a:lnTo>
                  <a:pt x="42278" y="371246"/>
                </a:lnTo>
                <a:lnTo>
                  <a:pt x="38430" y="379501"/>
                </a:lnTo>
                <a:lnTo>
                  <a:pt x="34378" y="387642"/>
                </a:lnTo>
                <a:lnTo>
                  <a:pt x="30149" y="395668"/>
                </a:lnTo>
                <a:lnTo>
                  <a:pt x="31546" y="376237"/>
                </a:lnTo>
                <a:lnTo>
                  <a:pt x="35318" y="368160"/>
                </a:lnTo>
                <a:lnTo>
                  <a:pt x="42316" y="351599"/>
                </a:lnTo>
                <a:lnTo>
                  <a:pt x="45504" y="343204"/>
                </a:lnTo>
                <a:lnTo>
                  <a:pt x="48463" y="334810"/>
                </a:lnTo>
                <a:lnTo>
                  <a:pt x="51244" y="326237"/>
                </a:lnTo>
                <a:lnTo>
                  <a:pt x="53833" y="317523"/>
                </a:lnTo>
                <a:lnTo>
                  <a:pt x="56222" y="308724"/>
                </a:lnTo>
                <a:lnTo>
                  <a:pt x="58381" y="299885"/>
                </a:lnTo>
                <a:lnTo>
                  <a:pt x="60299" y="291045"/>
                </a:lnTo>
                <a:lnTo>
                  <a:pt x="62026" y="282041"/>
                </a:lnTo>
                <a:lnTo>
                  <a:pt x="63550" y="272872"/>
                </a:lnTo>
                <a:lnTo>
                  <a:pt x="64814" y="263757"/>
                </a:lnTo>
                <a:lnTo>
                  <a:pt x="65874" y="254495"/>
                </a:lnTo>
                <a:lnTo>
                  <a:pt x="67284" y="235940"/>
                </a:lnTo>
                <a:lnTo>
                  <a:pt x="67652" y="226517"/>
                </a:lnTo>
                <a:lnTo>
                  <a:pt x="67652" y="207467"/>
                </a:lnTo>
                <a:lnTo>
                  <a:pt x="66700" y="188785"/>
                </a:lnTo>
                <a:lnTo>
                  <a:pt x="65874" y="179489"/>
                </a:lnTo>
                <a:lnTo>
                  <a:pt x="64814" y="170227"/>
                </a:lnTo>
                <a:lnTo>
                  <a:pt x="63550" y="161112"/>
                </a:lnTo>
                <a:lnTo>
                  <a:pt x="64808" y="170167"/>
                </a:lnTo>
                <a:lnTo>
                  <a:pt x="63550" y="161112"/>
                </a:lnTo>
                <a:lnTo>
                  <a:pt x="62026" y="151942"/>
                </a:lnTo>
                <a:lnTo>
                  <a:pt x="60299" y="142938"/>
                </a:lnTo>
                <a:lnTo>
                  <a:pt x="58381" y="134112"/>
                </a:lnTo>
                <a:lnTo>
                  <a:pt x="56222" y="125260"/>
                </a:lnTo>
                <a:lnTo>
                  <a:pt x="53833" y="116460"/>
                </a:lnTo>
                <a:lnTo>
                  <a:pt x="51244" y="107746"/>
                </a:lnTo>
                <a:lnTo>
                  <a:pt x="48463" y="99174"/>
                </a:lnTo>
                <a:lnTo>
                  <a:pt x="45504" y="90779"/>
                </a:lnTo>
                <a:lnTo>
                  <a:pt x="42316" y="82384"/>
                </a:lnTo>
                <a:lnTo>
                  <a:pt x="38900" y="74015"/>
                </a:lnTo>
                <a:lnTo>
                  <a:pt x="35356" y="65913"/>
                </a:lnTo>
                <a:lnTo>
                  <a:pt x="31546" y="57746"/>
                </a:lnTo>
                <a:lnTo>
                  <a:pt x="27622" y="49860"/>
                </a:lnTo>
                <a:lnTo>
                  <a:pt x="23431" y="41922"/>
                </a:lnTo>
                <a:lnTo>
                  <a:pt x="19100" y="34175"/>
                </a:lnTo>
                <a:lnTo>
                  <a:pt x="14630" y="26619"/>
                </a:lnTo>
                <a:lnTo>
                  <a:pt x="9944" y="19113"/>
                </a:lnTo>
                <a:lnTo>
                  <a:pt x="5079" y="11722"/>
                </a:lnTo>
                <a:lnTo>
                  <a:pt x="0" y="4381"/>
                </a:lnTo>
                <a:lnTo>
                  <a:pt x="5029" y="11645"/>
                </a:lnTo>
                <a:lnTo>
                  <a:pt x="6235" y="0"/>
                </a:lnTo>
                <a:lnTo>
                  <a:pt x="11366" y="7416"/>
                </a:lnTo>
                <a:lnTo>
                  <a:pt x="16332" y="14960"/>
                </a:lnTo>
                <a:lnTo>
                  <a:pt x="21120" y="22631"/>
                </a:lnTo>
                <a:lnTo>
                  <a:pt x="25730" y="30416"/>
                </a:lnTo>
                <a:lnTo>
                  <a:pt x="30149" y="38328"/>
                </a:lnTo>
                <a:lnTo>
                  <a:pt x="34378" y="46342"/>
                </a:lnTo>
                <a:lnTo>
                  <a:pt x="38430" y="54483"/>
                </a:lnTo>
                <a:lnTo>
                  <a:pt x="42278" y="62738"/>
                </a:lnTo>
                <a:lnTo>
                  <a:pt x="45935" y="71094"/>
                </a:lnTo>
                <a:lnTo>
                  <a:pt x="49390" y="79552"/>
                </a:lnTo>
                <a:lnTo>
                  <a:pt x="52641" y="88112"/>
                </a:lnTo>
                <a:lnTo>
                  <a:pt x="55689" y="96774"/>
                </a:lnTo>
                <a:lnTo>
                  <a:pt x="58534" y="105537"/>
                </a:lnTo>
                <a:lnTo>
                  <a:pt x="61175" y="114376"/>
                </a:lnTo>
                <a:lnTo>
                  <a:pt x="63588" y="123317"/>
                </a:lnTo>
                <a:lnTo>
                  <a:pt x="65786" y="132346"/>
                </a:lnTo>
                <a:lnTo>
                  <a:pt x="69532" y="150647"/>
                </a:lnTo>
                <a:lnTo>
                  <a:pt x="71069" y="159918"/>
                </a:lnTo>
                <a:lnTo>
                  <a:pt x="72377" y="169252"/>
                </a:lnTo>
                <a:lnTo>
                  <a:pt x="73456" y="178676"/>
                </a:lnTo>
                <a:lnTo>
                  <a:pt x="74295" y="188163"/>
                </a:lnTo>
                <a:lnTo>
                  <a:pt x="74904" y="197713"/>
                </a:lnTo>
                <a:lnTo>
                  <a:pt x="75260" y="207314"/>
                </a:lnTo>
                <a:lnTo>
                  <a:pt x="75387" y="217043"/>
                </a:lnTo>
                <a:lnTo>
                  <a:pt x="67767" y="216941"/>
                </a:lnTo>
                <a:lnTo>
                  <a:pt x="75387" y="217043"/>
                </a:lnTo>
                <a:lnTo>
                  <a:pt x="67767" y="217043"/>
                </a:lnTo>
                <a:lnTo>
                  <a:pt x="75387" y="217043"/>
                </a:lnTo>
                <a:lnTo>
                  <a:pt x="69532" y="283337"/>
                </a:lnTo>
                <a:lnTo>
                  <a:pt x="69532" y="4735601"/>
                </a:lnTo>
                <a:lnTo>
                  <a:pt x="67779" y="4744783"/>
                </a:lnTo>
                <a:lnTo>
                  <a:pt x="55689" y="4789474"/>
                </a:lnTo>
                <a:lnTo>
                  <a:pt x="53822" y="4769827"/>
                </a:lnTo>
                <a:lnTo>
                  <a:pt x="51244" y="4778489"/>
                </a:lnTo>
                <a:lnTo>
                  <a:pt x="53833" y="4769788"/>
                </a:lnTo>
                <a:lnTo>
                  <a:pt x="56222" y="4760976"/>
                </a:lnTo>
                <a:lnTo>
                  <a:pt x="58381" y="4752136"/>
                </a:lnTo>
                <a:lnTo>
                  <a:pt x="60312" y="4743208"/>
                </a:lnTo>
                <a:close/>
              </a:path>
            </a:pathLst>
          </a:custGeom>
          <a:solidFill>
            <a:srgbClr val="4471C4"/>
          </a:solidFill>
        </p:spPr>
        <p:txBody>
          <a:bodyPr wrap="square" lIns="0" tIns="0" rIns="0" bIns="0" rtlCol="0">
            <a:noAutofit/>
          </a:bodyPr>
          <a:lstStyle/>
          <a:p>
            <a:endParaRPr/>
          </a:p>
        </p:txBody>
      </p:sp>
      <p:sp>
        <p:nvSpPr>
          <p:cNvPr id="132" name="object 132"/>
          <p:cNvSpPr/>
          <p:nvPr/>
        </p:nvSpPr>
        <p:spPr>
          <a:xfrm>
            <a:off x="11529263" y="1132459"/>
            <a:ext cx="2197" cy="46951"/>
          </a:xfrm>
          <a:custGeom>
            <a:avLst/>
            <a:gdLst/>
            <a:ahLst/>
            <a:cxnLst/>
            <a:rect l="l" t="t" r="r" b="b"/>
            <a:pathLst>
              <a:path w="2197" h="46951">
                <a:moveTo>
                  <a:pt x="2197" y="37922"/>
                </a:moveTo>
                <a:lnTo>
                  <a:pt x="0" y="46951"/>
                </a:lnTo>
                <a:lnTo>
                  <a:pt x="1219" y="101"/>
                </a:lnTo>
                <a:lnTo>
                  <a:pt x="2197" y="37922"/>
                </a:lnTo>
                <a:close/>
              </a:path>
            </a:pathLst>
          </a:custGeom>
          <a:solidFill>
            <a:srgbClr val="4471C4"/>
          </a:solidFill>
        </p:spPr>
        <p:txBody>
          <a:bodyPr wrap="square" lIns="0" tIns="0" rIns="0" bIns="0" rtlCol="0">
            <a:noAutofit/>
          </a:bodyPr>
          <a:lstStyle/>
          <a:p>
            <a:endParaRPr/>
          </a:p>
        </p:txBody>
      </p:sp>
      <p:sp>
        <p:nvSpPr>
          <p:cNvPr id="133" name="object 133"/>
          <p:cNvSpPr/>
          <p:nvPr/>
        </p:nvSpPr>
        <p:spPr>
          <a:xfrm>
            <a:off x="11531536" y="1113942"/>
            <a:ext cx="838" cy="9397"/>
          </a:xfrm>
          <a:custGeom>
            <a:avLst/>
            <a:gdLst/>
            <a:ahLst/>
            <a:cxnLst/>
            <a:rect l="l" t="t" r="r" b="b"/>
            <a:pathLst>
              <a:path w="838" h="9397">
                <a:moveTo>
                  <a:pt x="12" y="9296"/>
                </a:moveTo>
                <a:lnTo>
                  <a:pt x="838" y="0"/>
                </a:lnTo>
                <a:lnTo>
                  <a:pt x="12" y="9296"/>
                </a:lnTo>
                <a:close/>
              </a:path>
            </a:pathLst>
          </a:custGeom>
          <a:solidFill>
            <a:srgbClr val="4471C4"/>
          </a:solidFill>
        </p:spPr>
        <p:txBody>
          <a:bodyPr wrap="square" lIns="0" tIns="0" rIns="0" bIns="0" rtlCol="0">
            <a:noAutofit/>
          </a:bodyPr>
          <a:lstStyle/>
          <a:p>
            <a:endParaRPr/>
          </a:p>
        </p:txBody>
      </p:sp>
      <p:sp>
        <p:nvSpPr>
          <p:cNvPr id="134" name="object 134"/>
          <p:cNvSpPr/>
          <p:nvPr/>
        </p:nvSpPr>
        <p:spPr>
          <a:xfrm>
            <a:off x="11532958" y="1066787"/>
            <a:ext cx="368" cy="9512"/>
          </a:xfrm>
          <a:custGeom>
            <a:avLst/>
            <a:gdLst/>
            <a:ahLst/>
            <a:cxnLst/>
            <a:rect l="l" t="t" r="r" b="b"/>
            <a:pathLst>
              <a:path w="368" h="9512">
                <a:moveTo>
                  <a:pt x="368" y="9512"/>
                </a:moveTo>
                <a:lnTo>
                  <a:pt x="0" y="0"/>
                </a:lnTo>
                <a:lnTo>
                  <a:pt x="368" y="9423"/>
                </a:lnTo>
                <a:close/>
              </a:path>
            </a:pathLst>
          </a:custGeom>
          <a:solidFill>
            <a:srgbClr val="4471C4"/>
          </a:solidFill>
        </p:spPr>
        <p:txBody>
          <a:bodyPr wrap="square" lIns="0" tIns="0" rIns="0" bIns="0" rtlCol="0">
            <a:noAutofit/>
          </a:bodyPr>
          <a:lstStyle/>
          <a:p>
            <a:endParaRPr/>
          </a:p>
        </p:txBody>
      </p:sp>
      <p:sp>
        <p:nvSpPr>
          <p:cNvPr id="135" name="object 135"/>
          <p:cNvSpPr/>
          <p:nvPr/>
        </p:nvSpPr>
        <p:spPr>
          <a:xfrm>
            <a:off x="11328742" y="747864"/>
            <a:ext cx="8127" cy="10845"/>
          </a:xfrm>
          <a:custGeom>
            <a:avLst/>
            <a:gdLst/>
            <a:ahLst/>
            <a:cxnLst/>
            <a:rect l="l" t="t" r="r" b="b"/>
            <a:pathLst>
              <a:path w="8127" h="10845">
                <a:moveTo>
                  <a:pt x="4622" y="10807"/>
                </a:moveTo>
                <a:lnTo>
                  <a:pt x="0" y="0"/>
                </a:lnTo>
                <a:lnTo>
                  <a:pt x="8127" y="4051"/>
                </a:lnTo>
                <a:lnTo>
                  <a:pt x="4699" y="10845"/>
                </a:lnTo>
                <a:close/>
              </a:path>
            </a:pathLst>
          </a:custGeom>
          <a:solidFill>
            <a:srgbClr val="4471C4"/>
          </a:solidFill>
        </p:spPr>
        <p:txBody>
          <a:bodyPr wrap="square" lIns="0" tIns="0" rIns="0" bIns="0" rtlCol="0">
            <a:noAutofit/>
          </a:bodyPr>
          <a:lstStyle/>
          <a:p>
            <a:endParaRPr/>
          </a:p>
        </p:txBody>
      </p:sp>
      <p:sp>
        <p:nvSpPr>
          <p:cNvPr id="136" name="object 136"/>
          <p:cNvSpPr/>
          <p:nvPr/>
        </p:nvSpPr>
        <p:spPr>
          <a:xfrm>
            <a:off x="11213973" y="713917"/>
            <a:ext cx="9334" cy="8839"/>
          </a:xfrm>
          <a:custGeom>
            <a:avLst/>
            <a:gdLst/>
            <a:ahLst/>
            <a:cxnLst/>
            <a:rect l="l" t="t" r="r" b="b"/>
            <a:pathLst>
              <a:path w="9334" h="8839">
                <a:moveTo>
                  <a:pt x="8140" y="8826"/>
                </a:moveTo>
                <a:lnTo>
                  <a:pt x="0" y="0"/>
                </a:lnTo>
                <a:lnTo>
                  <a:pt x="9334" y="1308"/>
                </a:lnTo>
                <a:lnTo>
                  <a:pt x="8229" y="8839"/>
                </a:lnTo>
                <a:close/>
              </a:path>
            </a:pathLst>
          </a:custGeom>
          <a:solidFill>
            <a:srgbClr val="4471C4"/>
          </a:solidFill>
        </p:spPr>
        <p:txBody>
          <a:bodyPr wrap="square" lIns="0" tIns="0" rIns="0" bIns="0" rtlCol="0">
            <a:noAutofit/>
          </a:bodyPr>
          <a:lstStyle/>
          <a:p>
            <a:endParaRPr/>
          </a:p>
        </p:txBody>
      </p:sp>
      <p:sp>
        <p:nvSpPr>
          <p:cNvPr id="137" name="object 137"/>
          <p:cNvSpPr/>
          <p:nvPr/>
        </p:nvSpPr>
        <p:spPr>
          <a:xfrm>
            <a:off x="11162183" y="1055217"/>
            <a:ext cx="7860" cy="39929"/>
          </a:xfrm>
          <a:custGeom>
            <a:avLst/>
            <a:gdLst/>
            <a:ahLst/>
            <a:cxnLst/>
            <a:rect l="l" t="t" r="r" b="b"/>
            <a:pathLst>
              <a:path w="7860" h="39929">
                <a:moveTo>
                  <a:pt x="1014" y="0"/>
                </a:moveTo>
                <a:lnTo>
                  <a:pt x="7860" y="88"/>
                </a:lnTo>
                <a:lnTo>
                  <a:pt x="7860" y="30619"/>
                </a:lnTo>
                <a:lnTo>
                  <a:pt x="240" y="30518"/>
                </a:lnTo>
                <a:lnTo>
                  <a:pt x="0" y="39929"/>
                </a:lnTo>
                <a:lnTo>
                  <a:pt x="1014" y="0"/>
                </a:lnTo>
                <a:close/>
              </a:path>
            </a:pathLst>
          </a:custGeom>
          <a:solidFill>
            <a:srgbClr val="4471C4"/>
          </a:solidFill>
        </p:spPr>
        <p:txBody>
          <a:bodyPr wrap="square" lIns="0" tIns="0" rIns="0" bIns="0" rtlCol="0">
            <a:noAutofit/>
          </a:bodyPr>
          <a:lstStyle/>
          <a:p>
            <a:endParaRPr/>
          </a:p>
        </p:txBody>
      </p:sp>
      <p:sp>
        <p:nvSpPr>
          <p:cNvPr id="138" name="object 138"/>
          <p:cNvSpPr/>
          <p:nvPr/>
        </p:nvSpPr>
        <p:spPr>
          <a:xfrm>
            <a:off x="11166233" y="5842520"/>
            <a:ext cx="209575" cy="70307"/>
          </a:xfrm>
          <a:custGeom>
            <a:avLst/>
            <a:gdLst/>
            <a:ahLst/>
            <a:cxnLst/>
            <a:rect l="l" t="t" r="r" b="b"/>
            <a:pathLst>
              <a:path w="209575" h="70307">
                <a:moveTo>
                  <a:pt x="9525" y="62560"/>
                </a:moveTo>
                <a:lnTo>
                  <a:pt x="18948" y="62204"/>
                </a:lnTo>
                <a:lnTo>
                  <a:pt x="28308" y="61607"/>
                </a:lnTo>
                <a:lnTo>
                  <a:pt x="37503" y="60794"/>
                </a:lnTo>
                <a:lnTo>
                  <a:pt x="46765" y="59734"/>
                </a:lnTo>
                <a:lnTo>
                  <a:pt x="55890" y="58456"/>
                </a:lnTo>
                <a:lnTo>
                  <a:pt x="65049" y="56946"/>
                </a:lnTo>
                <a:lnTo>
                  <a:pt x="74053" y="55219"/>
                </a:lnTo>
                <a:lnTo>
                  <a:pt x="82981" y="53276"/>
                </a:lnTo>
                <a:lnTo>
                  <a:pt x="91821" y="51117"/>
                </a:lnTo>
                <a:lnTo>
                  <a:pt x="100533" y="48752"/>
                </a:lnTo>
                <a:lnTo>
                  <a:pt x="109156" y="46189"/>
                </a:lnTo>
                <a:lnTo>
                  <a:pt x="117728" y="43408"/>
                </a:lnTo>
                <a:lnTo>
                  <a:pt x="126212" y="40424"/>
                </a:lnTo>
                <a:lnTo>
                  <a:pt x="134607" y="37236"/>
                </a:lnTo>
                <a:lnTo>
                  <a:pt x="142887" y="33845"/>
                </a:lnTo>
                <a:lnTo>
                  <a:pt x="151155" y="30225"/>
                </a:lnTo>
                <a:lnTo>
                  <a:pt x="159245" y="26454"/>
                </a:lnTo>
                <a:lnTo>
                  <a:pt x="167131" y="22529"/>
                </a:lnTo>
                <a:lnTo>
                  <a:pt x="175069" y="18338"/>
                </a:lnTo>
                <a:lnTo>
                  <a:pt x="182740" y="14058"/>
                </a:lnTo>
                <a:lnTo>
                  <a:pt x="190373" y="9550"/>
                </a:lnTo>
                <a:lnTo>
                  <a:pt x="197878" y="4864"/>
                </a:lnTo>
                <a:lnTo>
                  <a:pt x="205270" y="0"/>
                </a:lnTo>
                <a:lnTo>
                  <a:pt x="209575" y="6286"/>
                </a:lnTo>
                <a:lnTo>
                  <a:pt x="202031" y="11252"/>
                </a:lnTo>
                <a:lnTo>
                  <a:pt x="194360" y="16040"/>
                </a:lnTo>
                <a:lnTo>
                  <a:pt x="186575" y="20637"/>
                </a:lnTo>
                <a:lnTo>
                  <a:pt x="178663" y="25057"/>
                </a:lnTo>
                <a:lnTo>
                  <a:pt x="170637" y="29298"/>
                </a:lnTo>
                <a:lnTo>
                  <a:pt x="162509" y="33337"/>
                </a:lnTo>
                <a:lnTo>
                  <a:pt x="154254" y="37185"/>
                </a:lnTo>
                <a:lnTo>
                  <a:pt x="145897" y="40843"/>
                </a:lnTo>
                <a:lnTo>
                  <a:pt x="137439" y="44297"/>
                </a:lnTo>
                <a:lnTo>
                  <a:pt x="128879" y="47561"/>
                </a:lnTo>
                <a:lnTo>
                  <a:pt x="120218" y="50609"/>
                </a:lnTo>
                <a:lnTo>
                  <a:pt x="111455" y="53454"/>
                </a:lnTo>
                <a:lnTo>
                  <a:pt x="102616" y="56083"/>
                </a:lnTo>
                <a:lnTo>
                  <a:pt x="93675" y="58508"/>
                </a:lnTo>
                <a:lnTo>
                  <a:pt x="84645" y="60706"/>
                </a:lnTo>
                <a:lnTo>
                  <a:pt x="75539" y="62687"/>
                </a:lnTo>
                <a:lnTo>
                  <a:pt x="66344" y="64452"/>
                </a:lnTo>
                <a:lnTo>
                  <a:pt x="57073" y="65989"/>
                </a:lnTo>
                <a:lnTo>
                  <a:pt x="55879" y="58458"/>
                </a:lnTo>
                <a:lnTo>
                  <a:pt x="46824" y="59728"/>
                </a:lnTo>
                <a:lnTo>
                  <a:pt x="38315" y="68364"/>
                </a:lnTo>
                <a:lnTo>
                  <a:pt x="28828" y="69214"/>
                </a:lnTo>
                <a:lnTo>
                  <a:pt x="19278" y="69811"/>
                </a:lnTo>
                <a:lnTo>
                  <a:pt x="9664" y="70180"/>
                </a:lnTo>
                <a:lnTo>
                  <a:pt x="25" y="70307"/>
                </a:lnTo>
                <a:lnTo>
                  <a:pt x="0" y="62687"/>
                </a:lnTo>
                <a:lnTo>
                  <a:pt x="9525" y="62560"/>
                </a:lnTo>
                <a:close/>
              </a:path>
            </a:pathLst>
          </a:custGeom>
          <a:solidFill>
            <a:srgbClr val="4471C4"/>
          </a:solidFill>
        </p:spPr>
        <p:txBody>
          <a:bodyPr wrap="square" lIns="0" tIns="0" rIns="0" bIns="0" rtlCol="0">
            <a:noAutofit/>
          </a:bodyPr>
          <a:lstStyle/>
          <a:p>
            <a:endParaRPr/>
          </a:p>
        </p:txBody>
      </p:sp>
      <p:sp>
        <p:nvSpPr>
          <p:cNvPr id="139" name="object 139"/>
          <p:cNvSpPr/>
          <p:nvPr/>
        </p:nvSpPr>
        <p:spPr>
          <a:xfrm>
            <a:off x="11166233" y="710907"/>
            <a:ext cx="9664" cy="7620"/>
          </a:xfrm>
          <a:custGeom>
            <a:avLst/>
            <a:gdLst/>
            <a:ahLst/>
            <a:cxnLst/>
            <a:rect l="l" t="t" r="r" b="b"/>
            <a:pathLst>
              <a:path w="9664" h="7620">
                <a:moveTo>
                  <a:pt x="50" y="7620"/>
                </a:moveTo>
                <a:lnTo>
                  <a:pt x="0" y="0"/>
                </a:lnTo>
                <a:lnTo>
                  <a:pt x="9664" y="114"/>
                </a:lnTo>
                <a:lnTo>
                  <a:pt x="50" y="7620"/>
                </a:lnTo>
                <a:close/>
              </a:path>
            </a:pathLst>
          </a:custGeom>
          <a:solidFill>
            <a:srgbClr val="4471C4"/>
          </a:solidFill>
        </p:spPr>
        <p:txBody>
          <a:bodyPr wrap="square" lIns="0" tIns="0" rIns="0" bIns="0" rtlCol="0">
            <a:noAutofit/>
          </a:bodyPr>
          <a:lstStyle/>
          <a:p>
            <a:endParaRPr/>
          </a:p>
        </p:txBody>
      </p:sp>
      <p:sp>
        <p:nvSpPr>
          <p:cNvPr id="140" name="object 140"/>
          <p:cNvSpPr/>
          <p:nvPr/>
        </p:nvSpPr>
        <p:spPr>
          <a:xfrm>
            <a:off x="10799025" y="1086111"/>
            <a:ext cx="3860" cy="64724"/>
          </a:xfrm>
          <a:custGeom>
            <a:avLst/>
            <a:gdLst/>
            <a:ahLst/>
            <a:cxnLst/>
            <a:rect l="l" t="t" r="r" b="b"/>
            <a:pathLst>
              <a:path w="3860" h="64724">
                <a:moveTo>
                  <a:pt x="0" y="0"/>
                </a:moveTo>
                <a:lnTo>
                  <a:pt x="240" y="9038"/>
                </a:lnTo>
                <a:lnTo>
                  <a:pt x="939" y="18305"/>
                </a:lnTo>
                <a:lnTo>
                  <a:pt x="927" y="18115"/>
                </a:lnTo>
                <a:lnTo>
                  <a:pt x="2074" y="27235"/>
                </a:lnTo>
                <a:lnTo>
                  <a:pt x="3687" y="36225"/>
                </a:lnTo>
                <a:lnTo>
                  <a:pt x="2095" y="27398"/>
                </a:lnTo>
                <a:lnTo>
                  <a:pt x="3860" y="64724"/>
                </a:lnTo>
                <a:lnTo>
                  <a:pt x="888" y="55923"/>
                </a:lnTo>
                <a:lnTo>
                  <a:pt x="228" y="8882"/>
                </a:lnTo>
                <a:lnTo>
                  <a:pt x="0" y="0"/>
                </a:lnTo>
                <a:close/>
              </a:path>
            </a:pathLst>
          </a:custGeom>
          <a:solidFill>
            <a:srgbClr val="4471C4"/>
          </a:solidFill>
        </p:spPr>
        <p:txBody>
          <a:bodyPr wrap="square" lIns="0" tIns="0" rIns="0" bIns="0" rtlCol="0">
            <a:noAutofit/>
          </a:bodyPr>
          <a:lstStyle/>
          <a:p>
            <a:endParaRPr/>
          </a:p>
        </p:txBody>
      </p:sp>
      <p:sp>
        <p:nvSpPr>
          <p:cNvPr id="141" name="object 141"/>
          <p:cNvSpPr/>
          <p:nvPr/>
        </p:nvSpPr>
        <p:spPr>
          <a:xfrm>
            <a:off x="10801121" y="1113510"/>
            <a:ext cx="15787" cy="54305"/>
          </a:xfrm>
          <a:custGeom>
            <a:avLst/>
            <a:gdLst/>
            <a:ahLst/>
            <a:cxnLst/>
            <a:rect l="l" t="t" r="r" b="b"/>
            <a:pathLst>
              <a:path w="15787" h="54305">
                <a:moveTo>
                  <a:pt x="0" y="0"/>
                </a:moveTo>
                <a:lnTo>
                  <a:pt x="1592" y="8826"/>
                </a:lnTo>
                <a:lnTo>
                  <a:pt x="3644" y="17729"/>
                </a:lnTo>
                <a:lnTo>
                  <a:pt x="3594" y="17551"/>
                </a:lnTo>
                <a:lnTo>
                  <a:pt x="6096" y="26352"/>
                </a:lnTo>
                <a:lnTo>
                  <a:pt x="6032" y="26174"/>
                </a:lnTo>
                <a:lnTo>
                  <a:pt x="8912" y="34665"/>
                </a:lnTo>
                <a:lnTo>
                  <a:pt x="12189" y="42969"/>
                </a:lnTo>
                <a:lnTo>
                  <a:pt x="15787" y="50941"/>
                </a:lnTo>
                <a:lnTo>
                  <a:pt x="12217" y="43040"/>
                </a:lnTo>
                <a:lnTo>
                  <a:pt x="12141" y="42862"/>
                </a:lnTo>
                <a:lnTo>
                  <a:pt x="8953" y="34785"/>
                </a:lnTo>
                <a:lnTo>
                  <a:pt x="8953" y="54305"/>
                </a:lnTo>
                <a:lnTo>
                  <a:pt x="5156" y="45923"/>
                </a:lnTo>
                <a:lnTo>
                  <a:pt x="1765" y="37325"/>
                </a:lnTo>
                <a:lnTo>
                  <a:pt x="1574" y="8750"/>
                </a:lnTo>
                <a:lnTo>
                  <a:pt x="0" y="0"/>
                </a:lnTo>
                <a:close/>
              </a:path>
            </a:pathLst>
          </a:custGeom>
          <a:solidFill>
            <a:srgbClr val="4471C4"/>
          </a:solidFill>
        </p:spPr>
        <p:txBody>
          <a:bodyPr wrap="square" lIns="0" tIns="0" rIns="0" bIns="0" rtlCol="0">
            <a:noAutofit/>
          </a:bodyPr>
          <a:lstStyle/>
          <a:p>
            <a:endParaRPr/>
          </a:p>
        </p:txBody>
      </p:sp>
      <p:sp>
        <p:nvSpPr>
          <p:cNvPr id="142" name="object 142"/>
          <p:cNvSpPr/>
          <p:nvPr/>
        </p:nvSpPr>
        <p:spPr>
          <a:xfrm>
            <a:off x="10800905" y="1029846"/>
            <a:ext cx="2338" cy="18386"/>
          </a:xfrm>
          <a:custGeom>
            <a:avLst/>
            <a:gdLst/>
            <a:ahLst/>
            <a:cxnLst/>
            <a:rect l="l" t="t" r="r" b="b"/>
            <a:pathLst>
              <a:path w="2338" h="18386">
                <a:moveTo>
                  <a:pt x="1059" y="9124"/>
                </a:moveTo>
                <a:lnTo>
                  <a:pt x="0" y="18386"/>
                </a:lnTo>
                <a:lnTo>
                  <a:pt x="1054" y="9166"/>
                </a:lnTo>
                <a:lnTo>
                  <a:pt x="2338" y="0"/>
                </a:lnTo>
                <a:lnTo>
                  <a:pt x="1059" y="9124"/>
                </a:lnTo>
                <a:close/>
              </a:path>
            </a:pathLst>
          </a:custGeom>
          <a:solidFill>
            <a:srgbClr val="4471C4"/>
          </a:solidFill>
        </p:spPr>
        <p:txBody>
          <a:bodyPr wrap="square" lIns="0" tIns="0" rIns="0" bIns="0" rtlCol="0">
            <a:noAutofit/>
          </a:bodyPr>
          <a:lstStyle/>
          <a:p>
            <a:endParaRPr/>
          </a:p>
        </p:txBody>
      </p:sp>
      <p:sp>
        <p:nvSpPr>
          <p:cNvPr id="143" name="object 143"/>
          <p:cNvSpPr/>
          <p:nvPr/>
        </p:nvSpPr>
        <p:spPr>
          <a:xfrm>
            <a:off x="10814253" y="1164424"/>
            <a:ext cx="9486" cy="27165"/>
          </a:xfrm>
          <a:custGeom>
            <a:avLst/>
            <a:gdLst/>
            <a:ahLst/>
            <a:cxnLst/>
            <a:rect l="l" t="t" r="r" b="b"/>
            <a:pathLst>
              <a:path w="9486" h="27165">
                <a:moveTo>
                  <a:pt x="4559" y="19481"/>
                </a:moveTo>
                <a:lnTo>
                  <a:pt x="0" y="11556"/>
                </a:lnTo>
                <a:lnTo>
                  <a:pt x="2641" y="0"/>
                </a:lnTo>
                <a:lnTo>
                  <a:pt x="2717" y="165"/>
                </a:lnTo>
                <a:lnTo>
                  <a:pt x="6654" y="7835"/>
                </a:lnTo>
                <a:lnTo>
                  <a:pt x="9486" y="27165"/>
                </a:lnTo>
                <a:lnTo>
                  <a:pt x="4559" y="19481"/>
                </a:lnTo>
                <a:close/>
              </a:path>
            </a:pathLst>
          </a:custGeom>
          <a:solidFill>
            <a:srgbClr val="4471C4"/>
          </a:solidFill>
        </p:spPr>
        <p:txBody>
          <a:bodyPr wrap="square" lIns="0" tIns="0" rIns="0" bIns="0" rtlCol="0">
            <a:noAutofit/>
          </a:bodyPr>
          <a:lstStyle/>
          <a:p>
            <a:endParaRPr/>
          </a:p>
        </p:txBody>
      </p:sp>
      <p:sp>
        <p:nvSpPr>
          <p:cNvPr id="144" name="object 144"/>
          <p:cNvSpPr/>
          <p:nvPr/>
        </p:nvSpPr>
        <p:spPr>
          <a:xfrm>
            <a:off x="10824476" y="934580"/>
            <a:ext cx="6997" cy="16548"/>
          </a:xfrm>
          <a:custGeom>
            <a:avLst/>
            <a:gdLst/>
            <a:ahLst/>
            <a:cxnLst/>
            <a:rect l="l" t="t" r="r" b="b"/>
            <a:pathLst>
              <a:path w="6997" h="16548">
                <a:moveTo>
                  <a:pt x="3405" y="8206"/>
                </a:moveTo>
                <a:lnTo>
                  <a:pt x="0" y="16548"/>
                </a:lnTo>
                <a:lnTo>
                  <a:pt x="3378" y="8267"/>
                </a:lnTo>
                <a:lnTo>
                  <a:pt x="6997" y="0"/>
                </a:lnTo>
                <a:lnTo>
                  <a:pt x="3405" y="8206"/>
                </a:lnTo>
                <a:close/>
              </a:path>
            </a:pathLst>
          </a:custGeom>
          <a:solidFill>
            <a:srgbClr val="4471C4"/>
          </a:solidFill>
        </p:spPr>
        <p:txBody>
          <a:bodyPr wrap="square" lIns="0" tIns="0" rIns="0" bIns="0" rtlCol="0">
            <a:noAutofit/>
          </a:bodyPr>
          <a:lstStyle/>
          <a:p>
            <a:endParaRPr/>
          </a:p>
        </p:txBody>
      </p:sp>
      <p:sp>
        <p:nvSpPr>
          <p:cNvPr id="145" name="object 145"/>
          <p:cNvSpPr/>
          <p:nvPr/>
        </p:nvSpPr>
        <p:spPr>
          <a:xfrm>
            <a:off x="10825276" y="1179868"/>
            <a:ext cx="9841" cy="14583"/>
          </a:xfrm>
          <a:custGeom>
            <a:avLst/>
            <a:gdLst/>
            <a:ahLst/>
            <a:cxnLst/>
            <a:rect l="l" t="t" r="r" b="b"/>
            <a:pathLst>
              <a:path w="9841" h="14583">
                <a:moveTo>
                  <a:pt x="4764" y="7435"/>
                </a:moveTo>
                <a:lnTo>
                  <a:pt x="9841" y="14583"/>
                </a:lnTo>
                <a:lnTo>
                  <a:pt x="4825" y="7531"/>
                </a:lnTo>
                <a:lnTo>
                  <a:pt x="4724" y="7378"/>
                </a:lnTo>
                <a:lnTo>
                  <a:pt x="88" y="165"/>
                </a:lnTo>
                <a:lnTo>
                  <a:pt x="0" y="0"/>
                </a:lnTo>
                <a:lnTo>
                  <a:pt x="4764" y="7435"/>
                </a:lnTo>
                <a:close/>
              </a:path>
            </a:pathLst>
          </a:custGeom>
          <a:solidFill>
            <a:srgbClr val="4471C4"/>
          </a:solidFill>
        </p:spPr>
        <p:txBody>
          <a:bodyPr wrap="square" lIns="0" tIns="0" rIns="0" bIns="0" rtlCol="0">
            <a:noAutofit/>
          </a:bodyPr>
          <a:lstStyle/>
          <a:p>
            <a:endParaRPr/>
          </a:p>
        </p:txBody>
      </p:sp>
      <p:sp>
        <p:nvSpPr>
          <p:cNvPr id="146" name="object 146"/>
          <p:cNvSpPr/>
          <p:nvPr/>
        </p:nvSpPr>
        <p:spPr>
          <a:xfrm>
            <a:off x="10834636" y="1194371"/>
            <a:ext cx="5943" cy="18656"/>
          </a:xfrm>
          <a:custGeom>
            <a:avLst/>
            <a:gdLst/>
            <a:ahLst/>
            <a:cxnLst/>
            <a:rect l="l" t="t" r="r" b="b"/>
            <a:pathLst>
              <a:path w="5943" h="18656">
                <a:moveTo>
                  <a:pt x="5943" y="18656"/>
                </a:moveTo>
                <a:lnTo>
                  <a:pt x="0" y="11798"/>
                </a:lnTo>
                <a:lnTo>
                  <a:pt x="419" y="0"/>
                </a:lnTo>
                <a:lnTo>
                  <a:pt x="533" y="152"/>
                </a:lnTo>
                <a:lnTo>
                  <a:pt x="5816" y="6870"/>
                </a:lnTo>
                <a:lnTo>
                  <a:pt x="5943" y="18656"/>
                </a:lnTo>
                <a:close/>
              </a:path>
            </a:pathLst>
          </a:custGeom>
          <a:solidFill>
            <a:srgbClr val="4471C4"/>
          </a:solidFill>
        </p:spPr>
        <p:txBody>
          <a:bodyPr wrap="square" lIns="0" tIns="0" rIns="0" bIns="0" rtlCol="0">
            <a:noAutofit/>
          </a:bodyPr>
          <a:lstStyle/>
          <a:p>
            <a:endParaRPr/>
          </a:p>
        </p:txBody>
      </p:sp>
      <p:sp>
        <p:nvSpPr>
          <p:cNvPr id="147" name="object 147"/>
          <p:cNvSpPr/>
          <p:nvPr/>
        </p:nvSpPr>
        <p:spPr>
          <a:xfrm>
            <a:off x="10846155" y="1207846"/>
            <a:ext cx="12408" cy="12398"/>
          </a:xfrm>
          <a:custGeom>
            <a:avLst/>
            <a:gdLst/>
            <a:ahLst/>
            <a:cxnLst/>
            <a:rect l="l" t="t" r="r" b="b"/>
            <a:pathLst>
              <a:path w="12408" h="12398">
                <a:moveTo>
                  <a:pt x="6083" y="6372"/>
                </a:moveTo>
                <a:lnTo>
                  <a:pt x="12408" y="12398"/>
                </a:lnTo>
                <a:lnTo>
                  <a:pt x="6146" y="6438"/>
                </a:lnTo>
                <a:lnTo>
                  <a:pt x="6019" y="6311"/>
                </a:lnTo>
                <a:lnTo>
                  <a:pt x="0" y="0"/>
                </a:lnTo>
                <a:lnTo>
                  <a:pt x="6083" y="6372"/>
                </a:lnTo>
                <a:close/>
              </a:path>
            </a:pathLst>
          </a:custGeom>
          <a:solidFill>
            <a:srgbClr val="4471C4"/>
          </a:solidFill>
        </p:spPr>
        <p:txBody>
          <a:bodyPr wrap="square" lIns="0" tIns="0" rIns="0" bIns="0" rtlCol="0">
            <a:noAutofit/>
          </a:bodyPr>
          <a:lstStyle/>
          <a:p>
            <a:endParaRPr/>
          </a:p>
        </p:txBody>
      </p:sp>
      <p:sp>
        <p:nvSpPr>
          <p:cNvPr id="148" name="object 148"/>
          <p:cNvSpPr/>
          <p:nvPr/>
        </p:nvSpPr>
        <p:spPr>
          <a:xfrm>
            <a:off x="10853420" y="1220177"/>
            <a:ext cx="14020" cy="17271"/>
          </a:xfrm>
          <a:custGeom>
            <a:avLst/>
            <a:gdLst/>
            <a:ahLst/>
            <a:cxnLst/>
            <a:rect l="l" t="t" r="r" b="b"/>
            <a:pathLst>
              <a:path w="14020" h="17271">
                <a:moveTo>
                  <a:pt x="6870" y="11645"/>
                </a:moveTo>
                <a:lnTo>
                  <a:pt x="0" y="5702"/>
                </a:lnTo>
                <a:lnTo>
                  <a:pt x="5067" y="0"/>
                </a:lnTo>
                <a:lnTo>
                  <a:pt x="11658" y="5715"/>
                </a:lnTo>
                <a:lnTo>
                  <a:pt x="14020" y="17271"/>
                </a:lnTo>
                <a:lnTo>
                  <a:pt x="6870" y="11645"/>
                </a:lnTo>
                <a:close/>
              </a:path>
            </a:pathLst>
          </a:custGeom>
          <a:solidFill>
            <a:srgbClr val="4471C4"/>
          </a:solidFill>
        </p:spPr>
        <p:txBody>
          <a:bodyPr wrap="square" lIns="0" tIns="0" rIns="0" bIns="0" rtlCol="0">
            <a:noAutofit/>
          </a:bodyPr>
          <a:lstStyle/>
          <a:p>
            <a:endParaRPr/>
          </a:p>
        </p:txBody>
      </p:sp>
      <p:sp>
        <p:nvSpPr>
          <p:cNvPr id="149" name="object 149"/>
          <p:cNvSpPr/>
          <p:nvPr/>
        </p:nvSpPr>
        <p:spPr>
          <a:xfrm>
            <a:off x="10865162" y="1225958"/>
            <a:ext cx="13996" cy="10461"/>
          </a:xfrm>
          <a:custGeom>
            <a:avLst/>
            <a:gdLst/>
            <a:ahLst/>
            <a:cxnLst/>
            <a:rect l="l" t="t" r="r" b="b"/>
            <a:pathLst>
              <a:path w="13996" h="10461">
                <a:moveTo>
                  <a:pt x="6882" y="5408"/>
                </a:moveTo>
                <a:lnTo>
                  <a:pt x="13996" y="10461"/>
                </a:lnTo>
                <a:lnTo>
                  <a:pt x="6914" y="5433"/>
                </a:lnTo>
                <a:lnTo>
                  <a:pt x="6774" y="5331"/>
                </a:lnTo>
                <a:lnTo>
                  <a:pt x="56" y="48"/>
                </a:lnTo>
                <a:lnTo>
                  <a:pt x="6882" y="5408"/>
                </a:lnTo>
                <a:close/>
              </a:path>
            </a:pathLst>
          </a:custGeom>
          <a:solidFill>
            <a:srgbClr val="4471C4"/>
          </a:solidFill>
        </p:spPr>
        <p:txBody>
          <a:bodyPr wrap="square" lIns="0" tIns="0" rIns="0" bIns="0" rtlCol="0">
            <a:noAutofit/>
          </a:bodyPr>
          <a:lstStyle/>
          <a:p>
            <a:endParaRPr/>
          </a:p>
        </p:txBody>
      </p:sp>
      <p:sp>
        <p:nvSpPr>
          <p:cNvPr id="150" name="object 150"/>
          <p:cNvSpPr/>
          <p:nvPr/>
        </p:nvSpPr>
        <p:spPr>
          <a:xfrm>
            <a:off x="10874870" y="1236357"/>
            <a:ext cx="7683" cy="11290"/>
          </a:xfrm>
          <a:custGeom>
            <a:avLst/>
            <a:gdLst/>
            <a:ahLst/>
            <a:cxnLst/>
            <a:rect l="l" t="t" r="r" b="b"/>
            <a:pathLst>
              <a:path w="7683" h="11290">
                <a:moveTo>
                  <a:pt x="7683" y="11290"/>
                </a:moveTo>
                <a:lnTo>
                  <a:pt x="0" y="6362"/>
                </a:lnTo>
                <a:lnTo>
                  <a:pt x="4191" y="0"/>
                </a:lnTo>
                <a:lnTo>
                  <a:pt x="4343" y="101"/>
                </a:lnTo>
                <a:lnTo>
                  <a:pt x="7683" y="11290"/>
                </a:lnTo>
                <a:close/>
              </a:path>
            </a:pathLst>
          </a:custGeom>
          <a:solidFill>
            <a:srgbClr val="4471C4"/>
          </a:solidFill>
        </p:spPr>
        <p:txBody>
          <a:bodyPr wrap="square" lIns="0" tIns="0" rIns="0" bIns="0" rtlCol="0">
            <a:noAutofit/>
          </a:bodyPr>
          <a:lstStyle/>
          <a:p>
            <a:endParaRPr/>
          </a:p>
        </p:txBody>
      </p:sp>
      <p:sp>
        <p:nvSpPr>
          <p:cNvPr id="151" name="object 151"/>
          <p:cNvSpPr/>
          <p:nvPr/>
        </p:nvSpPr>
        <p:spPr>
          <a:xfrm>
            <a:off x="10890478" y="1245463"/>
            <a:ext cx="16548" cy="14719"/>
          </a:xfrm>
          <a:custGeom>
            <a:avLst/>
            <a:gdLst/>
            <a:ahLst/>
            <a:cxnLst/>
            <a:rect l="l" t="t" r="r" b="b"/>
            <a:pathLst>
              <a:path w="16548" h="14719">
                <a:moveTo>
                  <a:pt x="8166" y="10922"/>
                </a:moveTo>
                <a:lnTo>
                  <a:pt x="0" y="6743"/>
                </a:lnTo>
                <a:lnTo>
                  <a:pt x="3555" y="0"/>
                </a:lnTo>
                <a:lnTo>
                  <a:pt x="3721" y="88"/>
                </a:lnTo>
                <a:lnTo>
                  <a:pt x="11379" y="4013"/>
                </a:lnTo>
                <a:lnTo>
                  <a:pt x="16548" y="14719"/>
                </a:lnTo>
                <a:lnTo>
                  <a:pt x="8166" y="10922"/>
                </a:lnTo>
                <a:close/>
              </a:path>
            </a:pathLst>
          </a:custGeom>
          <a:solidFill>
            <a:srgbClr val="4471C4"/>
          </a:solidFill>
        </p:spPr>
        <p:txBody>
          <a:bodyPr wrap="square" lIns="0" tIns="0" rIns="0" bIns="0" rtlCol="0">
            <a:noAutofit/>
          </a:bodyPr>
          <a:lstStyle/>
          <a:p>
            <a:endParaRPr/>
          </a:p>
        </p:txBody>
      </p:sp>
      <p:sp>
        <p:nvSpPr>
          <p:cNvPr id="152" name="object 152"/>
          <p:cNvSpPr/>
          <p:nvPr/>
        </p:nvSpPr>
        <p:spPr>
          <a:xfrm>
            <a:off x="10901894" y="1249493"/>
            <a:ext cx="16373" cy="6931"/>
          </a:xfrm>
          <a:custGeom>
            <a:avLst/>
            <a:gdLst/>
            <a:ahLst/>
            <a:cxnLst/>
            <a:rect l="l" t="t" r="r" b="b"/>
            <a:pathLst>
              <a:path w="16373" h="6931">
                <a:moveTo>
                  <a:pt x="8087" y="3657"/>
                </a:moveTo>
                <a:lnTo>
                  <a:pt x="16373" y="6931"/>
                </a:lnTo>
                <a:lnTo>
                  <a:pt x="8192" y="3704"/>
                </a:lnTo>
                <a:lnTo>
                  <a:pt x="8014" y="3628"/>
                </a:lnTo>
                <a:lnTo>
                  <a:pt x="140" y="72"/>
                </a:lnTo>
                <a:lnTo>
                  <a:pt x="0" y="0"/>
                </a:lnTo>
                <a:lnTo>
                  <a:pt x="8087" y="3657"/>
                </a:lnTo>
                <a:close/>
              </a:path>
            </a:pathLst>
          </a:custGeom>
          <a:solidFill>
            <a:srgbClr val="4471C4"/>
          </a:solidFill>
        </p:spPr>
        <p:txBody>
          <a:bodyPr wrap="square" lIns="0" tIns="0" rIns="0" bIns="0" rtlCol="0">
            <a:noAutofit/>
          </a:bodyPr>
          <a:lstStyle/>
          <a:p>
            <a:endParaRPr/>
          </a:p>
        </p:txBody>
      </p:sp>
      <p:sp>
        <p:nvSpPr>
          <p:cNvPr id="153" name="object 153"/>
          <p:cNvSpPr/>
          <p:nvPr/>
        </p:nvSpPr>
        <p:spPr>
          <a:xfrm>
            <a:off x="10915624" y="1256385"/>
            <a:ext cx="17779" cy="12712"/>
          </a:xfrm>
          <a:custGeom>
            <a:avLst/>
            <a:gdLst/>
            <a:ahLst/>
            <a:cxnLst/>
            <a:rect l="l" t="t" r="r" b="b"/>
            <a:pathLst>
              <a:path w="17779" h="12712">
                <a:moveTo>
                  <a:pt x="8801" y="10159"/>
                </a:moveTo>
                <a:lnTo>
                  <a:pt x="0" y="7188"/>
                </a:lnTo>
                <a:lnTo>
                  <a:pt x="2527" y="0"/>
                </a:lnTo>
                <a:lnTo>
                  <a:pt x="2705" y="63"/>
                </a:lnTo>
                <a:lnTo>
                  <a:pt x="10972" y="2857"/>
                </a:lnTo>
                <a:lnTo>
                  <a:pt x="17779" y="12712"/>
                </a:lnTo>
                <a:lnTo>
                  <a:pt x="8801" y="10159"/>
                </a:lnTo>
                <a:close/>
              </a:path>
            </a:pathLst>
          </a:custGeom>
          <a:solidFill>
            <a:srgbClr val="4471C4"/>
          </a:solidFill>
        </p:spPr>
        <p:txBody>
          <a:bodyPr wrap="square" lIns="0" tIns="0" rIns="0" bIns="0" rtlCol="0">
            <a:noAutofit/>
          </a:bodyPr>
          <a:lstStyle/>
          <a:p>
            <a:endParaRPr/>
          </a:p>
        </p:txBody>
      </p:sp>
      <p:sp>
        <p:nvSpPr>
          <p:cNvPr id="154" name="object 154"/>
          <p:cNvSpPr/>
          <p:nvPr/>
        </p:nvSpPr>
        <p:spPr>
          <a:xfrm>
            <a:off x="10962043" y="1266494"/>
            <a:ext cx="18675" cy="937"/>
          </a:xfrm>
          <a:custGeom>
            <a:avLst/>
            <a:gdLst/>
            <a:ahLst/>
            <a:cxnLst/>
            <a:rect l="l" t="t" r="r" b="b"/>
            <a:pathLst>
              <a:path w="18675" h="937">
                <a:moveTo>
                  <a:pt x="9266" y="699"/>
                </a:moveTo>
                <a:lnTo>
                  <a:pt x="18675" y="937"/>
                </a:lnTo>
                <a:lnTo>
                  <a:pt x="9423" y="711"/>
                </a:lnTo>
                <a:lnTo>
                  <a:pt x="9232" y="698"/>
                </a:lnTo>
                <a:lnTo>
                  <a:pt x="0" y="0"/>
                </a:lnTo>
                <a:lnTo>
                  <a:pt x="9266" y="699"/>
                </a:lnTo>
                <a:close/>
              </a:path>
            </a:pathLst>
          </a:custGeom>
          <a:solidFill>
            <a:srgbClr val="4471C4"/>
          </a:solidFill>
        </p:spPr>
        <p:txBody>
          <a:bodyPr wrap="square" lIns="0" tIns="0" rIns="0" bIns="0" rtlCol="0">
            <a:noAutofit/>
          </a:bodyPr>
          <a:lstStyle/>
          <a:p>
            <a:endParaRPr/>
          </a:p>
        </p:txBody>
      </p:sp>
      <p:sp>
        <p:nvSpPr>
          <p:cNvPr id="155" name="object 155"/>
          <p:cNvSpPr/>
          <p:nvPr/>
        </p:nvSpPr>
        <p:spPr>
          <a:xfrm>
            <a:off x="10980623" y="1267205"/>
            <a:ext cx="9842" cy="7848"/>
          </a:xfrm>
          <a:custGeom>
            <a:avLst/>
            <a:gdLst/>
            <a:ahLst/>
            <a:cxnLst/>
            <a:rect l="l" t="t" r="r" b="b"/>
            <a:pathLst>
              <a:path w="9842" h="7848">
                <a:moveTo>
                  <a:pt x="190" y="228"/>
                </a:moveTo>
                <a:lnTo>
                  <a:pt x="9359" y="0"/>
                </a:lnTo>
                <a:lnTo>
                  <a:pt x="9842" y="7607"/>
                </a:lnTo>
                <a:lnTo>
                  <a:pt x="101" y="7848"/>
                </a:lnTo>
                <a:lnTo>
                  <a:pt x="0" y="228"/>
                </a:lnTo>
                <a:lnTo>
                  <a:pt x="190" y="228"/>
                </a:lnTo>
                <a:close/>
              </a:path>
            </a:pathLst>
          </a:custGeom>
          <a:solidFill>
            <a:srgbClr val="4471C4"/>
          </a:solidFill>
        </p:spPr>
        <p:txBody>
          <a:bodyPr wrap="square" lIns="0" tIns="0" rIns="0" bIns="0" rtlCol="0">
            <a:noAutofit/>
          </a:bodyPr>
          <a:lstStyle/>
          <a:p>
            <a:endParaRPr/>
          </a:p>
        </p:txBody>
      </p:sp>
      <p:sp>
        <p:nvSpPr>
          <p:cNvPr id="156" name="object 156"/>
          <p:cNvSpPr/>
          <p:nvPr/>
        </p:nvSpPr>
        <p:spPr>
          <a:xfrm>
            <a:off x="10991164" y="754710"/>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157" name="object 157"/>
          <p:cNvSpPr/>
          <p:nvPr/>
        </p:nvSpPr>
        <p:spPr>
          <a:xfrm>
            <a:off x="11008296" y="1261708"/>
            <a:ext cx="17869" cy="3655"/>
          </a:xfrm>
          <a:custGeom>
            <a:avLst/>
            <a:gdLst/>
            <a:ahLst/>
            <a:cxnLst/>
            <a:rect l="l" t="t" r="r" b="b"/>
            <a:pathLst>
              <a:path w="17869" h="3655">
                <a:moveTo>
                  <a:pt x="9030" y="2037"/>
                </a:moveTo>
                <a:lnTo>
                  <a:pt x="17869" y="0"/>
                </a:lnTo>
                <a:lnTo>
                  <a:pt x="9144" y="2017"/>
                </a:lnTo>
                <a:lnTo>
                  <a:pt x="8953" y="2055"/>
                </a:lnTo>
                <a:lnTo>
                  <a:pt x="0" y="3655"/>
                </a:lnTo>
                <a:lnTo>
                  <a:pt x="9030" y="2037"/>
                </a:lnTo>
                <a:close/>
              </a:path>
            </a:pathLst>
          </a:custGeom>
          <a:solidFill>
            <a:srgbClr val="4471C4"/>
          </a:solidFill>
        </p:spPr>
        <p:txBody>
          <a:bodyPr wrap="square" lIns="0" tIns="0" rIns="0" bIns="0" rtlCol="0">
            <a:noAutofit/>
          </a:bodyPr>
          <a:lstStyle/>
          <a:p>
            <a:endParaRPr/>
          </a:p>
        </p:txBody>
      </p:sp>
      <p:sp>
        <p:nvSpPr>
          <p:cNvPr id="158" name="object 158"/>
          <p:cNvSpPr/>
          <p:nvPr/>
        </p:nvSpPr>
        <p:spPr>
          <a:xfrm>
            <a:off x="11018875" y="1259293"/>
            <a:ext cx="18148" cy="11912"/>
          </a:xfrm>
          <a:custGeom>
            <a:avLst/>
            <a:gdLst/>
            <a:ahLst/>
            <a:cxnLst/>
            <a:rect l="l" t="t" r="r" b="b"/>
            <a:pathLst>
              <a:path w="18148" h="11912">
                <a:moveTo>
                  <a:pt x="9156" y="9804"/>
                </a:moveTo>
                <a:lnTo>
                  <a:pt x="0" y="11912"/>
                </a:lnTo>
                <a:lnTo>
                  <a:pt x="7162" y="2451"/>
                </a:lnTo>
                <a:lnTo>
                  <a:pt x="7353" y="2400"/>
                </a:lnTo>
                <a:lnTo>
                  <a:pt x="15786" y="0"/>
                </a:lnTo>
                <a:lnTo>
                  <a:pt x="18148" y="7251"/>
                </a:lnTo>
                <a:lnTo>
                  <a:pt x="9156" y="9804"/>
                </a:lnTo>
                <a:close/>
              </a:path>
            </a:pathLst>
          </a:custGeom>
          <a:solidFill>
            <a:srgbClr val="4471C4"/>
          </a:solidFill>
        </p:spPr>
        <p:txBody>
          <a:bodyPr wrap="square" lIns="0" tIns="0" rIns="0" bIns="0" rtlCol="0">
            <a:noAutofit/>
          </a:bodyPr>
          <a:lstStyle/>
          <a:p>
            <a:endParaRPr/>
          </a:p>
        </p:txBody>
      </p:sp>
      <p:sp>
        <p:nvSpPr>
          <p:cNvPr id="159" name="object 159"/>
          <p:cNvSpPr/>
          <p:nvPr/>
        </p:nvSpPr>
        <p:spPr>
          <a:xfrm>
            <a:off x="11034666" y="1253121"/>
            <a:ext cx="16860" cy="6170"/>
          </a:xfrm>
          <a:custGeom>
            <a:avLst/>
            <a:gdLst/>
            <a:ahLst/>
            <a:cxnLst/>
            <a:rect l="l" t="t" r="r" b="b"/>
            <a:pathLst>
              <a:path w="16860" h="6170">
                <a:moveTo>
                  <a:pt x="8501" y="3303"/>
                </a:moveTo>
                <a:lnTo>
                  <a:pt x="16860" y="0"/>
                </a:lnTo>
                <a:lnTo>
                  <a:pt x="8618" y="3263"/>
                </a:lnTo>
                <a:lnTo>
                  <a:pt x="8440" y="3327"/>
                </a:lnTo>
                <a:lnTo>
                  <a:pt x="172" y="6121"/>
                </a:lnTo>
                <a:lnTo>
                  <a:pt x="0" y="6170"/>
                </a:lnTo>
                <a:lnTo>
                  <a:pt x="8501" y="3303"/>
                </a:lnTo>
                <a:close/>
              </a:path>
            </a:pathLst>
          </a:custGeom>
          <a:solidFill>
            <a:srgbClr val="4471C4"/>
          </a:solidFill>
        </p:spPr>
        <p:txBody>
          <a:bodyPr wrap="square" lIns="0" tIns="0" rIns="0" bIns="0" rtlCol="0">
            <a:noAutofit/>
          </a:bodyPr>
          <a:lstStyle/>
          <a:p>
            <a:endParaRPr/>
          </a:p>
        </p:txBody>
      </p:sp>
      <p:sp>
        <p:nvSpPr>
          <p:cNvPr id="160" name="object 160"/>
          <p:cNvSpPr/>
          <p:nvPr/>
        </p:nvSpPr>
        <p:spPr>
          <a:xfrm>
            <a:off x="11062804" y="1241183"/>
            <a:ext cx="16090" cy="15201"/>
          </a:xfrm>
          <a:custGeom>
            <a:avLst/>
            <a:gdLst/>
            <a:ahLst/>
            <a:cxnLst/>
            <a:rect l="l" t="t" r="r" b="b"/>
            <a:pathLst>
              <a:path w="16090" h="15201">
                <a:moveTo>
                  <a:pt x="8166" y="11023"/>
                </a:moveTo>
                <a:lnTo>
                  <a:pt x="0" y="15201"/>
                </a:lnTo>
                <a:lnTo>
                  <a:pt x="4445" y="4368"/>
                </a:lnTo>
                <a:lnTo>
                  <a:pt x="4610" y="4279"/>
                </a:lnTo>
                <a:lnTo>
                  <a:pt x="12052" y="0"/>
                </a:lnTo>
                <a:lnTo>
                  <a:pt x="16090" y="6464"/>
                </a:lnTo>
                <a:lnTo>
                  <a:pt x="8166" y="11023"/>
                </a:lnTo>
                <a:close/>
              </a:path>
            </a:pathLst>
          </a:custGeom>
          <a:solidFill>
            <a:srgbClr val="4471C4"/>
          </a:solidFill>
        </p:spPr>
        <p:txBody>
          <a:bodyPr wrap="square" lIns="0" tIns="0" rIns="0" bIns="0" rtlCol="0">
            <a:noAutofit/>
          </a:bodyPr>
          <a:lstStyle/>
          <a:p>
            <a:endParaRPr/>
          </a:p>
        </p:txBody>
      </p:sp>
      <p:sp>
        <p:nvSpPr>
          <p:cNvPr id="161" name="object 161"/>
          <p:cNvSpPr/>
          <p:nvPr/>
        </p:nvSpPr>
        <p:spPr>
          <a:xfrm>
            <a:off x="11093996" y="1225892"/>
            <a:ext cx="7150" cy="11556"/>
          </a:xfrm>
          <a:custGeom>
            <a:avLst/>
            <a:gdLst/>
            <a:ahLst/>
            <a:cxnLst/>
            <a:rect l="l" t="t" r="r" b="b"/>
            <a:pathLst>
              <a:path w="7150" h="11556">
                <a:moveTo>
                  <a:pt x="7150" y="5930"/>
                </a:moveTo>
                <a:lnTo>
                  <a:pt x="0" y="11557"/>
                </a:lnTo>
                <a:lnTo>
                  <a:pt x="2235" y="114"/>
                </a:lnTo>
                <a:lnTo>
                  <a:pt x="2374" y="0"/>
                </a:lnTo>
                <a:lnTo>
                  <a:pt x="7150" y="5930"/>
                </a:lnTo>
                <a:close/>
              </a:path>
            </a:pathLst>
          </a:custGeom>
          <a:solidFill>
            <a:srgbClr val="4471C4"/>
          </a:solidFill>
        </p:spPr>
        <p:txBody>
          <a:bodyPr wrap="square" lIns="0" tIns="0" rIns="0" bIns="0" rtlCol="0">
            <a:noAutofit/>
          </a:bodyPr>
          <a:lstStyle/>
          <a:p>
            <a:endParaRPr/>
          </a:p>
        </p:txBody>
      </p:sp>
      <p:sp>
        <p:nvSpPr>
          <p:cNvPr id="162" name="object 162"/>
          <p:cNvSpPr/>
          <p:nvPr/>
        </p:nvSpPr>
        <p:spPr>
          <a:xfrm>
            <a:off x="11108016" y="1214158"/>
            <a:ext cx="6578" cy="11722"/>
          </a:xfrm>
          <a:custGeom>
            <a:avLst/>
            <a:gdLst/>
            <a:ahLst/>
            <a:cxnLst/>
            <a:rect l="l" t="t" r="r" b="b"/>
            <a:pathLst>
              <a:path w="6578" h="11722">
                <a:moveTo>
                  <a:pt x="6578" y="5448"/>
                </a:moveTo>
                <a:lnTo>
                  <a:pt x="0" y="11722"/>
                </a:lnTo>
                <a:lnTo>
                  <a:pt x="1117" y="126"/>
                </a:lnTo>
                <a:lnTo>
                  <a:pt x="1244" y="0"/>
                </a:lnTo>
                <a:lnTo>
                  <a:pt x="6578" y="5448"/>
                </a:lnTo>
                <a:close/>
              </a:path>
            </a:pathLst>
          </a:custGeom>
          <a:solidFill>
            <a:srgbClr val="4471C4"/>
          </a:solidFill>
        </p:spPr>
        <p:txBody>
          <a:bodyPr wrap="square" lIns="0" tIns="0" rIns="0" bIns="0" rtlCol="0">
            <a:noAutofit/>
          </a:bodyPr>
          <a:lstStyle/>
          <a:p>
            <a:endParaRPr/>
          </a:p>
        </p:txBody>
      </p:sp>
      <p:sp>
        <p:nvSpPr>
          <p:cNvPr id="165" name="object 165"/>
          <p:cNvSpPr/>
          <p:nvPr/>
        </p:nvSpPr>
        <p:spPr>
          <a:xfrm>
            <a:off x="762" y="761"/>
            <a:ext cx="12190476" cy="6856476"/>
          </a:xfrm>
          <a:custGeom>
            <a:avLst/>
            <a:gdLst/>
            <a:ahLst/>
            <a:cxnLst/>
            <a:rect l="l" t="t" r="r" b="b"/>
            <a:pathLst>
              <a:path w="12190476" h="6856476">
                <a:moveTo>
                  <a:pt x="0" y="0"/>
                </a:moveTo>
                <a:lnTo>
                  <a:pt x="12190476" y="0"/>
                </a:lnTo>
                <a:lnTo>
                  <a:pt x="12190476" y="6856476"/>
                </a:lnTo>
                <a:lnTo>
                  <a:pt x="0" y="6856476"/>
                </a:lnTo>
                <a:lnTo>
                  <a:pt x="0" y="0"/>
                </a:lnTo>
                <a:close/>
              </a:path>
            </a:pathLst>
          </a:custGeom>
          <a:ln w="0">
            <a:solidFill>
              <a:srgbClr val="000000"/>
            </a:solidFill>
          </a:ln>
        </p:spPr>
        <p:txBody>
          <a:bodyPr wrap="square" lIns="0" tIns="0" rIns="0" bIns="0" rtlCol="0">
            <a:noAutofit/>
          </a:bodyPr>
          <a:lstStyle/>
          <a:p>
            <a:endParaRPr/>
          </a:p>
        </p:txBody>
      </p:sp>
      <p:sp>
        <p:nvSpPr>
          <p:cNvPr id="14" name="object 1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3" name="object 1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2" name="object 12"/>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1" name="object 11"/>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0" name="object 10"/>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9" name="object 9"/>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8" name="object 8"/>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7" name="object 7"/>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6" name="object 6"/>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5" name="object 5"/>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4" name="object 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3" name="object 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2" name="object 2"/>
          <p:cNvSpPr txBox="1"/>
          <p:nvPr/>
        </p:nvSpPr>
        <p:spPr>
          <a:xfrm>
            <a:off x="762" y="761"/>
            <a:ext cx="12190476" cy="6856476"/>
          </a:xfrm>
          <a:prstGeom prst="rect">
            <a:avLst/>
          </a:prstGeom>
        </p:spPr>
        <p:txBody>
          <a:bodyPr wrap="square" lIns="0" tIns="0" rIns="0" bIns="0" rtlCol="0">
            <a:noAutofit/>
          </a:bodyPr>
          <a:lstStyle/>
          <a:p>
            <a:pPr>
              <a:lnSpc>
                <a:spcPts val="1000"/>
              </a:lnSpc>
            </a:pPr>
            <a:endParaRPr lang="en-US" sz="1000" dirty="0"/>
          </a:p>
          <a:p>
            <a:pPr marL="6453188" indent="-4837113" algn="ctr">
              <a:lnSpc>
                <a:spcPct val="98958"/>
              </a:lnSpc>
              <a:spcBef>
                <a:spcPts val="25087"/>
              </a:spcBef>
            </a:pPr>
            <a:r>
              <a:rPr lang="en-US" sz="4900" spc="4" dirty="0">
                <a:latin typeface="Bernard MT Condensed"/>
                <a:cs typeface="Bernard MT Condensed"/>
              </a:rPr>
              <a:t>                     BEDAH INSTRUMEN           AKREDITA</a:t>
            </a:r>
            <a:r>
              <a:rPr sz="4900" spc="4" dirty="0">
                <a:latin typeface="Bernard MT Condensed"/>
                <a:cs typeface="Bernard MT Condensed"/>
              </a:rPr>
              <a:t>S</a:t>
            </a:r>
            <a:r>
              <a:rPr sz="4900" spc="0" dirty="0">
                <a:latin typeface="Bernard MT Condensed"/>
                <a:cs typeface="Bernard MT Condensed"/>
              </a:rPr>
              <a:t>I</a:t>
            </a:r>
            <a:r>
              <a:rPr lang="en-US" sz="4900" spc="0" dirty="0">
                <a:latin typeface="Bernard MT Condensed"/>
                <a:cs typeface="Bernard MT Condensed"/>
              </a:rPr>
              <a:t>   </a:t>
            </a:r>
            <a:r>
              <a:rPr sz="4900" spc="-216" dirty="0">
                <a:latin typeface="Bernard MT Condensed"/>
                <a:cs typeface="Bernard MT Condensed"/>
              </a:rPr>
              <a:t> </a:t>
            </a:r>
            <a:r>
              <a:rPr lang="en-US" sz="4900" spc="-216" dirty="0">
                <a:latin typeface="Bernard MT Condensed"/>
                <a:cs typeface="Bernard MT Condensed"/>
              </a:rPr>
              <a:t>              </a:t>
            </a:r>
            <a:r>
              <a:rPr sz="4900" spc="4" dirty="0">
                <a:latin typeface="Bernard MT Condensed"/>
                <a:cs typeface="Bernard MT Condensed"/>
              </a:rPr>
              <a:t>202</a:t>
            </a:r>
            <a:r>
              <a:rPr sz="4900" spc="0" dirty="0">
                <a:latin typeface="Bernard MT Condensed"/>
                <a:cs typeface="Bernard MT Condensed"/>
              </a:rPr>
              <a:t>4</a:t>
            </a:r>
            <a:endParaRPr sz="4900" dirty="0">
              <a:latin typeface="Bernard MT Condensed"/>
              <a:cs typeface="Bernard MT Condensed"/>
            </a:endParaRPr>
          </a:p>
        </p:txBody>
      </p:sp>
      <p:pic>
        <p:nvPicPr>
          <p:cNvPr id="164" name="Picture 163">
            <a:extLst>
              <a:ext uri="{FF2B5EF4-FFF2-40B4-BE49-F238E27FC236}">
                <a16:creationId xmlns:a16="http://schemas.microsoft.com/office/drawing/2014/main" id="{F041BDB8-6AF0-4B24-B5DB-CCCCA7C984E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100000" l="935" r="100000"/>
                    </a14:imgEffect>
                  </a14:imgLayer>
                </a14:imgProps>
              </a:ext>
              <a:ext uri="{28A0092B-C50C-407E-A947-70E740481C1C}">
                <a14:useLocalDpi xmlns:a14="http://schemas.microsoft.com/office/drawing/2010/main" val="0"/>
              </a:ext>
            </a:extLst>
          </a:blip>
          <a:stretch>
            <a:fillRect/>
          </a:stretch>
        </p:blipFill>
        <p:spPr>
          <a:xfrm>
            <a:off x="2436473" y="1504911"/>
            <a:ext cx="3777343" cy="3777343"/>
          </a:xfrm>
          <a:prstGeom prst="rect">
            <a:avLst/>
          </a:prstGeom>
        </p:spPr>
      </p:pic>
      <p:sp>
        <p:nvSpPr>
          <p:cNvPr id="166" name="Speech Bubble: Oval 165">
            <a:extLst>
              <a:ext uri="{FF2B5EF4-FFF2-40B4-BE49-F238E27FC236}">
                <a16:creationId xmlns:a16="http://schemas.microsoft.com/office/drawing/2014/main" id="{C7E1FEEC-DA5B-94D7-300E-FE51183D9C9F}"/>
              </a:ext>
            </a:extLst>
          </p:cNvPr>
          <p:cNvSpPr/>
          <p:nvPr/>
        </p:nvSpPr>
        <p:spPr>
          <a:xfrm>
            <a:off x="4912627" y="1591484"/>
            <a:ext cx="2369109" cy="1027867"/>
          </a:xfrm>
          <a:prstGeom prst="wedgeEllipseCallou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MONGGO BELAJAR SARENG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13321" y="231823"/>
            <a:ext cx="7539525" cy="621511"/>
          </a:xfrm>
          <a:ln w="28575"/>
        </p:spPr>
        <p:style>
          <a:lnRef idx="2">
            <a:schemeClr val="accent4"/>
          </a:lnRef>
          <a:fillRef idx="1">
            <a:schemeClr val="lt1"/>
          </a:fillRef>
          <a:effectRef idx="0">
            <a:schemeClr val="accent4"/>
          </a:effectRef>
          <a:fontRef idx="minor">
            <a:schemeClr val="dk1"/>
          </a:fontRef>
        </p:style>
        <p:txBody>
          <a:bodyPr rtlCol="0">
            <a:normAutofit fontScale="90000"/>
          </a:bodyPr>
          <a:lstStyle/>
          <a:p>
            <a:pPr algn="ctr" defTabSz="914325">
              <a:defRPr/>
            </a:pPr>
            <a:r>
              <a:rPr lang="en-US" sz="2400" b="1" dirty="0">
                <a:solidFill>
                  <a:schemeClr val="tx1"/>
                </a:solidFill>
              </a:rPr>
              <a:t>Kinerja PENDIDIK </a:t>
            </a:r>
            <a:r>
              <a:rPr lang="en-US" sz="2400" b="1" dirty="0" err="1">
                <a:solidFill>
                  <a:schemeClr val="tx1"/>
                </a:solidFill>
              </a:rPr>
              <a:t>dalam</a:t>
            </a:r>
            <a:r>
              <a:rPr lang="en-US" sz="2400" b="1" dirty="0">
                <a:solidFill>
                  <a:schemeClr val="tx1"/>
                </a:solidFill>
              </a:rPr>
              <a:t> </a:t>
            </a:r>
            <a:r>
              <a:rPr lang="en-US" sz="2400" b="1" dirty="0" err="1">
                <a:solidFill>
                  <a:schemeClr val="tx1"/>
                </a:solidFill>
              </a:rPr>
              <a:t>mengelola</a:t>
            </a:r>
            <a:r>
              <a:rPr lang="en-US" sz="2400" b="1" dirty="0">
                <a:solidFill>
                  <a:schemeClr val="tx1"/>
                </a:solidFill>
              </a:rPr>
              <a:t> proses </a:t>
            </a:r>
            <a:r>
              <a:rPr lang="en-US" sz="2400" b="1" dirty="0" err="1">
                <a:solidFill>
                  <a:schemeClr val="tx1"/>
                </a:solidFill>
              </a:rPr>
              <a:t>pembelajaran</a:t>
            </a:r>
            <a:r>
              <a:rPr lang="en-US" sz="2400" b="1" dirty="0">
                <a:solidFill>
                  <a:schemeClr val="tx1"/>
                </a:solidFill>
              </a:rPr>
              <a:t> </a:t>
            </a:r>
          </a:p>
        </p:txBody>
      </p:sp>
      <p:grpSp>
        <p:nvGrpSpPr>
          <p:cNvPr id="388100" name="Group 7"/>
          <p:cNvGrpSpPr>
            <a:grpSpLocks/>
          </p:cNvGrpSpPr>
          <p:nvPr/>
        </p:nvGrpSpPr>
        <p:grpSpPr bwMode="auto">
          <a:xfrm>
            <a:off x="6605726" y="1022314"/>
            <a:ext cx="5393873" cy="5603864"/>
            <a:chOff x="497608" y="1388615"/>
            <a:chExt cx="3020291" cy="4760163"/>
          </a:xfrm>
        </p:grpSpPr>
        <p:sp>
          <p:nvSpPr>
            <p:cNvPr id="9" name="Rectangle 8"/>
            <p:cNvSpPr/>
            <p:nvPr/>
          </p:nvSpPr>
          <p:spPr>
            <a:xfrm>
              <a:off x="497608" y="1388615"/>
              <a:ext cx="3020291" cy="71699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r>
                <a:rPr lang="en-US" sz="2800" b="1" dirty="0" err="1">
                  <a:solidFill>
                    <a:schemeClr val="tx1"/>
                  </a:solidFill>
                </a:rPr>
                <a:t>Konsep</a:t>
              </a:r>
              <a:r>
                <a:rPr lang="en-US" sz="2800" b="1" dirty="0">
                  <a:solidFill>
                    <a:schemeClr val="tx1"/>
                  </a:solidFill>
                </a:rPr>
                <a:t> Inti</a:t>
              </a:r>
            </a:p>
          </p:txBody>
        </p:sp>
        <p:sp>
          <p:nvSpPr>
            <p:cNvPr id="10" name="Rectangle 9"/>
            <p:cNvSpPr/>
            <p:nvPr/>
          </p:nvSpPr>
          <p:spPr>
            <a:xfrm>
              <a:off x="497608" y="2112408"/>
              <a:ext cx="3020291" cy="3792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dirty="0">
                <a:solidFill>
                  <a:prstClr val="white"/>
                </a:solidFill>
              </a:endParaRPr>
            </a:p>
          </p:txBody>
        </p:sp>
        <p:sp>
          <p:nvSpPr>
            <p:cNvPr id="11" name="Rectangle 10"/>
            <p:cNvSpPr/>
            <p:nvPr/>
          </p:nvSpPr>
          <p:spPr>
            <a:xfrm>
              <a:off x="497608" y="5996150"/>
              <a:ext cx="3020291" cy="1526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grpSp>
      <p:grpSp>
        <p:nvGrpSpPr>
          <p:cNvPr id="388101" name="Group 11"/>
          <p:cNvGrpSpPr>
            <a:grpSpLocks/>
          </p:cNvGrpSpPr>
          <p:nvPr/>
        </p:nvGrpSpPr>
        <p:grpSpPr bwMode="auto">
          <a:xfrm>
            <a:off x="509088" y="995413"/>
            <a:ext cx="5586912" cy="5630764"/>
            <a:chOff x="497608" y="1388615"/>
            <a:chExt cx="5286682" cy="4631325"/>
          </a:xfrm>
        </p:grpSpPr>
        <p:sp>
          <p:nvSpPr>
            <p:cNvPr id="13" name="Rectangle 12"/>
            <p:cNvSpPr/>
            <p:nvPr/>
          </p:nvSpPr>
          <p:spPr>
            <a:xfrm>
              <a:off x="497608" y="1388615"/>
              <a:ext cx="5286682" cy="715080"/>
            </a:xfrm>
            <a:prstGeom prst="rect">
              <a:avLst/>
            </a:prstGeom>
            <a:solidFill>
              <a:srgbClr val="AB79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r>
                <a:rPr lang="en-US" sz="2800" b="1" dirty="0" err="1">
                  <a:solidFill>
                    <a:schemeClr val="tx1"/>
                  </a:solidFill>
                </a:rPr>
                <a:t>Aspek</a:t>
              </a:r>
              <a:r>
                <a:rPr lang="en-US" sz="2800" b="1" dirty="0">
                  <a:solidFill>
                    <a:schemeClr val="tx1"/>
                  </a:solidFill>
                </a:rPr>
                <a:t> Kinerja Yang </a:t>
              </a:r>
              <a:r>
                <a:rPr lang="en-US" sz="2800" b="1" dirty="0" err="1">
                  <a:solidFill>
                    <a:schemeClr val="tx1"/>
                  </a:solidFill>
                </a:rPr>
                <a:t>Dinilai</a:t>
              </a:r>
              <a:endParaRPr lang="en-US" sz="2800" b="1" dirty="0">
                <a:solidFill>
                  <a:schemeClr val="tx1"/>
                </a:solidFill>
              </a:endParaRPr>
            </a:p>
          </p:txBody>
        </p:sp>
        <p:sp>
          <p:nvSpPr>
            <p:cNvPr id="14" name="Rectangle 13"/>
            <p:cNvSpPr/>
            <p:nvPr/>
          </p:nvSpPr>
          <p:spPr>
            <a:xfrm>
              <a:off x="497608" y="2243441"/>
              <a:ext cx="5286682" cy="3624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sp>
          <p:nvSpPr>
            <p:cNvPr id="15" name="Rectangle 14"/>
            <p:cNvSpPr/>
            <p:nvPr/>
          </p:nvSpPr>
          <p:spPr>
            <a:xfrm>
              <a:off x="497608" y="5905272"/>
              <a:ext cx="5286682" cy="114668"/>
            </a:xfrm>
            <a:prstGeom prst="rect">
              <a:avLst/>
            </a:prstGeom>
            <a:solidFill>
              <a:srgbClr val="AB79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grpSp>
      <p:grpSp>
        <p:nvGrpSpPr>
          <p:cNvPr id="388107" name="Group 31"/>
          <p:cNvGrpSpPr>
            <a:grpSpLocks/>
          </p:cNvGrpSpPr>
          <p:nvPr/>
        </p:nvGrpSpPr>
        <p:grpSpPr bwMode="auto">
          <a:xfrm>
            <a:off x="277975" y="995414"/>
            <a:ext cx="311202" cy="5630764"/>
            <a:chOff x="3467099" y="1310676"/>
            <a:chExt cx="177801" cy="4669285"/>
          </a:xfrm>
        </p:grpSpPr>
        <p:sp>
          <p:nvSpPr>
            <p:cNvPr id="33" name="Rectangle 32"/>
            <p:cNvSpPr/>
            <p:nvPr/>
          </p:nvSpPr>
          <p:spPr>
            <a:xfrm flipH="1">
              <a:off x="3467100" y="2050543"/>
              <a:ext cx="177799" cy="3777018"/>
            </a:xfrm>
            <a:prstGeom prst="rect">
              <a:avLst/>
            </a:prstGeom>
            <a:gradFill flip="none" rotWithShape="1">
              <a:gsLst>
                <a:gs pos="100000">
                  <a:schemeClr val="bg1">
                    <a:alpha val="0"/>
                  </a:schemeClr>
                </a:gs>
                <a:gs pos="0">
                  <a:schemeClr val="tx1">
                    <a:lumMod val="50000"/>
                    <a:lumOff val="50000"/>
                    <a:alpha val="7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schemeClr val="accent2">
                    <a:lumMod val="50000"/>
                  </a:schemeClr>
                </a:solidFill>
              </a:endParaRPr>
            </a:p>
          </p:txBody>
        </p:sp>
        <p:sp>
          <p:nvSpPr>
            <p:cNvPr id="34" name="Rectangle 33"/>
            <p:cNvSpPr/>
            <p:nvPr/>
          </p:nvSpPr>
          <p:spPr>
            <a:xfrm flipH="1">
              <a:off x="3467099" y="1310676"/>
              <a:ext cx="143114" cy="739867"/>
            </a:xfrm>
            <a:prstGeom prst="rect">
              <a:avLst/>
            </a:prstGeom>
            <a:gradFill flip="none" rotWithShape="1">
              <a:gsLst>
                <a:gs pos="100000">
                  <a:schemeClr val="accent3">
                    <a:alpha val="46000"/>
                  </a:schemeClr>
                </a:gs>
                <a:gs pos="0">
                  <a:schemeClr val="tx2">
                    <a:alpha val="5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schemeClr val="accent2">
                    <a:lumMod val="50000"/>
                  </a:schemeClr>
                </a:solidFill>
              </a:endParaRPr>
            </a:p>
          </p:txBody>
        </p:sp>
        <p:sp>
          <p:nvSpPr>
            <p:cNvPr id="35" name="Rectangle 34"/>
            <p:cNvSpPr/>
            <p:nvPr/>
          </p:nvSpPr>
          <p:spPr>
            <a:xfrm flipH="1">
              <a:off x="3467100" y="5827561"/>
              <a:ext cx="177800" cy="152400"/>
            </a:xfrm>
            <a:prstGeom prst="rect">
              <a:avLst/>
            </a:prstGeom>
            <a:gradFill flip="none" rotWithShape="1">
              <a:gsLst>
                <a:gs pos="100000">
                  <a:schemeClr val="accent3">
                    <a:alpha val="46000"/>
                  </a:schemeClr>
                </a:gs>
                <a:gs pos="0">
                  <a:schemeClr val="tx2">
                    <a:alpha val="5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schemeClr val="accent2">
                    <a:lumMod val="50000"/>
                  </a:schemeClr>
                </a:solidFill>
              </a:endParaRPr>
            </a:p>
          </p:txBody>
        </p:sp>
      </p:grpSp>
      <p:grpSp>
        <p:nvGrpSpPr>
          <p:cNvPr id="388108" name="Group 35"/>
          <p:cNvGrpSpPr>
            <a:grpSpLocks/>
          </p:cNvGrpSpPr>
          <p:nvPr/>
        </p:nvGrpSpPr>
        <p:grpSpPr bwMode="auto">
          <a:xfrm>
            <a:off x="6368484" y="995413"/>
            <a:ext cx="422982" cy="5630765"/>
            <a:chOff x="6410024" y="1317022"/>
            <a:chExt cx="177800" cy="4662939"/>
          </a:xfrm>
        </p:grpSpPr>
        <p:sp>
          <p:nvSpPr>
            <p:cNvPr id="37" name="Rectangle 36"/>
            <p:cNvSpPr/>
            <p:nvPr/>
          </p:nvSpPr>
          <p:spPr>
            <a:xfrm flipH="1">
              <a:off x="6410024" y="2030993"/>
              <a:ext cx="169715" cy="3796568"/>
            </a:xfrm>
            <a:prstGeom prst="rect">
              <a:avLst/>
            </a:prstGeom>
            <a:gradFill flip="none" rotWithShape="1">
              <a:gsLst>
                <a:gs pos="100000">
                  <a:schemeClr val="bg1">
                    <a:alpha val="0"/>
                  </a:schemeClr>
                </a:gs>
                <a:gs pos="0">
                  <a:schemeClr val="tx1">
                    <a:lumMod val="50000"/>
                    <a:lumOff val="50000"/>
                    <a:alpha val="7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sp>
          <p:nvSpPr>
            <p:cNvPr id="38" name="Rectangle 37"/>
            <p:cNvSpPr/>
            <p:nvPr/>
          </p:nvSpPr>
          <p:spPr>
            <a:xfrm flipH="1">
              <a:off x="6418109" y="1317022"/>
              <a:ext cx="169715" cy="71397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sp>
          <p:nvSpPr>
            <p:cNvPr id="39" name="Rectangle 38"/>
            <p:cNvSpPr/>
            <p:nvPr/>
          </p:nvSpPr>
          <p:spPr>
            <a:xfrm flipH="1">
              <a:off x="6410024" y="5828200"/>
              <a:ext cx="177800" cy="151761"/>
            </a:xfrm>
            <a:prstGeom prst="rect">
              <a:avLst/>
            </a:prstGeom>
            <a:gradFill flip="none" rotWithShape="1">
              <a:gsLst>
                <a:gs pos="100000">
                  <a:schemeClr val="accent4"/>
                </a:gs>
                <a:gs pos="0">
                  <a:schemeClr val="accent4">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914325">
                <a:defRPr/>
              </a:pPr>
              <a:endParaRPr lang="en-US" sz="1800">
                <a:solidFill>
                  <a:prstClr val="white"/>
                </a:solidFill>
              </a:endParaRPr>
            </a:p>
          </p:txBody>
        </p:sp>
      </p:grpSp>
      <p:sp>
        <p:nvSpPr>
          <p:cNvPr id="4" name="TextBox 3">
            <a:extLst>
              <a:ext uri="{FF2B5EF4-FFF2-40B4-BE49-F238E27FC236}">
                <a16:creationId xmlns:a16="http://schemas.microsoft.com/office/drawing/2014/main" id="{08CF2086-59C9-1776-FE5F-52E4EB13CD8C}"/>
              </a:ext>
            </a:extLst>
          </p:cNvPr>
          <p:cNvSpPr txBox="1"/>
          <p:nvPr/>
        </p:nvSpPr>
        <p:spPr bwMode="auto">
          <a:xfrm>
            <a:off x="6730756" y="1836424"/>
            <a:ext cx="5183267" cy="4555093"/>
          </a:xfrm>
          <a:prstGeom prst="rect">
            <a:avLst/>
          </a:prstGeom>
          <a:noFill/>
        </p:spPr>
        <p:txBody>
          <a:bodyPr wrap="square" lIns="0" rIns="0">
            <a:spAutoFit/>
          </a:bodyPr>
          <a:lstStyle/>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Calibri" panose="020F0502020204030204" pitchFamily="34" charset="0"/>
              </a:rPr>
              <a:t>Disiplin</a:t>
            </a:r>
            <a:r>
              <a:rPr lang="en-US" sz="2000" b="1" dirty="0">
                <a:solidFill>
                  <a:schemeClr val="accent2">
                    <a:lumMod val="50000"/>
                  </a:schemeClr>
                </a:solidFill>
                <a:latin typeface="Arial" panose="020B0604020202020204" pitchFamily="34" charset="0"/>
                <a:ea typeface="Calibri" panose="020F0502020204030204" pitchFamily="34" charset="0"/>
              </a:rPr>
              <a:t> </a:t>
            </a:r>
            <a:r>
              <a:rPr lang="en-US" sz="2000" b="1" dirty="0" err="1">
                <a:solidFill>
                  <a:schemeClr val="accent2">
                    <a:lumMod val="50000"/>
                  </a:schemeClr>
                </a:solidFill>
                <a:latin typeface="Arial" panose="020B0604020202020204" pitchFamily="34" charset="0"/>
                <a:ea typeface="Calibri" panose="020F0502020204030204" pitchFamily="34" charset="0"/>
              </a:rPr>
              <a:t>Positif</a:t>
            </a:r>
            <a:r>
              <a:rPr lang="en-US" sz="2000" b="1" dirty="0">
                <a:solidFill>
                  <a:schemeClr val="accent2">
                    <a:lumMod val="50000"/>
                  </a:schemeClr>
                </a:solidFill>
                <a:latin typeface="Arial" panose="020B0604020202020204" pitchFamily="34" charset="0"/>
                <a:ea typeface="Calibri" panose="020F0502020204030204" pitchFamily="34" charset="0"/>
              </a:rPr>
              <a:t> </a:t>
            </a: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Calibri" panose="020F0502020204030204" pitchFamily="34" charset="0"/>
              </a:rPr>
              <a:t>Pembelajaran</a:t>
            </a:r>
            <a:r>
              <a:rPr lang="en-US" sz="2000" b="1" dirty="0">
                <a:solidFill>
                  <a:schemeClr val="accent2">
                    <a:lumMod val="50000"/>
                  </a:schemeClr>
                </a:solidFill>
                <a:latin typeface="Arial" panose="020B0604020202020204" pitchFamily="34" charset="0"/>
                <a:ea typeface="Calibri" panose="020F050202020403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Sosial</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Emosional</a:t>
            </a:r>
            <a:endParaRPr lang="en-US" sz="2000" b="1" dirty="0">
              <a:solidFill>
                <a:schemeClr val="accent2">
                  <a:lumMod val="50000"/>
                </a:schemeClr>
              </a:solidFill>
              <a:latin typeface="Arial" panose="020B0604020202020204" pitchFamily="34" charset="0"/>
              <a:ea typeface="Arial" panose="020B0604020202020204" pitchFamily="34" charset="0"/>
            </a:endParaRPr>
          </a:p>
          <a:p>
            <a:pPr marL="342900" lvl="0" indent="-342900">
              <a:spcAft>
                <a:spcPts val="640"/>
              </a:spcAft>
              <a:buFont typeface="+mj-lt"/>
              <a:buAutoNum type="arabicPeriod"/>
            </a:pPr>
            <a:r>
              <a:rPr lang="en-US" sz="2000" b="1" dirty="0">
                <a:solidFill>
                  <a:schemeClr val="accent2">
                    <a:lumMod val="50000"/>
                  </a:schemeClr>
                </a:solidFill>
                <a:latin typeface="Arial" panose="020B0604020202020204" pitchFamily="34" charset="0"/>
                <a:ea typeface="Arial" panose="020B0604020202020204" pitchFamily="34" charset="0"/>
              </a:rPr>
              <a:t>Pola </a:t>
            </a:r>
            <a:r>
              <a:rPr lang="en-US" sz="2000" b="1" dirty="0" err="1">
                <a:solidFill>
                  <a:schemeClr val="accent2">
                    <a:lumMod val="50000"/>
                  </a:schemeClr>
                </a:solidFill>
                <a:latin typeface="Arial" panose="020B0604020202020204" pitchFamily="34" charset="0"/>
                <a:ea typeface="Arial" panose="020B0604020202020204" pitchFamily="34" charset="0"/>
              </a:rPr>
              <a:t>Pikir</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Bertumbuh</a:t>
            </a:r>
            <a:endParaRPr lang="en-US" sz="2000" b="1" dirty="0">
              <a:solidFill>
                <a:schemeClr val="accent2">
                  <a:lumMod val="50000"/>
                </a:schemeClr>
              </a:solidFill>
              <a:latin typeface="Arial" panose="020B0604020202020204" pitchFamily="34" charset="0"/>
              <a:ea typeface="Arial" panose="020B0604020202020204" pitchFamily="34" charset="0"/>
            </a:endParaRP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Calibri" panose="020F0502020204030204" pitchFamily="34" charset="0"/>
              </a:rPr>
              <a:t>Keterlibatan</a:t>
            </a:r>
            <a:r>
              <a:rPr lang="en-US" sz="2000" b="1" dirty="0">
                <a:solidFill>
                  <a:schemeClr val="accent2">
                    <a:lumMod val="50000"/>
                  </a:schemeClr>
                </a:solidFill>
                <a:latin typeface="Arial" panose="020B0604020202020204" pitchFamily="34" charset="0"/>
                <a:ea typeface="Calibri" panose="020F0502020204030204" pitchFamily="34" charset="0"/>
              </a:rPr>
              <a:t> murid</a:t>
            </a: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Relevansi</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Materi</a:t>
            </a:r>
            <a:endParaRPr lang="en-US" sz="2000" b="1" dirty="0">
              <a:solidFill>
                <a:schemeClr val="accent2">
                  <a:lumMod val="50000"/>
                </a:schemeClr>
              </a:solidFill>
              <a:latin typeface="Arial" panose="020B0604020202020204" pitchFamily="34" charset="0"/>
              <a:ea typeface="Arial" panose="020B0604020202020204" pitchFamily="34" charset="0"/>
            </a:endParaRP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Diferensiasi</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Intruksional</a:t>
            </a:r>
            <a:endParaRPr lang="en-US" sz="2000" b="1" dirty="0">
              <a:solidFill>
                <a:schemeClr val="accent2">
                  <a:lumMod val="50000"/>
                </a:schemeClr>
              </a:solidFill>
              <a:latin typeface="Arial" panose="020B0604020202020204" pitchFamily="34" charset="0"/>
              <a:ea typeface="Arial" panose="020B0604020202020204" pitchFamily="34" charset="0"/>
            </a:endParaRP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Pembelajaran</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Aktif</a:t>
            </a:r>
            <a:endParaRPr lang="en-US" sz="2000" b="1" dirty="0">
              <a:solidFill>
                <a:schemeClr val="accent2">
                  <a:lumMod val="50000"/>
                </a:schemeClr>
              </a:solidFill>
              <a:latin typeface="Arial" panose="020B0604020202020204" pitchFamily="34" charset="0"/>
              <a:ea typeface="Arial" panose="020B0604020202020204" pitchFamily="34" charset="0"/>
            </a:endParaRP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Keterlibatan</a:t>
            </a:r>
            <a:r>
              <a:rPr lang="en-US" sz="2000" b="1" dirty="0">
                <a:solidFill>
                  <a:schemeClr val="accent2">
                    <a:lumMod val="50000"/>
                  </a:schemeClr>
                </a:solidFill>
                <a:latin typeface="Arial" panose="020B0604020202020204" pitchFamily="34" charset="0"/>
                <a:ea typeface="Arial" panose="020B0604020202020204" pitchFamily="34" charset="0"/>
              </a:rPr>
              <a:t> orang </a:t>
            </a:r>
            <a:r>
              <a:rPr lang="en-US" sz="2000" b="1" dirty="0" err="1">
                <a:solidFill>
                  <a:schemeClr val="accent2">
                    <a:lumMod val="50000"/>
                  </a:schemeClr>
                </a:solidFill>
                <a:latin typeface="Arial" panose="020B0604020202020204" pitchFamily="34" charset="0"/>
                <a:ea typeface="Arial" panose="020B0604020202020204" pitchFamily="34" charset="0"/>
              </a:rPr>
              <a:t>tua</a:t>
            </a:r>
            <a:r>
              <a:rPr lang="en-US" sz="2000" b="1" dirty="0">
                <a:solidFill>
                  <a:schemeClr val="accent2">
                    <a:lumMod val="50000"/>
                  </a:schemeClr>
                </a:solidFill>
                <a:latin typeface="Arial" panose="020B0604020202020204" pitchFamily="34" charset="0"/>
                <a:ea typeface="Arial" panose="020B0604020202020204" pitchFamily="34" charset="0"/>
              </a:rPr>
              <a:t> dan Masyarakat</a:t>
            </a: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Penguasaan</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Teknologi</a:t>
            </a:r>
            <a:endParaRPr lang="en-US" sz="2000" b="1" dirty="0">
              <a:solidFill>
                <a:schemeClr val="accent2">
                  <a:lumMod val="50000"/>
                </a:schemeClr>
              </a:solidFill>
              <a:latin typeface="Arial" panose="020B0604020202020204" pitchFamily="34" charset="0"/>
              <a:ea typeface="Arial" panose="020B0604020202020204" pitchFamily="34" charset="0"/>
            </a:endParaRP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Penilaian</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Otentik</a:t>
            </a:r>
            <a:endParaRPr lang="en-US" sz="2000" b="1" dirty="0">
              <a:solidFill>
                <a:schemeClr val="accent2">
                  <a:lumMod val="50000"/>
                </a:schemeClr>
              </a:solidFill>
              <a:latin typeface="Arial" panose="020B0604020202020204" pitchFamily="34" charset="0"/>
              <a:ea typeface="Arial" panose="020B0604020202020204" pitchFamily="34" charset="0"/>
            </a:endParaRP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Lingkungan</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belajar</a:t>
            </a:r>
            <a:r>
              <a:rPr lang="en-US" sz="2000" b="1" dirty="0">
                <a:solidFill>
                  <a:schemeClr val="accent2">
                    <a:lumMod val="50000"/>
                  </a:schemeClr>
                </a:solidFill>
                <a:latin typeface="Arial" panose="020B0604020202020204" pitchFamily="34" charset="0"/>
                <a:ea typeface="Arial" panose="020B0604020202020204" pitchFamily="34" charset="0"/>
              </a:rPr>
              <a:t> yang </a:t>
            </a:r>
            <a:r>
              <a:rPr lang="en-US" sz="2000" b="1" dirty="0" err="1">
                <a:solidFill>
                  <a:schemeClr val="accent2">
                    <a:lumMod val="50000"/>
                  </a:schemeClr>
                </a:solidFill>
                <a:latin typeface="Arial" panose="020B0604020202020204" pitchFamily="34" charset="0"/>
                <a:ea typeface="Arial" panose="020B0604020202020204" pitchFamily="34" charset="0"/>
              </a:rPr>
              <a:t>aman</a:t>
            </a:r>
            <a:r>
              <a:rPr lang="en-US" sz="2000" b="1" dirty="0">
                <a:solidFill>
                  <a:schemeClr val="accent2">
                    <a:lumMod val="50000"/>
                  </a:schemeClr>
                </a:solidFill>
                <a:latin typeface="Arial" panose="020B0604020202020204" pitchFamily="34" charset="0"/>
                <a:ea typeface="Arial" panose="020B0604020202020204" pitchFamily="34" charset="0"/>
              </a:rPr>
              <a:t> dan </a:t>
            </a:r>
            <a:r>
              <a:rPr lang="en-US" sz="2000" b="1" dirty="0" err="1">
                <a:solidFill>
                  <a:schemeClr val="accent2">
                    <a:lumMod val="50000"/>
                  </a:schemeClr>
                </a:solidFill>
                <a:latin typeface="Arial" panose="020B0604020202020204" pitchFamily="34" charset="0"/>
                <a:ea typeface="Arial" panose="020B0604020202020204" pitchFamily="34" charset="0"/>
              </a:rPr>
              <a:t>mendukung</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secara</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sosial</a:t>
            </a:r>
            <a:endParaRPr lang="en-US" sz="2400" b="1" dirty="0">
              <a:solidFill>
                <a:schemeClr val="accent2">
                  <a:lumMod val="50000"/>
                </a:schemeClr>
              </a:solidFill>
              <a:latin typeface="Arial" panose="020B0604020202020204" pitchFamily="34" charset="0"/>
              <a:ea typeface="Arial" panose="020B0604020202020204" pitchFamily="34" charset="0"/>
            </a:endParaRPr>
          </a:p>
        </p:txBody>
      </p:sp>
      <p:sp>
        <p:nvSpPr>
          <p:cNvPr id="5" name="TextBox 4">
            <a:extLst>
              <a:ext uri="{FF2B5EF4-FFF2-40B4-BE49-F238E27FC236}">
                <a16:creationId xmlns:a16="http://schemas.microsoft.com/office/drawing/2014/main" id="{7CCA1ABE-C3BD-8914-D5FA-AA2F1A99FE30}"/>
              </a:ext>
            </a:extLst>
          </p:cNvPr>
          <p:cNvSpPr txBox="1"/>
          <p:nvPr/>
        </p:nvSpPr>
        <p:spPr bwMode="auto">
          <a:xfrm>
            <a:off x="578494" y="2071084"/>
            <a:ext cx="5466128" cy="4555093"/>
          </a:xfrm>
          <a:prstGeom prst="rect">
            <a:avLst/>
          </a:prstGeom>
          <a:noFill/>
        </p:spPr>
        <p:txBody>
          <a:bodyPr wrap="square" lIns="0" rIns="0">
            <a:spAutoFit/>
          </a:bodyPr>
          <a:lstStyle/>
          <a:p>
            <a:pPr marL="342900" lvl="0" indent="-342900">
              <a:spcAft>
                <a:spcPts val="640"/>
              </a:spcAft>
              <a:buFont typeface="+mj-lt"/>
              <a:buAutoNum type="arabicPeriod"/>
            </a:pPr>
            <a:r>
              <a:rPr lang="en-US" b="1" dirty="0" err="1">
                <a:solidFill>
                  <a:schemeClr val="accent2">
                    <a:lumMod val="50000"/>
                  </a:schemeClr>
                </a:solidFill>
                <a:latin typeface="Arial" panose="020B0604020202020204" pitchFamily="34" charset="0"/>
                <a:ea typeface="Calibri" panose="020F0502020204030204" pitchFamily="34" charset="0"/>
              </a:rPr>
              <a:t>Pendidik</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menyediakan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dukungan</a:t>
            </a:r>
            <a:r>
              <a:rPr lang="en-US" b="1" dirty="0">
                <a:solidFill>
                  <a:schemeClr val="accent2">
                    <a:lumMod val="50000"/>
                  </a:schemeClr>
                </a:solidFill>
                <a:latin typeface="Arial" panose="020B0604020202020204" pitchFamily="34" charset="0"/>
                <a:ea typeface="Calibri" panose="020F0502020204030204" pitchFamily="34" charset="0"/>
              </a:rPr>
              <a:t> social </a:t>
            </a:r>
            <a:r>
              <a:rPr lang="en-US" b="1" dirty="0" err="1">
                <a:solidFill>
                  <a:schemeClr val="accent2">
                    <a:lumMod val="50000"/>
                  </a:schemeClr>
                </a:solidFill>
                <a:latin typeface="Arial" panose="020B0604020202020204" pitchFamily="34" charset="0"/>
                <a:ea typeface="Calibri" panose="020F0502020204030204" pitchFamily="34" charset="0"/>
              </a:rPr>
              <a:t>emosional</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bagi</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peserta</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didik</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dalam</a:t>
            </a:r>
            <a:r>
              <a:rPr lang="en-US" b="1" dirty="0">
                <a:solidFill>
                  <a:schemeClr val="accent2">
                    <a:lumMod val="50000"/>
                  </a:schemeClr>
                </a:solidFill>
                <a:latin typeface="Arial" panose="020B0604020202020204" pitchFamily="34" charset="0"/>
                <a:ea typeface="Calibri" panose="020F0502020204030204" pitchFamily="34" charset="0"/>
              </a:rPr>
              <a:t> proses </a:t>
            </a:r>
            <a:r>
              <a:rPr lang="en-US" b="1" dirty="0" err="1">
                <a:solidFill>
                  <a:schemeClr val="accent2">
                    <a:lumMod val="50000"/>
                  </a:schemeClr>
                </a:solidFill>
                <a:latin typeface="Arial" panose="020B0604020202020204" pitchFamily="34" charset="0"/>
                <a:ea typeface="Calibri" panose="020F0502020204030204" pitchFamily="34" charset="0"/>
              </a:rPr>
              <a:t>pembelajaran</a:t>
            </a:r>
            <a:endParaRPr lang="en-US" b="1" dirty="0">
              <a:solidFill>
                <a:schemeClr val="accent2">
                  <a:lumMod val="50000"/>
                </a:schemeClr>
              </a:solidFill>
              <a:latin typeface="Arial" panose="020B0604020202020204" pitchFamily="34" charset="0"/>
              <a:ea typeface="Calibri" panose="020F0502020204030204" pitchFamily="34" charset="0"/>
            </a:endParaRPr>
          </a:p>
          <a:p>
            <a:pPr marL="342900" lvl="0" indent="-342900">
              <a:spcAft>
                <a:spcPts val="640"/>
              </a:spcAft>
              <a:buFont typeface="+mj-lt"/>
              <a:buAutoNum type="arabicPeriod"/>
            </a:pPr>
            <a:r>
              <a:rPr lang="en-US" b="1" dirty="0" err="1">
                <a:solidFill>
                  <a:schemeClr val="accent2">
                    <a:lumMod val="50000"/>
                  </a:schemeClr>
                </a:solidFill>
                <a:latin typeface="Arial" panose="020B0604020202020204" pitchFamily="34" charset="0"/>
                <a:ea typeface="Calibri" panose="020F0502020204030204" pitchFamily="34" charset="0"/>
              </a:rPr>
              <a:t>Pendidik</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mengelola</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kelas</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untuk</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menciptakan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suasana</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belajar</a:t>
            </a:r>
            <a:r>
              <a:rPr lang="en-US" b="1" dirty="0">
                <a:solidFill>
                  <a:schemeClr val="accent2">
                    <a:lumMod val="50000"/>
                  </a:schemeClr>
                </a:solidFill>
                <a:latin typeface="Arial" panose="020B0604020202020204" pitchFamily="34" charset="0"/>
                <a:ea typeface="Calibri" panose="020F0502020204030204" pitchFamily="34" charset="0"/>
              </a:rPr>
              <a:t> yang </a:t>
            </a:r>
            <a:r>
              <a:rPr lang="en-US" b="1" dirty="0" err="1">
                <a:solidFill>
                  <a:schemeClr val="accent2">
                    <a:lumMod val="50000"/>
                  </a:schemeClr>
                </a:solidFill>
                <a:latin typeface="Arial" panose="020B0604020202020204" pitchFamily="34" charset="0"/>
                <a:ea typeface="Calibri" panose="020F0502020204030204" pitchFamily="34" charset="0"/>
              </a:rPr>
              <a:t>aman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nyaman</a:t>
            </a:r>
            <a:r>
              <a:rPr lang="en-US" b="1" dirty="0">
                <a:solidFill>
                  <a:schemeClr val="accent2">
                    <a:lumMod val="50000"/>
                  </a:schemeClr>
                </a:solidFill>
                <a:latin typeface="Arial" panose="020B0604020202020204" pitchFamily="34" charset="0"/>
                <a:ea typeface="Calibri" panose="020F0502020204030204" pitchFamily="34" charset="0"/>
              </a:rPr>
              <a:t>, dan </a:t>
            </a:r>
            <a:r>
              <a:rPr lang="en-US" b="1" dirty="0" err="1">
                <a:solidFill>
                  <a:schemeClr val="accent2">
                    <a:lumMod val="50000"/>
                  </a:schemeClr>
                </a:solidFill>
                <a:latin typeface="Arial" panose="020B0604020202020204" pitchFamily="34" charset="0"/>
                <a:ea typeface="Calibri" panose="020F0502020204030204" pitchFamily="34" charset="0"/>
              </a:rPr>
              <a:t>mendukung</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tercapainya</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tujuan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pembelajaran</a:t>
            </a:r>
            <a:endParaRPr lang="en-US" b="1" dirty="0">
              <a:solidFill>
                <a:schemeClr val="accent2">
                  <a:lumMod val="50000"/>
                </a:schemeClr>
              </a:solidFill>
              <a:latin typeface="Arial" panose="020B0604020202020204" pitchFamily="34" charset="0"/>
              <a:ea typeface="Calibri" panose="020F0502020204030204" pitchFamily="34" charset="0"/>
            </a:endParaRPr>
          </a:p>
          <a:p>
            <a:pPr marL="342900" lvl="0" indent="-342900">
              <a:spcAft>
                <a:spcPts val="640"/>
              </a:spcAft>
              <a:buFont typeface="+mj-lt"/>
              <a:buAutoNum type="arabicPeriod"/>
            </a:pPr>
            <a:r>
              <a:rPr lang="en-US" b="1" dirty="0" err="1">
                <a:solidFill>
                  <a:schemeClr val="accent2">
                    <a:lumMod val="50000"/>
                  </a:schemeClr>
                </a:solidFill>
                <a:latin typeface="Arial" panose="020B0604020202020204" pitchFamily="34" charset="0"/>
                <a:ea typeface="Calibri" panose="020F0502020204030204" pitchFamily="34" charset="0"/>
              </a:rPr>
              <a:t>Pendidik</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mengelola</a:t>
            </a:r>
            <a:r>
              <a:rPr lang="en-US" b="1" dirty="0">
                <a:solidFill>
                  <a:schemeClr val="accent2">
                    <a:lumMod val="50000"/>
                  </a:schemeClr>
                </a:solidFill>
                <a:latin typeface="Arial" panose="020B0604020202020204" pitchFamily="34" charset="0"/>
                <a:ea typeface="Calibri" panose="020F0502020204030204" pitchFamily="34" charset="0"/>
              </a:rPr>
              <a:t> proses </a:t>
            </a:r>
            <a:r>
              <a:rPr lang="en-US" b="1" dirty="0" err="1">
                <a:solidFill>
                  <a:schemeClr val="accent2">
                    <a:lumMod val="50000"/>
                  </a:schemeClr>
                </a:solidFill>
                <a:latin typeface="Arial" panose="020B0604020202020204" pitchFamily="34" charset="0"/>
                <a:ea typeface="Calibri" panose="020F0502020204030204" pitchFamily="34" charset="0"/>
              </a:rPr>
              <a:t>pembelajaran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secara</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efektif</a:t>
            </a:r>
            <a:r>
              <a:rPr lang="en-US" b="1" dirty="0">
                <a:solidFill>
                  <a:schemeClr val="accent2">
                    <a:lumMod val="50000"/>
                  </a:schemeClr>
                </a:solidFill>
                <a:latin typeface="Arial" panose="020B0604020202020204" pitchFamily="34" charset="0"/>
                <a:ea typeface="Calibri" panose="020F0502020204030204" pitchFamily="34" charset="0"/>
              </a:rPr>
              <a:t> dan </a:t>
            </a:r>
            <a:r>
              <a:rPr lang="en-US" b="1" dirty="0" err="1">
                <a:solidFill>
                  <a:schemeClr val="accent2">
                    <a:lumMod val="50000"/>
                  </a:schemeClr>
                </a:solidFill>
                <a:latin typeface="Arial" panose="020B0604020202020204" pitchFamily="34" charset="0"/>
                <a:ea typeface="Calibri" panose="020F0502020204030204" pitchFamily="34" charset="0"/>
              </a:rPr>
              <a:t>bermakna</a:t>
            </a:r>
            <a:endParaRPr lang="en-US" b="1" dirty="0">
              <a:solidFill>
                <a:schemeClr val="accent2">
                  <a:lumMod val="50000"/>
                </a:schemeClr>
              </a:solidFill>
              <a:latin typeface="Arial" panose="020B0604020202020204" pitchFamily="34" charset="0"/>
              <a:ea typeface="Calibri" panose="020F0502020204030204" pitchFamily="34" charset="0"/>
            </a:endParaRPr>
          </a:p>
          <a:p>
            <a:pPr marL="342900" lvl="0" indent="-342900">
              <a:spcAft>
                <a:spcPts val="640"/>
              </a:spcAft>
              <a:buFont typeface="+mj-lt"/>
              <a:buAutoNum type="arabicPeriod"/>
            </a:pPr>
            <a:r>
              <a:rPr lang="en-US" b="1" dirty="0" err="1">
                <a:solidFill>
                  <a:schemeClr val="accent2">
                    <a:lumMod val="50000"/>
                  </a:schemeClr>
                </a:solidFill>
                <a:latin typeface="Arial" panose="020B0604020202020204" pitchFamily="34" charset="0"/>
                <a:ea typeface="Calibri" panose="020F0502020204030204" pitchFamily="34" charset="0"/>
              </a:rPr>
              <a:t>Pendidik</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memfasilitasi</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pembelajaran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yg</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efektif</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dalam</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membangun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keimanan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ketakwaan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komitmen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kebangsaan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kemampuan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bernalar</a:t>
            </a:r>
            <a:r>
              <a:rPr lang="en-US" b="1" dirty="0">
                <a:solidFill>
                  <a:schemeClr val="accent2">
                    <a:lumMod val="50000"/>
                  </a:schemeClr>
                </a:solidFill>
                <a:latin typeface="Arial" panose="020B0604020202020204" pitchFamily="34" charset="0"/>
                <a:ea typeface="Calibri" panose="020F0502020204030204" pitchFamily="34" charset="0"/>
              </a:rPr>
              <a:t> dan </a:t>
            </a:r>
            <a:r>
              <a:rPr lang="en-US" b="1" dirty="0" err="1">
                <a:solidFill>
                  <a:schemeClr val="accent2">
                    <a:lumMod val="50000"/>
                  </a:schemeClr>
                </a:solidFill>
                <a:latin typeface="Arial" panose="020B0604020202020204" pitchFamily="34" charset="0"/>
                <a:ea typeface="Calibri" panose="020F0502020204030204" pitchFamily="34" charset="0"/>
              </a:rPr>
              <a:t>memecahkan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masalah</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serta</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karakter</a:t>
            </a:r>
            <a:r>
              <a:rPr lang="en-US" b="1" dirty="0">
                <a:solidFill>
                  <a:schemeClr val="accent2">
                    <a:lumMod val="50000"/>
                  </a:schemeClr>
                </a:solidFill>
                <a:latin typeface="Arial" panose="020B0604020202020204" pitchFamily="34" charset="0"/>
                <a:ea typeface="Calibri" panose="020F0502020204030204" pitchFamily="34" charset="0"/>
              </a:rPr>
              <a:t> dan </a:t>
            </a:r>
            <a:r>
              <a:rPr lang="en-US" b="1" dirty="0" err="1">
                <a:solidFill>
                  <a:schemeClr val="accent2">
                    <a:lumMod val="50000"/>
                  </a:schemeClr>
                </a:solidFill>
                <a:latin typeface="Arial" panose="020B0604020202020204" pitchFamily="34" charset="0"/>
                <a:ea typeface="Calibri" panose="020F0502020204030204" pitchFamily="34" charset="0"/>
              </a:rPr>
              <a:t>kompetensi</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lainnya</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yg</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relevan</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bagi</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peserta</a:t>
            </a:r>
            <a:r>
              <a:rPr lang="en-US" b="1" dirty="0">
                <a:solidFill>
                  <a:schemeClr val="accent2">
                    <a:lumMod val="50000"/>
                  </a:schemeClr>
                </a:solidFill>
                <a:latin typeface="Arial" panose="020B0604020202020204" pitchFamily="34" charset="0"/>
                <a:ea typeface="Calibri" panose="020F0502020204030204" pitchFamily="34" charset="0"/>
              </a:rPr>
              <a:t> </a:t>
            </a:r>
            <a:r>
              <a:rPr lang="en-US" b="1" dirty="0" err="1">
                <a:solidFill>
                  <a:schemeClr val="accent2">
                    <a:lumMod val="50000"/>
                  </a:schemeClr>
                </a:solidFill>
                <a:latin typeface="Arial" panose="020B0604020202020204" pitchFamily="34" charset="0"/>
                <a:ea typeface="Calibri" panose="020F0502020204030204" pitchFamily="34" charset="0"/>
              </a:rPr>
              <a:t>didik</a:t>
            </a:r>
            <a:endParaRPr lang="en-US" b="1" dirty="0">
              <a:solidFill>
                <a:schemeClr val="accent2">
                  <a:lumMod val="50000"/>
                </a:schemeClr>
              </a:solidFill>
              <a:latin typeface="Arial" panose="020B0604020202020204" pitchFamily="34" charset="0"/>
              <a:ea typeface="Calibri" panose="020F0502020204030204" pitchFamily="34" charset="0"/>
            </a:endParaRPr>
          </a:p>
          <a:p>
            <a:pPr lvl="0">
              <a:spcAft>
                <a:spcPts val="640"/>
              </a:spcAft>
            </a:pPr>
            <a:endParaRPr lang="en-US" b="1" dirty="0">
              <a:solidFill>
                <a:schemeClr val="accent2">
                  <a:lumMod val="50000"/>
                </a:schemeClr>
              </a:solidFill>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288984756"/>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37952" y="412750"/>
            <a:ext cx="10824243"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286729"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5507614"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Google Shape;337;p18"/>
          <p:cNvSpPr txBox="1"/>
          <p:nvPr/>
        </p:nvSpPr>
        <p:spPr>
          <a:xfrm>
            <a:off x="831677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p:cNvSpPr/>
          <p:nvPr/>
        </p:nvSpPr>
        <p:spPr>
          <a:xfrm>
            <a:off x="309463" y="1213346"/>
            <a:ext cx="5090146" cy="830997"/>
          </a:xfrm>
          <a:prstGeom prst="rect">
            <a:avLst/>
          </a:prstGeom>
        </p:spPr>
        <p:txBody>
          <a:bodyPr wrap="square">
            <a:spAutoFit/>
          </a:bodyPr>
          <a:lstStyle/>
          <a:p>
            <a:pPr marL="180975" marR="0" lvl="0" indent="-180975" defTabSz="914400" rtl="0" eaLnBrk="1" fontAlgn="auto" latinLnBrk="0" hangingPunct="1">
              <a:lnSpc>
                <a:spcPct val="100000"/>
              </a:lnSpc>
              <a:spcBef>
                <a:spcPts val="0"/>
              </a:spcBef>
              <a:spcAft>
                <a:spcPts val="0"/>
              </a:spcAft>
              <a:buClrTx/>
              <a:buSzTx/>
              <a:buFontTx/>
              <a:buNone/>
              <a:tabLst/>
              <a:defRPr/>
            </a:pPr>
            <a:r>
              <a:rPr lang="en-US" sz="1600" b="1" dirty="0">
                <a:solidFill>
                  <a:prstClr val="white"/>
                </a:solidFill>
                <a:latin typeface="Arial" pitchFamily="34" charset="0"/>
                <a:cs typeface="Arial" pitchFamily="34" charset="0"/>
              </a:rPr>
              <a:t>1. </a:t>
            </a:r>
            <a:r>
              <a:rPr lang="en-US" sz="1600" b="1" dirty="0" err="1">
                <a:solidFill>
                  <a:prstClr val="white"/>
                </a:solidFill>
                <a:latin typeface="Arial" pitchFamily="34" charset="0"/>
                <a:cs typeface="Arial" pitchFamily="34" charset="0"/>
              </a:rPr>
              <a:t>Pendidik</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menyediakan</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dukungan</a:t>
            </a:r>
            <a:r>
              <a:rPr lang="en-US" sz="1600" b="1" dirty="0">
                <a:solidFill>
                  <a:prstClr val="white"/>
                </a:solidFill>
                <a:latin typeface="Arial" pitchFamily="34" charset="0"/>
                <a:cs typeface="Arial" pitchFamily="34" charset="0"/>
              </a:rPr>
              <a:t> social </a:t>
            </a:r>
            <a:r>
              <a:rPr lang="en-US" sz="1600" b="1" dirty="0" err="1">
                <a:solidFill>
                  <a:prstClr val="white"/>
                </a:solidFill>
                <a:latin typeface="Arial" pitchFamily="34" charset="0"/>
                <a:cs typeface="Arial" pitchFamily="34" charset="0"/>
              </a:rPr>
              <a:t>emosional</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bagi</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peserta</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didik</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dalam</a:t>
            </a:r>
            <a:r>
              <a:rPr lang="en-US" sz="1600" b="1" dirty="0">
                <a:solidFill>
                  <a:prstClr val="white"/>
                </a:solidFill>
                <a:latin typeface="Arial" pitchFamily="34" charset="0"/>
                <a:cs typeface="Arial" pitchFamily="34" charset="0"/>
              </a:rPr>
              <a:t> proses </a:t>
            </a:r>
            <a:r>
              <a:rPr lang="en-US" sz="1600" b="1" dirty="0" err="1">
                <a:solidFill>
                  <a:prstClr val="white"/>
                </a:solidFill>
                <a:latin typeface="Arial" pitchFamily="34" charset="0"/>
                <a:cs typeface="Arial" pitchFamily="34" charset="0"/>
              </a:rPr>
              <a:t>pembelajaran</a:t>
            </a:r>
            <a:endParaRPr kumimoji="0" lang="id-ID" sz="1600" b="0"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13" name="Rectangle 12"/>
          <p:cNvSpPr/>
          <p:nvPr/>
        </p:nvSpPr>
        <p:spPr>
          <a:xfrm>
            <a:off x="5962918" y="1066407"/>
            <a:ext cx="4684418" cy="1015663"/>
          </a:xfrm>
          <a:prstGeom prst="rect">
            <a:avLst/>
          </a:prstGeom>
        </p:spPr>
        <p:txBody>
          <a:bodyPr wrap="square">
            <a:spAutoFit/>
          </a:bodyPr>
          <a:lstStyle/>
          <a:p>
            <a:pPr marL="542925" lvl="0" indent="-542925">
              <a:defRPr/>
            </a:pPr>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1.1. </a:t>
            </a:r>
            <a:r>
              <a:rPr lang="en-US" sz="1600" b="1" dirty="0" err="1">
                <a:solidFill>
                  <a:prstClr val="white"/>
                </a:solidFill>
                <a:latin typeface="Arial" panose="020B0604020202020204" pitchFamily="34" charset="0"/>
                <a:cs typeface="Arial" panose="020B0604020202020204" pitchFamily="34" charset="0"/>
              </a:rPr>
              <a:t>Menciptakan</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interaksi</a:t>
            </a:r>
            <a:r>
              <a:rPr lang="en-US" sz="1600" b="1" dirty="0">
                <a:solidFill>
                  <a:prstClr val="white"/>
                </a:solidFill>
                <a:latin typeface="Arial" panose="020B0604020202020204" pitchFamily="34" charset="0"/>
                <a:cs typeface="Arial" panose="020B0604020202020204" pitchFamily="34" charset="0"/>
              </a:rPr>
              <a:t> yang </a:t>
            </a:r>
            <a:r>
              <a:rPr lang="en-US" sz="1600" b="1" dirty="0" err="1">
                <a:solidFill>
                  <a:prstClr val="white"/>
                </a:solidFill>
                <a:latin typeface="Arial" panose="020B0604020202020204" pitchFamily="34" charset="0"/>
                <a:cs typeface="Arial" panose="020B0604020202020204" pitchFamily="34" charset="0"/>
              </a:rPr>
              <a:t>setara</a:t>
            </a:r>
            <a:r>
              <a:rPr lang="en-US" sz="1600" b="1" dirty="0">
                <a:solidFill>
                  <a:prstClr val="white"/>
                </a:solidFill>
                <a:latin typeface="Arial" panose="020B0604020202020204" pitchFamily="34" charset="0"/>
                <a:cs typeface="Arial" panose="020B0604020202020204" pitchFamily="34" charset="0"/>
              </a:rPr>
              <a:t> dan </a:t>
            </a:r>
            <a:r>
              <a:rPr lang="en-US" sz="1600" b="1" dirty="0" err="1">
                <a:solidFill>
                  <a:prstClr val="white"/>
                </a:solidFill>
                <a:latin typeface="Arial" panose="020B0604020202020204" pitchFamily="34" charset="0"/>
                <a:cs typeface="Arial" panose="020B0604020202020204" pitchFamily="34" charset="0"/>
              </a:rPr>
              <a:t>saling</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menghargai</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antara</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pendidik</a:t>
            </a:r>
            <a:r>
              <a:rPr lang="en-US" sz="1600" b="1" dirty="0">
                <a:solidFill>
                  <a:prstClr val="white"/>
                </a:solidFill>
                <a:latin typeface="Arial" panose="020B0604020202020204" pitchFamily="34" charset="0"/>
                <a:cs typeface="Arial" panose="020B0604020202020204" pitchFamily="34" charset="0"/>
              </a:rPr>
              <a:t> dan </a:t>
            </a:r>
            <a:r>
              <a:rPr lang="en-US" sz="1600" b="1" dirty="0" err="1">
                <a:solidFill>
                  <a:prstClr val="white"/>
                </a:solidFill>
                <a:latin typeface="Arial" panose="020B0604020202020204" pitchFamily="34" charset="0"/>
                <a:cs typeface="Arial" panose="020B0604020202020204" pitchFamily="34" charset="0"/>
              </a:rPr>
              <a:t>peserta</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didik</a:t>
            </a:r>
            <a:endParaRPr kumimoji="0" lang="id-ID" sz="2800" b="1" i="0" u="none" strike="noStrike" kern="1200" cap="none" spc="0" normalizeH="0" baseline="0" noProof="0" dirty="0">
              <a:ln>
                <a:noFill/>
              </a:ln>
              <a:solidFill>
                <a:prstClr val="white"/>
              </a:solidFill>
              <a:effectLst/>
              <a:uLnTx/>
              <a:uFillTx/>
              <a:latin typeface="Calibri"/>
            </a:endParaRPr>
          </a:p>
        </p:txBody>
      </p:sp>
      <p:sp>
        <p:nvSpPr>
          <p:cNvPr id="15" name="Rectangle 14"/>
          <p:cNvSpPr/>
          <p:nvPr/>
        </p:nvSpPr>
        <p:spPr>
          <a:xfrm>
            <a:off x="297570" y="5644654"/>
            <a:ext cx="6742327" cy="70788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b="1" dirty="0">
                <a:solidFill>
                  <a:schemeClr val="tx1"/>
                </a:solidFill>
              </a:rPr>
              <a:t> </a:t>
            </a:r>
            <a:r>
              <a:rPr lang="en-US" sz="2000" dirty="0" err="1">
                <a:solidFill>
                  <a:schemeClr val="tx1"/>
                </a:solidFill>
              </a:rPr>
              <a:t>Contoh</a:t>
            </a:r>
            <a:r>
              <a:rPr lang="en-US" sz="2000" dirty="0">
                <a:solidFill>
                  <a:schemeClr val="tx1"/>
                </a:solidFill>
              </a:rPr>
              <a:t> video </a:t>
            </a:r>
            <a:r>
              <a:rPr lang="en-US" sz="2000" dirty="0" err="1">
                <a:solidFill>
                  <a:schemeClr val="tx1"/>
                </a:solidFill>
              </a:rPr>
              <a:t>kegiatan</a:t>
            </a:r>
            <a:r>
              <a:rPr lang="en-US" sz="2000" dirty="0">
                <a:solidFill>
                  <a:schemeClr val="tx1"/>
                </a:solidFill>
              </a:rPr>
              <a:t> </a:t>
            </a:r>
            <a:r>
              <a:rPr lang="en-US" sz="2000" dirty="0" err="1">
                <a:solidFill>
                  <a:schemeClr val="tx1"/>
                </a:solidFill>
              </a:rPr>
              <a:t>pembelajaran</a:t>
            </a:r>
            <a:r>
              <a:rPr lang="en-US" sz="2000" dirty="0">
                <a:solidFill>
                  <a:schemeClr val="tx1"/>
                </a:solidFill>
              </a:rPr>
              <a:t> </a:t>
            </a:r>
            <a:r>
              <a:rPr lang="en-US" sz="2000" dirty="0" err="1">
                <a:solidFill>
                  <a:schemeClr val="tx1"/>
                </a:solidFill>
              </a:rPr>
              <a:t>pendekatan</a:t>
            </a:r>
            <a:r>
              <a:rPr lang="en-US" sz="2000" dirty="0">
                <a:solidFill>
                  <a:schemeClr val="tx1"/>
                </a:solidFill>
              </a:rPr>
              <a:t> </a:t>
            </a:r>
            <a:r>
              <a:rPr lang="en-US" sz="2000" dirty="0" err="1">
                <a:solidFill>
                  <a:schemeClr val="tx1"/>
                </a:solidFill>
              </a:rPr>
              <a:t>kolaboratif</a:t>
            </a:r>
            <a:r>
              <a:rPr lang="en-US" sz="2000" dirty="0">
                <a:solidFill>
                  <a:schemeClr val="tx1"/>
                </a:solidFill>
              </a:rPr>
              <a:t> </a:t>
            </a:r>
          </a:p>
        </p:txBody>
      </p:sp>
      <p:sp>
        <p:nvSpPr>
          <p:cNvPr id="17" name="Rectangle 16"/>
          <p:cNvSpPr/>
          <p:nvPr/>
        </p:nvSpPr>
        <p:spPr>
          <a:xfrm>
            <a:off x="7332503" y="2351822"/>
            <a:ext cx="4684418" cy="4093428"/>
          </a:xfrm>
          <a:prstGeom prst="rect">
            <a:avLst/>
          </a:prstGeom>
          <a:solidFill>
            <a:schemeClr val="accent6">
              <a:lumMod val="40000"/>
              <a:lumOff val="60000"/>
            </a:schemeClr>
          </a:solidFill>
        </p:spPr>
        <p:txBody>
          <a:bodyPr wrap="square">
            <a:spAutoFit/>
          </a:bodyPr>
          <a:lstStyle/>
          <a:p>
            <a:pPr marL="342900" lvl="0" indent="-342900">
              <a:buFont typeface="Wingdings" panose="05000000000000000000" pitchFamily="2" charset="2"/>
              <a:buChar char="§"/>
            </a:pPr>
            <a:r>
              <a:rPr lang="en-US" sz="2000" b="1" dirty="0" err="1"/>
              <a:t>Wawancara</a:t>
            </a:r>
            <a:r>
              <a:rPr lang="en-US" sz="2000" b="1" dirty="0"/>
              <a:t> minimal 3 </a:t>
            </a:r>
            <a:r>
              <a:rPr lang="en-US" sz="2000" b="1" dirty="0" err="1"/>
              <a:t>pendidik</a:t>
            </a:r>
            <a:r>
              <a:rPr lang="en-US" sz="2000" b="1" dirty="0"/>
              <a:t> dan/</a:t>
            </a:r>
            <a:r>
              <a:rPr lang="en-US" sz="2000" b="1" dirty="0" err="1"/>
              <a:t>atau</a:t>
            </a:r>
            <a:r>
              <a:rPr lang="en-US" sz="2000" b="1" dirty="0"/>
              <a:t> </a:t>
            </a:r>
            <a:r>
              <a:rPr lang="en-US" sz="2000" b="1" dirty="0" err="1"/>
              <a:t>peserta</a:t>
            </a:r>
            <a:r>
              <a:rPr lang="en-US" sz="2000" b="1" dirty="0"/>
              <a:t> </a:t>
            </a:r>
            <a:r>
              <a:rPr lang="en-US" sz="2000" b="1" dirty="0" err="1"/>
              <a:t>didik</a:t>
            </a:r>
            <a:r>
              <a:rPr lang="en-US" sz="2000" b="1" dirty="0"/>
              <a:t>, </a:t>
            </a:r>
            <a:r>
              <a:rPr lang="en-US" sz="2000" b="1" dirty="0" err="1"/>
              <a:t>apakah</a:t>
            </a:r>
            <a:r>
              <a:rPr lang="en-US" sz="2000" b="1" dirty="0"/>
              <a:t> </a:t>
            </a:r>
            <a:r>
              <a:rPr lang="en-US" sz="2000" b="1" dirty="0" err="1"/>
              <a:t>peserta</a:t>
            </a:r>
            <a:r>
              <a:rPr lang="en-US" sz="2000" b="1" dirty="0"/>
              <a:t> </a:t>
            </a:r>
            <a:r>
              <a:rPr lang="en-US" sz="2000" b="1" dirty="0" err="1"/>
              <a:t>didik</a:t>
            </a:r>
            <a:r>
              <a:rPr lang="en-US" sz="2000" b="1" dirty="0"/>
              <a:t> </a:t>
            </a:r>
            <a:r>
              <a:rPr lang="en-US" sz="2000" b="1" dirty="0" err="1"/>
              <a:t>mengalami</a:t>
            </a:r>
            <a:r>
              <a:rPr lang="en-US" sz="2000" b="1" dirty="0"/>
              <a:t> proses </a:t>
            </a:r>
            <a:r>
              <a:rPr lang="en-US" sz="2000" b="1" dirty="0" err="1"/>
              <a:t>pembelajaran</a:t>
            </a:r>
            <a:r>
              <a:rPr lang="en-US" sz="2000" b="1" dirty="0"/>
              <a:t>  yang  </a:t>
            </a:r>
            <a:r>
              <a:rPr lang="en-US" sz="2000" b="1" dirty="0" err="1"/>
              <a:t>saling</a:t>
            </a:r>
            <a:r>
              <a:rPr lang="en-US" sz="2000" b="1" dirty="0"/>
              <a:t>  </a:t>
            </a:r>
            <a:r>
              <a:rPr lang="en-US" sz="2000" b="1" dirty="0" err="1"/>
              <a:t>menghargai</a:t>
            </a:r>
            <a:r>
              <a:rPr lang="en-US" sz="2000" b="1" dirty="0"/>
              <a:t>  </a:t>
            </a:r>
            <a:r>
              <a:rPr lang="en-US" sz="2000" b="1" dirty="0" err="1"/>
              <a:t>antara</a:t>
            </a:r>
            <a:r>
              <a:rPr lang="en-US" sz="2000" b="1" dirty="0"/>
              <a:t>  </a:t>
            </a:r>
            <a:r>
              <a:rPr lang="en-US" sz="2000" b="1" dirty="0" err="1"/>
              <a:t>pendidik</a:t>
            </a:r>
            <a:r>
              <a:rPr lang="en-US" sz="2000" b="1" dirty="0"/>
              <a:t>  dan </a:t>
            </a:r>
            <a:r>
              <a:rPr lang="en-US" sz="2000" b="1" dirty="0" err="1"/>
              <a:t>peserta</a:t>
            </a:r>
            <a:r>
              <a:rPr lang="en-US" sz="2000" b="1" dirty="0"/>
              <a:t> </a:t>
            </a:r>
            <a:r>
              <a:rPr lang="en-US" sz="2000" b="1" dirty="0" err="1"/>
              <a:t>didik</a:t>
            </a:r>
            <a:r>
              <a:rPr lang="en-US" sz="2000" b="1" dirty="0"/>
              <a:t>.</a:t>
            </a:r>
          </a:p>
          <a:p>
            <a:pPr marL="342900" lvl="0" indent="-342900">
              <a:buFont typeface="Wingdings" panose="05000000000000000000" pitchFamily="2" charset="2"/>
              <a:buChar char="§"/>
            </a:pPr>
            <a:r>
              <a:rPr lang="en-US" sz="2000" b="1" dirty="0" err="1"/>
              <a:t>Observasi</a:t>
            </a:r>
            <a:r>
              <a:rPr lang="en-US" sz="2000" b="1" dirty="0"/>
              <a:t> </a:t>
            </a:r>
            <a:r>
              <a:rPr lang="en-US" sz="2000" b="1" dirty="0" err="1"/>
              <a:t>kelas</a:t>
            </a:r>
            <a:r>
              <a:rPr lang="en-US" sz="2000" b="1" dirty="0"/>
              <a:t> </a:t>
            </a:r>
            <a:r>
              <a:rPr lang="en-US" sz="2000" b="1" dirty="0" err="1"/>
              <a:t>tentang</a:t>
            </a:r>
            <a:r>
              <a:rPr lang="en-US" sz="2000" b="1" dirty="0"/>
              <a:t> </a:t>
            </a:r>
            <a:r>
              <a:rPr lang="en-US" sz="2000" b="1" dirty="0" err="1"/>
              <a:t>adanya</a:t>
            </a:r>
            <a:r>
              <a:rPr lang="en-US" sz="2000" b="1" dirty="0"/>
              <a:t> </a:t>
            </a:r>
            <a:r>
              <a:rPr lang="en-US" sz="2000" b="1" dirty="0" err="1"/>
              <a:t>interaksi</a:t>
            </a:r>
            <a:r>
              <a:rPr lang="en-US" sz="2000" b="1" dirty="0"/>
              <a:t> yang </a:t>
            </a:r>
            <a:r>
              <a:rPr lang="en-US" sz="2000" b="1" dirty="0" err="1"/>
              <a:t>setara</a:t>
            </a:r>
            <a:r>
              <a:rPr lang="en-US" sz="2000" b="1" dirty="0"/>
              <a:t> dan </a:t>
            </a:r>
            <a:r>
              <a:rPr lang="en-US" sz="2000" b="1" dirty="0" err="1"/>
              <a:t>saling</a:t>
            </a:r>
            <a:r>
              <a:rPr lang="en-US" sz="2000" b="1" dirty="0"/>
              <a:t> </a:t>
            </a:r>
            <a:r>
              <a:rPr lang="en-US" sz="2000" b="1" dirty="0" err="1"/>
              <a:t>menghargai</a:t>
            </a:r>
            <a:r>
              <a:rPr lang="en-US" sz="2000" b="1" dirty="0"/>
              <a:t> </a:t>
            </a:r>
            <a:r>
              <a:rPr lang="en-US" sz="2000" b="1" dirty="0" err="1"/>
              <a:t>antara</a:t>
            </a:r>
            <a:r>
              <a:rPr lang="en-US" sz="2000" b="1" dirty="0"/>
              <a:t> </a:t>
            </a:r>
            <a:r>
              <a:rPr lang="en-US" sz="2000" b="1" dirty="0" err="1"/>
              <a:t>pendidik</a:t>
            </a:r>
            <a:r>
              <a:rPr lang="en-US" sz="2000" b="1" dirty="0"/>
              <a:t> dan </a:t>
            </a:r>
            <a:r>
              <a:rPr lang="en-US" sz="2000" b="1" dirty="0" err="1"/>
              <a:t>peserta</a:t>
            </a:r>
            <a:r>
              <a:rPr lang="en-US" sz="2000" b="1" dirty="0"/>
              <a:t> </a:t>
            </a:r>
            <a:r>
              <a:rPr lang="en-US" sz="2000" b="1" dirty="0" err="1"/>
              <a:t>didik</a:t>
            </a:r>
            <a:r>
              <a:rPr lang="en-US" sz="2000" b="1" dirty="0"/>
              <a:t> </a:t>
            </a:r>
            <a:r>
              <a:rPr lang="en-US" sz="2000" b="1" dirty="0" err="1"/>
              <a:t>sehingga</a:t>
            </a:r>
            <a:r>
              <a:rPr lang="en-US" sz="2000" b="1" dirty="0"/>
              <a:t>  </a:t>
            </a:r>
            <a:r>
              <a:rPr lang="en-US" sz="2000" b="1" dirty="0" err="1"/>
              <a:t>peserta</a:t>
            </a:r>
            <a:r>
              <a:rPr lang="en-US" sz="2000" b="1" dirty="0"/>
              <a:t>  </a:t>
            </a:r>
            <a:r>
              <a:rPr lang="en-US" sz="2000" b="1" dirty="0" err="1"/>
              <a:t>didik</a:t>
            </a:r>
            <a:r>
              <a:rPr lang="en-US" sz="2000" b="1" dirty="0"/>
              <a:t>  </a:t>
            </a:r>
            <a:r>
              <a:rPr lang="en-US" sz="2000" b="1" dirty="0" err="1"/>
              <a:t>merasa</a:t>
            </a:r>
            <a:r>
              <a:rPr lang="en-US" sz="2000" b="1" dirty="0"/>
              <a:t>  </a:t>
            </a:r>
            <a:r>
              <a:rPr lang="en-US" sz="2000" b="1" dirty="0" err="1"/>
              <a:t>aman</a:t>
            </a:r>
            <a:r>
              <a:rPr lang="en-US" sz="2000" b="1" dirty="0"/>
              <a:t>  </a:t>
            </a:r>
            <a:r>
              <a:rPr lang="en-US" sz="2000" b="1" dirty="0" err="1"/>
              <a:t>untuk</a:t>
            </a:r>
            <a:r>
              <a:rPr lang="en-US" sz="2000" b="1" dirty="0"/>
              <a:t>  </a:t>
            </a:r>
            <a:r>
              <a:rPr lang="en-US" sz="2000" b="1" dirty="0" err="1"/>
              <a:t>bertanya</a:t>
            </a:r>
            <a:r>
              <a:rPr lang="en-US" sz="2000" b="1" dirty="0"/>
              <a:t>, </a:t>
            </a:r>
            <a:r>
              <a:rPr lang="en-US" sz="2000" b="1" dirty="0" err="1"/>
              <a:t>berpendapat</a:t>
            </a:r>
            <a:r>
              <a:rPr lang="en-US" sz="2000" b="1" dirty="0"/>
              <a:t>, </a:t>
            </a:r>
            <a:r>
              <a:rPr lang="en-US" sz="2000" b="1" dirty="0" err="1"/>
              <a:t>berdiskusi</a:t>
            </a:r>
            <a:r>
              <a:rPr lang="en-US" sz="2000" b="1" dirty="0"/>
              <a:t>, dan </a:t>
            </a:r>
            <a:r>
              <a:rPr lang="en-US" sz="2000" b="1" dirty="0" err="1"/>
              <a:t>tidak</a:t>
            </a:r>
            <a:r>
              <a:rPr lang="en-US" sz="2000" b="1" dirty="0"/>
              <a:t> </a:t>
            </a:r>
            <a:r>
              <a:rPr lang="en-US" sz="2000" b="1" dirty="0" err="1"/>
              <a:t>takut</a:t>
            </a:r>
            <a:r>
              <a:rPr lang="en-US" sz="2000" b="1" dirty="0"/>
              <a:t> salah.</a:t>
            </a:r>
            <a:endParaRPr kumimoji="0" lang="id-ID" sz="2000" b="1" i="0" u="none" strike="noStrike" kern="1200" cap="none" spc="0" normalizeH="0" baseline="0" noProof="0" dirty="0">
              <a:ln>
                <a:noFill/>
              </a:ln>
              <a:effectLst/>
              <a:uLnTx/>
              <a:uFillTx/>
              <a:latin typeface="Arial Rounded MT Bold" panose="020F0704030504030204" pitchFamily="34" charset="0"/>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591C3A5-CB48-277D-5F9C-2E9F03316A29}"/>
              </a:ext>
            </a:extLst>
          </p:cNvPr>
          <p:cNvSpPr/>
          <p:nvPr/>
        </p:nvSpPr>
        <p:spPr>
          <a:xfrm>
            <a:off x="237965" y="2309719"/>
            <a:ext cx="6801932" cy="3170099"/>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t>Penjelasan</a:t>
            </a:r>
            <a:r>
              <a:rPr lang="en-US" sz="2000" b="1" dirty="0"/>
              <a:t> </a:t>
            </a:r>
            <a:r>
              <a:rPr lang="en-US" sz="2000" b="1" dirty="0" err="1"/>
              <a:t>Indikator</a:t>
            </a:r>
            <a:r>
              <a:rPr lang="en-US" sz="2000" b="1" dirty="0"/>
              <a:t>:</a:t>
            </a:r>
          </a:p>
          <a:p>
            <a:pPr marL="53975" lvl="1"/>
            <a:r>
              <a:rPr lang="en-US" sz="2000" dirty="0"/>
              <a:t>Guru </a:t>
            </a:r>
            <a:r>
              <a:rPr lang="en-US" sz="2000" dirty="0" err="1"/>
              <a:t>melakukan</a:t>
            </a:r>
            <a:r>
              <a:rPr lang="en-US" sz="2000" dirty="0"/>
              <a:t> </a:t>
            </a:r>
            <a:r>
              <a:rPr lang="en-US" sz="2000" dirty="0" err="1"/>
              <a:t>interaksi</a:t>
            </a:r>
            <a:r>
              <a:rPr lang="en-US" sz="2000" dirty="0"/>
              <a:t> yang </a:t>
            </a:r>
            <a:r>
              <a:rPr lang="en-US" sz="2000" dirty="0" err="1"/>
              <a:t>mencerminkan</a:t>
            </a:r>
            <a:r>
              <a:rPr lang="en-US" sz="2000" dirty="0"/>
              <a:t> rasa </a:t>
            </a:r>
            <a:r>
              <a:rPr lang="en-US" sz="2000" dirty="0" err="1"/>
              <a:t>menghargai</a:t>
            </a:r>
            <a:r>
              <a:rPr lang="en-US" sz="2000" dirty="0"/>
              <a:t>, </a:t>
            </a:r>
            <a:r>
              <a:rPr lang="en-US" sz="2000" dirty="0" err="1"/>
              <a:t>serta</a:t>
            </a:r>
            <a:r>
              <a:rPr lang="en-US" sz="2000" dirty="0"/>
              <a:t> </a:t>
            </a:r>
            <a:r>
              <a:rPr lang="en-US" sz="2000" dirty="0" err="1"/>
              <a:t>kesabaran</a:t>
            </a:r>
            <a:r>
              <a:rPr lang="en-US" sz="2000" dirty="0"/>
              <a:t> yang </a:t>
            </a:r>
            <a:r>
              <a:rPr lang="en-US" sz="2000" dirty="0" err="1"/>
              <a:t>berasal</a:t>
            </a:r>
            <a:r>
              <a:rPr lang="en-US" sz="2000" dirty="0"/>
              <a:t> </a:t>
            </a:r>
            <a:r>
              <a:rPr lang="en-US" sz="2000" dirty="0" err="1"/>
              <a:t>dari</a:t>
            </a:r>
            <a:r>
              <a:rPr lang="en-US" sz="2000" dirty="0"/>
              <a:t>  </a:t>
            </a:r>
            <a:r>
              <a:rPr lang="en-US" sz="2000" dirty="0" err="1"/>
              <a:t>kesadaran</a:t>
            </a:r>
            <a:r>
              <a:rPr lang="en-US" sz="2000" dirty="0"/>
              <a:t> </a:t>
            </a:r>
            <a:r>
              <a:rPr lang="en-US" sz="2000" dirty="0" err="1"/>
              <a:t>bahwa</a:t>
            </a:r>
            <a:r>
              <a:rPr lang="en-US" sz="2000" dirty="0"/>
              <a:t> </a:t>
            </a:r>
            <a:r>
              <a:rPr lang="en-US" sz="2000" dirty="0" err="1"/>
              <a:t>setiap</a:t>
            </a:r>
            <a:r>
              <a:rPr lang="en-US" sz="2000" dirty="0"/>
              <a:t>  </a:t>
            </a:r>
            <a:r>
              <a:rPr lang="en-US" sz="2000" dirty="0" err="1"/>
              <a:t>peserta</a:t>
            </a:r>
            <a:r>
              <a:rPr lang="en-US" sz="2000" dirty="0"/>
              <a:t> </a:t>
            </a:r>
            <a:r>
              <a:rPr lang="en-US" sz="2000" dirty="0" err="1"/>
              <a:t>didik</a:t>
            </a:r>
            <a:r>
              <a:rPr lang="en-US" sz="2000" dirty="0"/>
              <a:t> </a:t>
            </a:r>
            <a:r>
              <a:rPr lang="en-US" sz="2000" dirty="0" err="1"/>
              <a:t>pasti</a:t>
            </a:r>
            <a:r>
              <a:rPr lang="en-US" sz="2000" dirty="0"/>
              <a:t> </a:t>
            </a:r>
            <a:r>
              <a:rPr lang="en-US" sz="2000" dirty="0" err="1"/>
              <a:t>dapat</a:t>
            </a:r>
            <a:r>
              <a:rPr lang="en-US" sz="2000" dirty="0"/>
              <a:t> </a:t>
            </a:r>
            <a:r>
              <a:rPr lang="en-US" sz="2000" dirty="0" err="1"/>
              <a:t>memiliki</a:t>
            </a:r>
            <a:r>
              <a:rPr lang="en-US" sz="2000" dirty="0"/>
              <a:t> </a:t>
            </a:r>
            <a:r>
              <a:rPr lang="en-US" sz="2000" dirty="0" err="1"/>
              <a:t>kemampuan</a:t>
            </a:r>
            <a:r>
              <a:rPr lang="en-US" sz="2000" dirty="0"/>
              <a:t> </a:t>
            </a:r>
            <a:r>
              <a:rPr lang="en-US" sz="2000" dirty="0" err="1"/>
              <a:t>asalkan</a:t>
            </a:r>
            <a:r>
              <a:rPr lang="en-US" sz="2000" dirty="0"/>
              <a:t> </a:t>
            </a:r>
            <a:r>
              <a:rPr lang="en-US" sz="2000" dirty="0" err="1"/>
              <a:t>diberikan</a:t>
            </a:r>
            <a:r>
              <a:rPr lang="en-US" sz="2000" dirty="0"/>
              <a:t> </a:t>
            </a:r>
            <a:r>
              <a:rPr lang="en-US" sz="2000" dirty="0" err="1"/>
              <a:t>dukungan</a:t>
            </a:r>
            <a:r>
              <a:rPr lang="en-US" sz="2000" dirty="0"/>
              <a:t> dan </a:t>
            </a:r>
            <a:r>
              <a:rPr lang="en-US" sz="2000" dirty="0" err="1"/>
              <a:t>pendampingan</a:t>
            </a:r>
            <a:r>
              <a:rPr lang="en-US" sz="2000" dirty="0"/>
              <a:t> yang </a:t>
            </a:r>
            <a:r>
              <a:rPr lang="en-US" sz="2000" dirty="0" err="1"/>
              <a:t>memadai</a:t>
            </a:r>
            <a:r>
              <a:rPr lang="en-US" sz="2000" dirty="0"/>
              <a:t>. </a:t>
            </a:r>
            <a:r>
              <a:rPr lang="en-US" sz="2000" dirty="0" err="1"/>
              <a:t>Dalam</a:t>
            </a:r>
            <a:r>
              <a:rPr lang="en-US" sz="2000" dirty="0"/>
              <a:t> </a:t>
            </a:r>
            <a:r>
              <a:rPr lang="en-US" sz="2000" dirty="0" err="1"/>
              <a:t>memfasilitasi</a:t>
            </a:r>
            <a:r>
              <a:rPr lang="en-US" sz="2000" dirty="0"/>
              <a:t> </a:t>
            </a:r>
            <a:r>
              <a:rPr lang="en-US" sz="2000" dirty="0" err="1"/>
              <a:t>pembelajaran</a:t>
            </a:r>
            <a:r>
              <a:rPr lang="en-US" sz="2000" dirty="0"/>
              <a:t>, guru </a:t>
            </a:r>
            <a:r>
              <a:rPr lang="en-US" sz="2000" dirty="0" err="1"/>
              <a:t>mampu</a:t>
            </a:r>
            <a:r>
              <a:rPr lang="en-US" sz="2000" dirty="0"/>
              <a:t> </a:t>
            </a:r>
            <a:r>
              <a:rPr lang="en-US" sz="2000" dirty="0" err="1"/>
              <a:t>menghadirkan</a:t>
            </a:r>
            <a:r>
              <a:rPr lang="en-US" sz="2000" dirty="0"/>
              <a:t> proses </a:t>
            </a:r>
            <a:r>
              <a:rPr lang="en-US" sz="2000" dirty="0" err="1"/>
              <a:t>belajar</a:t>
            </a:r>
            <a:r>
              <a:rPr lang="en-US" sz="2000" dirty="0"/>
              <a:t> yang </a:t>
            </a:r>
            <a:r>
              <a:rPr lang="en-US" sz="2000" dirty="0" err="1"/>
              <a:t>sarat</a:t>
            </a:r>
            <a:r>
              <a:rPr lang="en-US" sz="2000" dirty="0"/>
              <a:t> </a:t>
            </a:r>
            <a:r>
              <a:rPr lang="en-US" sz="2000" dirty="0" err="1"/>
              <a:t>dengan</a:t>
            </a:r>
            <a:r>
              <a:rPr lang="en-US" sz="2000" dirty="0"/>
              <a:t> </a:t>
            </a:r>
            <a:r>
              <a:rPr lang="en-US" sz="2000" dirty="0" err="1"/>
              <a:t>interaksi</a:t>
            </a:r>
            <a:r>
              <a:rPr lang="en-US" sz="2000" dirty="0"/>
              <a:t> </a:t>
            </a:r>
            <a:r>
              <a:rPr lang="en-US" sz="2000" dirty="0" err="1"/>
              <a:t>positif</a:t>
            </a:r>
            <a:r>
              <a:rPr lang="en-US" sz="2000" dirty="0"/>
              <a:t> </a:t>
            </a:r>
            <a:r>
              <a:rPr lang="en-US" sz="2000" dirty="0" err="1"/>
              <a:t>antara</a:t>
            </a:r>
            <a:r>
              <a:rPr lang="en-US" sz="2000" dirty="0"/>
              <a:t> guru dan </a:t>
            </a:r>
            <a:r>
              <a:rPr lang="en-US" sz="2000" dirty="0" err="1"/>
              <a:t>peserta</a:t>
            </a:r>
            <a:r>
              <a:rPr lang="en-US" sz="2000" dirty="0"/>
              <a:t> </a:t>
            </a:r>
            <a:r>
              <a:rPr lang="en-US" sz="2000" dirty="0" err="1"/>
              <a:t>didik</a:t>
            </a:r>
            <a:r>
              <a:rPr lang="en-US" sz="2000" dirty="0"/>
              <a:t>. </a:t>
            </a:r>
            <a:r>
              <a:rPr lang="en-US" sz="2000" dirty="0" err="1"/>
              <a:t>Interaksi</a:t>
            </a:r>
            <a:r>
              <a:rPr lang="en-US" sz="2000" dirty="0"/>
              <a:t> </a:t>
            </a:r>
            <a:r>
              <a:rPr lang="en-US" sz="2000" dirty="0" err="1"/>
              <a:t>ini</a:t>
            </a:r>
            <a:r>
              <a:rPr lang="en-US" sz="2000" dirty="0"/>
              <a:t> salah </a:t>
            </a:r>
            <a:r>
              <a:rPr lang="en-US" sz="2000" dirty="0" err="1"/>
              <a:t>satu</a:t>
            </a:r>
            <a:r>
              <a:rPr lang="en-US" sz="2000" dirty="0"/>
              <a:t> </a:t>
            </a:r>
            <a:r>
              <a:rPr lang="en-US" sz="2000" dirty="0" err="1"/>
              <a:t>faktor</a:t>
            </a:r>
            <a:r>
              <a:rPr lang="en-US" sz="2000" dirty="0"/>
              <a:t>  </a:t>
            </a:r>
            <a:r>
              <a:rPr lang="en-US" sz="2000" dirty="0" err="1"/>
              <a:t>penentu</a:t>
            </a:r>
            <a:r>
              <a:rPr lang="en-US" sz="2000" dirty="0"/>
              <a:t>  </a:t>
            </a:r>
            <a:r>
              <a:rPr lang="en-US" sz="2000" dirty="0" err="1"/>
              <a:t>apakah</a:t>
            </a:r>
            <a:r>
              <a:rPr lang="en-US" sz="2000" dirty="0"/>
              <a:t> </a:t>
            </a:r>
            <a:r>
              <a:rPr lang="en-US" sz="2000" dirty="0" err="1"/>
              <a:t>peserta</a:t>
            </a:r>
            <a:r>
              <a:rPr lang="en-US" sz="2000" dirty="0"/>
              <a:t> </a:t>
            </a:r>
            <a:r>
              <a:rPr lang="en-US" sz="2000" dirty="0" err="1"/>
              <a:t>didik</a:t>
            </a:r>
            <a:r>
              <a:rPr lang="en-US" sz="2000" dirty="0"/>
              <a:t>   </a:t>
            </a:r>
            <a:r>
              <a:rPr lang="en-US" sz="2000" dirty="0" err="1"/>
              <a:t>akan</a:t>
            </a:r>
            <a:r>
              <a:rPr lang="en-US" sz="2000" dirty="0"/>
              <a:t>  </a:t>
            </a:r>
            <a:r>
              <a:rPr lang="en-US" sz="2000" dirty="0" err="1"/>
              <a:t>memaknai</a:t>
            </a:r>
            <a:r>
              <a:rPr lang="en-US" sz="2000" dirty="0"/>
              <a:t>  </a:t>
            </a:r>
            <a:r>
              <a:rPr lang="en-US" sz="2000" dirty="0" err="1"/>
              <a:t>sekolah</a:t>
            </a:r>
            <a:r>
              <a:rPr lang="en-US" sz="2000" dirty="0"/>
              <a:t>  </a:t>
            </a:r>
            <a:r>
              <a:rPr lang="en-US" sz="2000" dirty="0" err="1"/>
              <a:t>sebagai</a:t>
            </a:r>
            <a:r>
              <a:rPr lang="en-US" sz="2000" dirty="0"/>
              <a:t>  </a:t>
            </a:r>
            <a:r>
              <a:rPr lang="en-US" sz="2000" dirty="0" err="1"/>
              <a:t>rumah</a:t>
            </a:r>
            <a:r>
              <a:rPr lang="en-US" sz="2000" dirty="0"/>
              <a:t>  </a:t>
            </a:r>
            <a:r>
              <a:rPr lang="en-US" sz="2000" dirty="0" err="1"/>
              <a:t>kedua</a:t>
            </a:r>
            <a:r>
              <a:rPr lang="en-US" sz="2000" dirty="0"/>
              <a:t>,  </a:t>
            </a:r>
            <a:r>
              <a:rPr lang="en-US" sz="2000" dirty="0" err="1"/>
              <a:t>atau</a:t>
            </a:r>
            <a:r>
              <a:rPr lang="en-US" sz="2000" dirty="0"/>
              <a:t>  </a:t>
            </a:r>
            <a:r>
              <a:rPr lang="en-US" sz="2000" dirty="0" err="1"/>
              <a:t>sebagai</a:t>
            </a:r>
            <a:r>
              <a:rPr lang="en-US" sz="2000" dirty="0"/>
              <a:t> </a:t>
            </a:r>
            <a:r>
              <a:rPr lang="en-US" sz="2000" dirty="0" err="1"/>
              <a:t>lingkungan</a:t>
            </a:r>
            <a:r>
              <a:rPr lang="en-US" sz="2000" dirty="0"/>
              <a:t> yang </a:t>
            </a:r>
            <a:r>
              <a:rPr lang="en-US" sz="2000" dirty="0" err="1"/>
              <a:t>penuh</a:t>
            </a:r>
            <a:r>
              <a:rPr lang="en-US" sz="2000" dirty="0"/>
              <a:t> </a:t>
            </a:r>
            <a:r>
              <a:rPr lang="en-US" sz="2000" dirty="0" err="1"/>
              <a:t>beban</a:t>
            </a:r>
            <a:r>
              <a:rPr lang="en-US" sz="2000" dirty="0"/>
              <a:t>.</a:t>
            </a:r>
            <a:endParaRPr lang="en-US" sz="2000" b="1" dirty="0"/>
          </a:p>
        </p:txBody>
      </p:sp>
    </p:spTree>
    <p:extLst>
      <p:ext uri="{BB962C8B-B14F-4D97-AF65-F5344CB8AC3E}">
        <p14:creationId xmlns:p14="http://schemas.microsoft.com/office/powerpoint/2010/main" val="203026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3" grpId="0"/>
      <p:bldP spid="15" grpId="0" animBg="1"/>
      <p:bldP spid="17"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37684" y="412750"/>
            <a:ext cx="10324512"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5507614"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831677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p:cNvSpPr/>
          <p:nvPr/>
        </p:nvSpPr>
        <p:spPr>
          <a:xfrm>
            <a:off x="364170" y="1213346"/>
            <a:ext cx="5090146" cy="830997"/>
          </a:xfrm>
          <a:prstGeom prst="rect">
            <a:avLst/>
          </a:prstGeom>
        </p:spPr>
        <p:txBody>
          <a:bodyPr wrap="square">
            <a:spAutoFit/>
          </a:bodyPr>
          <a:lstStyle/>
          <a:p>
            <a:pPr marL="265113" marR="0" lvl="0" indent="-265113" defTabSz="914400" rtl="0" eaLnBrk="1" fontAlgn="auto" latinLnBrk="0" hangingPunct="1">
              <a:lnSpc>
                <a:spcPct val="100000"/>
              </a:lnSpc>
              <a:spcBef>
                <a:spcPts val="0"/>
              </a:spcBef>
              <a:spcAft>
                <a:spcPts val="0"/>
              </a:spcAft>
              <a:buClrTx/>
              <a:buSzTx/>
              <a:buFontTx/>
              <a:buNone/>
              <a:tabLst/>
              <a:defRPr/>
            </a:pPr>
            <a:r>
              <a:rPr lang="en-US" sz="1600" b="1" dirty="0">
                <a:solidFill>
                  <a:prstClr val="white"/>
                </a:solidFill>
                <a:latin typeface="Arial" pitchFamily="34" charset="0"/>
                <a:cs typeface="Arial" pitchFamily="34" charset="0"/>
              </a:rPr>
              <a:t>1. </a:t>
            </a:r>
            <a:r>
              <a:rPr lang="en-US" sz="1600" b="1" dirty="0" err="1">
                <a:solidFill>
                  <a:prstClr val="white"/>
                </a:solidFill>
                <a:latin typeface="Arial" pitchFamily="34" charset="0"/>
                <a:cs typeface="Arial" pitchFamily="34" charset="0"/>
              </a:rPr>
              <a:t>Pendidik</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menyediakan</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dukungan</a:t>
            </a:r>
            <a:r>
              <a:rPr lang="en-US" sz="1600" b="1" dirty="0">
                <a:solidFill>
                  <a:prstClr val="white"/>
                </a:solidFill>
                <a:latin typeface="Arial" pitchFamily="34" charset="0"/>
                <a:cs typeface="Arial" pitchFamily="34" charset="0"/>
              </a:rPr>
              <a:t> social </a:t>
            </a:r>
            <a:r>
              <a:rPr lang="en-US" sz="1600" b="1" dirty="0" err="1">
                <a:solidFill>
                  <a:prstClr val="white"/>
                </a:solidFill>
                <a:latin typeface="Arial" pitchFamily="34" charset="0"/>
                <a:cs typeface="Arial" pitchFamily="34" charset="0"/>
              </a:rPr>
              <a:t>emosional</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bagi</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peserta</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didik</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dalam</a:t>
            </a:r>
            <a:r>
              <a:rPr lang="en-US" sz="1600" b="1" dirty="0">
                <a:solidFill>
                  <a:prstClr val="white"/>
                </a:solidFill>
                <a:latin typeface="Arial" pitchFamily="34" charset="0"/>
                <a:cs typeface="Arial" pitchFamily="34" charset="0"/>
              </a:rPr>
              <a:t> proses </a:t>
            </a:r>
            <a:r>
              <a:rPr lang="en-US" sz="1600" b="1" dirty="0" err="1">
                <a:solidFill>
                  <a:prstClr val="white"/>
                </a:solidFill>
                <a:latin typeface="Arial" pitchFamily="34" charset="0"/>
                <a:cs typeface="Arial" pitchFamily="34" charset="0"/>
              </a:rPr>
              <a:t>pembelajaran</a:t>
            </a:r>
            <a:endParaRPr kumimoji="0" lang="id-ID" sz="1600" b="0"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13" name="Rectangle 12"/>
          <p:cNvSpPr/>
          <p:nvPr/>
        </p:nvSpPr>
        <p:spPr>
          <a:xfrm>
            <a:off x="5962918" y="1151792"/>
            <a:ext cx="4924822" cy="769441"/>
          </a:xfrm>
          <a:prstGeom prst="rect">
            <a:avLst/>
          </a:prstGeom>
        </p:spPr>
        <p:txBody>
          <a:bodyPr wrap="square">
            <a:spAutoFit/>
          </a:bodyPr>
          <a:lstStyle/>
          <a:p>
            <a:pPr marL="542925" lvl="0" indent="-542925">
              <a:defRPr/>
            </a:pPr>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1.2. </a:t>
            </a:r>
            <a:r>
              <a:rPr lang="en-US" sz="1600" b="1" dirty="0" err="1">
                <a:solidFill>
                  <a:prstClr val="white"/>
                </a:solidFill>
                <a:latin typeface="Arial" panose="020B0604020202020204" pitchFamily="34" charset="0"/>
                <a:cs typeface="Arial" panose="020B0604020202020204" pitchFamily="34" charset="0"/>
              </a:rPr>
              <a:t>Memberi</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perhatian</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kepada</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peserta</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didik</a:t>
            </a:r>
            <a:r>
              <a:rPr lang="en-US" sz="1600" b="1" dirty="0">
                <a:solidFill>
                  <a:prstClr val="white"/>
                </a:solidFill>
                <a:latin typeface="Arial" panose="020B0604020202020204" pitchFamily="34" charset="0"/>
                <a:cs typeface="Arial" panose="020B0604020202020204" pitchFamily="34" charset="0"/>
              </a:rPr>
              <a:t> yang </a:t>
            </a:r>
            <a:r>
              <a:rPr lang="en-US" sz="1600" b="1" dirty="0" err="1">
                <a:solidFill>
                  <a:prstClr val="white"/>
                </a:solidFill>
                <a:latin typeface="Arial" panose="020B0604020202020204" pitchFamily="34" charset="0"/>
                <a:cs typeface="Arial" panose="020B0604020202020204" pitchFamily="34" charset="0"/>
              </a:rPr>
              <a:t>memerlukan</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dukungan</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lebih</a:t>
            </a:r>
            <a:r>
              <a:rPr lang="en-US" sz="1600" b="1" dirty="0">
                <a:solidFill>
                  <a:prstClr val="white"/>
                </a:solidFill>
                <a:latin typeface="Arial" panose="020B0604020202020204" pitchFamily="34" charset="0"/>
                <a:cs typeface="Arial" panose="020B0604020202020204" pitchFamily="34" charset="0"/>
              </a:rPr>
              <a:t>/</a:t>
            </a:r>
            <a:r>
              <a:rPr lang="en-US" sz="1600" b="1" dirty="0" err="1">
                <a:solidFill>
                  <a:prstClr val="white"/>
                </a:solidFill>
                <a:latin typeface="Arial" panose="020B0604020202020204" pitchFamily="34" charset="0"/>
                <a:cs typeface="Arial" panose="020B0604020202020204" pitchFamily="34" charset="0"/>
              </a:rPr>
              <a:t>khusus</a:t>
            </a:r>
            <a:r>
              <a:rPr lang="en-US" sz="1600" b="1" dirty="0">
                <a:solidFill>
                  <a:prstClr val="white"/>
                </a:solidFill>
                <a:latin typeface="Arial" panose="020B0604020202020204" pitchFamily="34" charset="0"/>
                <a:cs typeface="Arial" panose="020B0604020202020204" pitchFamily="34" charset="0"/>
              </a:rPr>
              <a:t>.</a:t>
            </a:r>
            <a:endParaRPr kumimoji="0" lang="id-ID" sz="2800" b="1" i="0" u="none" strike="noStrike" kern="1200" cap="none" spc="0" normalizeH="0" baseline="0" noProof="0" dirty="0">
              <a:ln>
                <a:noFill/>
              </a:ln>
              <a:solidFill>
                <a:prstClr val="white"/>
              </a:solidFill>
              <a:effectLst/>
              <a:uLnTx/>
              <a:uFillTx/>
              <a:latin typeface="Calibri"/>
            </a:endParaRPr>
          </a:p>
        </p:txBody>
      </p:sp>
      <p:sp>
        <p:nvSpPr>
          <p:cNvPr id="15" name="Rectangle 14"/>
          <p:cNvSpPr/>
          <p:nvPr/>
        </p:nvSpPr>
        <p:spPr>
          <a:xfrm>
            <a:off x="4680680" y="2334918"/>
            <a:ext cx="7272186" cy="2246769"/>
          </a:xfrm>
          <a:prstGeom prst="rect">
            <a:avLst/>
          </a:prstGeom>
          <a:solidFill>
            <a:schemeClr val="bg1">
              <a:lumMod val="75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Telaah</a:t>
            </a:r>
            <a:r>
              <a:rPr lang="en-US" sz="2000" b="1" dirty="0">
                <a:solidFill>
                  <a:schemeClr val="tx1"/>
                </a:solidFill>
              </a:rPr>
              <a:t> </a:t>
            </a:r>
            <a:r>
              <a:rPr lang="en-US" sz="2000" b="1" dirty="0" err="1">
                <a:solidFill>
                  <a:schemeClr val="tx1"/>
                </a:solidFill>
              </a:rPr>
              <a:t>Dokumen</a:t>
            </a:r>
            <a:r>
              <a:rPr lang="en-US" sz="2000" b="1" dirty="0">
                <a:solidFill>
                  <a:schemeClr val="tx1"/>
                </a:solidFill>
              </a:rPr>
              <a:t>: </a:t>
            </a:r>
          </a:p>
          <a:p>
            <a:pPr marL="396875" lvl="1" indent="-342900">
              <a:buFont typeface="Arial" panose="020B0604020202020204" pitchFamily="34" charset="0"/>
              <a:buChar char="•"/>
            </a:pPr>
            <a:r>
              <a:rPr lang="en-US" sz="2000" b="1" dirty="0" err="1">
                <a:solidFill>
                  <a:schemeClr val="tx1"/>
                </a:solidFill>
              </a:rPr>
              <a:t>Rencana</a:t>
            </a:r>
            <a:r>
              <a:rPr lang="en-US" sz="2000" b="1" dirty="0">
                <a:solidFill>
                  <a:schemeClr val="tx1"/>
                </a:solidFill>
              </a:rPr>
              <a:t> </a:t>
            </a:r>
            <a:r>
              <a:rPr lang="en-US" sz="2000" b="1" dirty="0" err="1">
                <a:solidFill>
                  <a:schemeClr val="tx1"/>
                </a:solidFill>
              </a:rPr>
              <a:t>Pembelajaran</a:t>
            </a:r>
            <a:r>
              <a:rPr lang="en-US" sz="2000" b="1" dirty="0">
                <a:solidFill>
                  <a:schemeClr val="tx1"/>
                </a:solidFill>
              </a:rPr>
              <a:t> </a:t>
            </a:r>
            <a:r>
              <a:rPr lang="en-US" sz="2000" dirty="0">
                <a:solidFill>
                  <a:schemeClr val="tx1"/>
                </a:solidFill>
              </a:rPr>
              <a:t>yang </a:t>
            </a:r>
            <a:r>
              <a:rPr lang="en-US" sz="2000" dirty="0" err="1">
                <a:solidFill>
                  <a:schemeClr val="tx1"/>
                </a:solidFill>
              </a:rPr>
              <a:t>memuat</a:t>
            </a:r>
            <a:r>
              <a:rPr lang="en-US" sz="2000" dirty="0">
                <a:solidFill>
                  <a:schemeClr val="tx1"/>
                </a:solidFill>
              </a:rPr>
              <a:t> </a:t>
            </a:r>
            <a:r>
              <a:rPr lang="en-US" sz="2000" dirty="0" err="1">
                <a:solidFill>
                  <a:schemeClr val="tx1"/>
                </a:solidFill>
              </a:rPr>
              <a:t>pendidik</a:t>
            </a:r>
            <a:r>
              <a:rPr lang="en-US" sz="2000" dirty="0">
                <a:solidFill>
                  <a:schemeClr val="tx1"/>
                </a:solidFill>
              </a:rPr>
              <a:t>  </a:t>
            </a:r>
            <a:r>
              <a:rPr lang="en-US" sz="2000" dirty="0" err="1">
                <a:solidFill>
                  <a:schemeClr val="tx1"/>
                </a:solidFill>
              </a:rPr>
              <a:t>memberikan</a:t>
            </a:r>
            <a:r>
              <a:rPr lang="en-US" sz="2000" dirty="0">
                <a:solidFill>
                  <a:schemeClr val="tx1"/>
                </a:solidFill>
              </a:rPr>
              <a:t>  </a:t>
            </a:r>
            <a:r>
              <a:rPr lang="en-US" sz="2000" dirty="0" err="1">
                <a:solidFill>
                  <a:schemeClr val="tx1"/>
                </a:solidFill>
              </a:rPr>
              <a:t>perhatian</a:t>
            </a:r>
            <a:r>
              <a:rPr lang="en-US" sz="2000" dirty="0">
                <a:solidFill>
                  <a:schemeClr val="tx1"/>
                </a:solidFill>
              </a:rPr>
              <a:t>  </a:t>
            </a:r>
            <a:r>
              <a:rPr lang="en-US" sz="2000" dirty="0" err="1">
                <a:solidFill>
                  <a:schemeClr val="tx1"/>
                </a:solidFill>
              </a:rPr>
              <a:t>kepada</a:t>
            </a:r>
            <a:r>
              <a:rPr lang="en-US" sz="2000" dirty="0">
                <a:solidFill>
                  <a:schemeClr val="tx1"/>
                </a:solidFill>
              </a:rPr>
              <a:t> </a:t>
            </a:r>
            <a:r>
              <a:rPr lang="en-US" sz="2000" dirty="0" err="1">
                <a:solidFill>
                  <a:schemeClr val="tx1"/>
                </a:solidFill>
              </a:rPr>
              <a:t>peserta</a:t>
            </a:r>
            <a:r>
              <a:rPr lang="en-US" sz="2000" dirty="0">
                <a:solidFill>
                  <a:schemeClr val="tx1"/>
                </a:solidFill>
              </a:rPr>
              <a:t> </a:t>
            </a:r>
            <a:r>
              <a:rPr lang="en-US" sz="2000" dirty="0" err="1">
                <a:solidFill>
                  <a:schemeClr val="tx1"/>
                </a:solidFill>
              </a:rPr>
              <a:t>didik</a:t>
            </a:r>
            <a:r>
              <a:rPr lang="en-US" sz="2000" dirty="0">
                <a:solidFill>
                  <a:schemeClr val="tx1"/>
                </a:solidFill>
              </a:rPr>
              <a:t> yang </a:t>
            </a:r>
            <a:r>
              <a:rPr lang="en-US" sz="2000" dirty="0" err="1">
                <a:solidFill>
                  <a:schemeClr val="tx1"/>
                </a:solidFill>
              </a:rPr>
              <a:t>memerlukan</a:t>
            </a:r>
            <a:r>
              <a:rPr lang="en-US" sz="2000" dirty="0">
                <a:solidFill>
                  <a:schemeClr val="tx1"/>
                </a:solidFill>
              </a:rPr>
              <a:t> </a:t>
            </a:r>
            <a:r>
              <a:rPr lang="en-US" sz="2000" dirty="0" err="1">
                <a:solidFill>
                  <a:schemeClr val="tx1"/>
                </a:solidFill>
              </a:rPr>
              <a:t>dukungan</a:t>
            </a:r>
            <a:r>
              <a:rPr lang="en-US" sz="2000" dirty="0">
                <a:solidFill>
                  <a:schemeClr val="tx1"/>
                </a:solidFill>
              </a:rPr>
              <a:t> </a:t>
            </a:r>
            <a:r>
              <a:rPr lang="en-US" sz="2000" dirty="0" err="1">
                <a:solidFill>
                  <a:schemeClr val="tx1"/>
                </a:solidFill>
              </a:rPr>
              <a:t>lebih</a:t>
            </a:r>
            <a:r>
              <a:rPr lang="en-US" sz="2000" dirty="0">
                <a:solidFill>
                  <a:schemeClr val="tx1"/>
                </a:solidFill>
              </a:rPr>
              <a:t>/</a:t>
            </a:r>
            <a:r>
              <a:rPr lang="en-US" sz="2000" dirty="0" err="1">
                <a:solidFill>
                  <a:schemeClr val="tx1"/>
                </a:solidFill>
              </a:rPr>
              <a:t>khusus</a:t>
            </a:r>
            <a:r>
              <a:rPr lang="en-US" sz="2000" dirty="0">
                <a:solidFill>
                  <a:schemeClr val="tx1"/>
                </a:solidFill>
              </a:rPr>
              <a:t> (</a:t>
            </a:r>
            <a:r>
              <a:rPr lang="en-US" sz="2000" dirty="0" err="1">
                <a:solidFill>
                  <a:schemeClr val="tx1"/>
                </a:solidFill>
              </a:rPr>
              <a:t>pembelajaran</a:t>
            </a:r>
            <a:r>
              <a:rPr lang="en-US" sz="2000" dirty="0">
                <a:solidFill>
                  <a:schemeClr val="tx1"/>
                </a:solidFill>
              </a:rPr>
              <a:t> </a:t>
            </a:r>
            <a:r>
              <a:rPr lang="en-US" sz="2000" dirty="0" err="1">
                <a:solidFill>
                  <a:schemeClr val="tx1"/>
                </a:solidFill>
              </a:rPr>
              <a:t>berdefrensiasi</a:t>
            </a:r>
            <a:r>
              <a:rPr lang="en-US" sz="2000" dirty="0">
                <a:solidFill>
                  <a:schemeClr val="tx1"/>
                </a:solidFill>
              </a:rPr>
              <a:t>) </a:t>
            </a:r>
            <a:r>
              <a:rPr lang="en-US" sz="2000" dirty="0" err="1">
                <a:solidFill>
                  <a:schemeClr val="tx1"/>
                </a:solidFill>
              </a:rPr>
              <a:t>seperti</a:t>
            </a:r>
            <a:r>
              <a:rPr lang="en-US" sz="2000" dirty="0">
                <a:solidFill>
                  <a:schemeClr val="tx1"/>
                </a:solidFill>
              </a:rPr>
              <a:t>: </a:t>
            </a:r>
            <a:r>
              <a:rPr lang="en-US" sz="2000" dirty="0" err="1">
                <a:solidFill>
                  <a:schemeClr val="tx1"/>
                </a:solidFill>
              </a:rPr>
              <a:t>instruksi</a:t>
            </a:r>
            <a:r>
              <a:rPr lang="en-US" sz="2000" dirty="0">
                <a:solidFill>
                  <a:schemeClr val="tx1"/>
                </a:solidFill>
              </a:rPr>
              <a:t> </a:t>
            </a:r>
            <a:r>
              <a:rPr lang="en-US" sz="2000" dirty="0" err="1">
                <a:solidFill>
                  <a:schemeClr val="tx1"/>
                </a:solidFill>
              </a:rPr>
              <a:t>pembelajaran</a:t>
            </a:r>
            <a:r>
              <a:rPr lang="en-US" sz="2000" dirty="0">
                <a:solidFill>
                  <a:schemeClr val="tx1"/>
                </a:solidFill>
              </a:rPr>
              <a:t> yang </a:t>
            </a:r>
            <a:r>
              <a:rPr lang="en-US" sz="2000" dirty="0" err="1">
                <a:solidFill>
                  <a:schemeClr val="tx1"/>
                </a:solidFill>
              </a:rPr>
              <a:t>berbeda</a:t>
            </a:r>
            <a:r>
              <a:rPr lang="en-US" sz="2000" dirty="0">
                <a:solidFill>
                  <a:schemeClr val="tx1"/>
                </a:solidFill>
              </a:rPr>
              <a:t>, </a:t>
            </a:r>
            <a:r>
              <a:rPr lang="en-US" sz="2000" dirty="0" err="1">
                <a:solidFill>
                  <a:schemeClr val="tx1"/>
                </a:solidFill>
              </a:rPr>
              <a:t>pendampingan</a:t>
            </a:r>
            <a:r>
              <a:rPr lang="en-US" sz="2000" dirty="0">
                <a:solidFill>
                  <a:schemeClr val="tx1"/>
                </a:solidFill>
              </a:rPr>
              <a:t> </a:t>
            </a:r>
            <a:r>
              <a:rPr lang="en-US" sz="2000" dirty="0" err="1">
                <a:solidFill>
                  <a:schemeClr val="tx1"/>
                </a:solidFill>
              </a:rPr>
              <a:t>tambahan</a:t>
            </a:r>
            <a:r>
              <a:rPr lang="en-US" sz="2000" dirty="0">
                <a:solidFill>
                  <a:schemeClr val="tx1"/>
                </a:solidFill>
              </a:rPr>
              <a:t>, </a:t>
            </a:r>
            <a:r>
              <a:rPr lang="en-US" sz="2000" dirty="0" err="1">
                <a:solidFill>
                  <a:schemeClr val="tx1"/>
                </a:solidFill>
              </a:rPr>
              <a:t>atau</a:t>
            </a:r>
            <a:r>
              <a:rPr lang="en-US" sz="2000" dirty="0">
                <a:solidFill>
                  <a:schemeClr val="tx1"/>
                </a:solidFill>
              </a:rPr>
              <a:t> </a:t>
            </a:r>
            <a:r>
              <a:rPr lang="en-US" sz="2000" dirty="0" err="1">
                <a:solidFill>
                  <a:schemeClr val="tx1"/>
                </a:solidFill>
              </a:rPr>
              <a:t>cara</a:t>
            </a:r>
            <a:r>
              <a:rPr lang="en-US" sz="2000" dirty="0">
                <a:solidFill>
                  <a:schemeClr val="tx1"/>
                </a:solidFill>
              </a:rPr>
              <a:t> lain yang </a:t>
            </a:r>
            <a:r>
              <a:rPr lang="en-US" sz="2000" dirty="0" err="1">
                <a:solidFill>
                  <a:schemeClr val="tx1"/>
                </a:solidFill>
              </a:rPr>
              <a:t>sesuai</a:t>
            </a:r>
            <a:r>
              <a:rPr lang="en-US" sz="2000" dirty="0">
                <a:solidFill>
                  <a:schemeClr val="tx1"/>
                </a:solidFill>
              </a:rPr>
              <a:t> </a:t>
            </a:r>
            <a:r>
              <a:rPr lang="en-US" sz="2000" dirty="0" err="1">
                <a:solidFill>
                  <a:schemeClr val="tx1"/>
                </a:solidFill>
              </a:rPr>
              <a:t>dengan</a:t>
            </a:r>
            <a:r>
              <a:rPr lang="en-US" sz="2000" dirty="0">
                <a:solidFill>
                  <a:schemeClr val="tx1"/>
                </a:solidFill>
              </a:rPr>
              <a:t> </a:t>
            </a:r>
            <a:r>
              <a:rPr lang="en-US" sz="2000" dirty="0" err="1">
                <a:solidFill>
                  <a:schemeClr val="tx1"/>
                </a:solidFill>
              </a:rPr>
              <a:t>kebutuhan</a:t>
            </a:r>
            <a:r>
              <a:rPr lang="en-US" sz="2000" dirty="0">
                <a:solidFill>
                  <a:schemeClr val="tx1"/>
                </a:solidFill>
              </a:rPr>
              <a:t> </a:t>
            </a:r>
            <a:r>
              <a:rPr lang="en-US" sz="2000" dirty="0" err="1">
                <a:solidFill>
                  <a:schemeClr val="tx1"/>
                </a:solidFill>
              </a:rPr>
              <a:t>siswa</a:t>
            </a:r>
            <a:r>
              <a:rPr lang="en-US" sz="2000" dirty="0">
                <a:solidFill>
                  <a:schemeClr val="tx1"/>
                </a:solidFill>
              </a:rPr>
              <a:t>.</a:t>
            </a:r>
          </a:p>
          <a:p>
            <a:pPr marL="396875" lvl="1" indent="-342900">
              <a:buFont typeface="Arial" panose="020B0604020202020204" pitchFamily="34" charset="0"/>
              <a:buChar char="•"/>
            </a:pPr>
            <a:r>
              <a:rPr lang="en-US" sz="2000" b="1" dirty="0">
                <a:solidFill>
                  <a:schemeClr val="tx1"/>
                </a:solidFill>
              </a:rPr>
              <a:t>Video </a:t>
            </a:r>
            <a:r>
              <a:rPr lang="en-US" sz="2000" b="1" dirty="0" err="1">
                <a:solidFill>
                  <a:schemeClr val="tx1"/>
                </a:solidFill>
              </a:rPr>
              <a:t>kegiatan</a:t>
            </a:r>
            <a:r>
              <a:rPr lang="en-US" sz="2000" b="1" dirty="0">
                <a:solidFill>
                  <a:schemeClr val="tx1"/>
                </a:solidFill>
              </a:rPr>
              <a:t> </a:t>
            </a:r>
            <a:r>
              <a:rPr lang="en-US" sz="2000" b="1" dirty="0" err="1">
                <a:solidFill>
                  <a:schemeClr val="tx1"/>
                </a:solidFill>
              </a:rPr>
              <a:t>pembelajaran</a:t>
            </a:r>
            <a:r>
              <a:rPr lang="en-US" sz="2000" dirty="0">
                <a:solidFill>
                  <a:schemeClr val="tx1"/>
                </a:solidFill>
              </a:rPr>
              <a:t>.</a:t>
            </a:r>
          </a:p>
        </p:txBody>
      </p:sp>
      <p:sp>
        <p:nvSpPr>
          <p:cNvPr id="17" name="Rectangle 16"/>
          <p:cNvSpPr/>
          <p:nvPr/>
        </p:nvSpPr>
        <p:spPr>
          <a:xfrm>
            <a:off x="4680680" y="4686125"/>
            <a:ext cx="7280533" cy="1938992"/>
          </a:xfrm>
          <a:prstGeom prst="rect">
            <a:avLst/>
          </a:prstGeom>
          <a:solidFill>
            <a:schemeClr val="bg1">
              <a:lumMod val="75000"/>
            </a:schemeClr>
          </a:solidFill>
        </p:spPr>
        <p:txBody>
          <a:bodyPr wrap="square">
            <a:spAutoFit/>
          </a:bodyPr>
          <a:lstStyle/>
          <a:p>
            <a:pPr marL="342900" lvl="0" indent="-342900">
              <a:buFont typeface="Wingdings" panose="05000000000000000000" pitchFamily="2" charset="2"/>
              <a:buChar char="§"/>
            </a:pPr>
            <a:r>
              <a:rPr lang="en-US" sz="2000" b="1" dirty="0" err="1"/>
              <a:t>Wawancara</a:t>
            </a:r>
            <a:r>
              <a:rPr lang="en-US" sz="2000" dirty="0"/>
              <a:t> minimal 3 </a:t>
            </a:r>
            <a:r>
              <a:rPr lang="en-US" sz="2000" dirty="0" err="1"/>
              <a:t>pendidik</a:t>
            </a:r>
            <a:r>
              <a:rPr lang="en-US" sz="2000" dirty="0"/>
              <a:t> </a:t>
            </a:r>
            <a:r>
              <a:rPr lang="en-US" sz="2000" dirty="0" err="1"/>
              <a:t>memberi</a:t>
            </a:r>
            <a:r>
              <a:rPr lang="en-US" sz="2000" dirty="0"/>
              <a:t> </a:t>
            </a:r>
            <a:r>
              <a:rPr lang="en-US" sz="2000" dirty="0" err="1"/>
              <a:t>perhatian</a:t>
            </a:r>
            <a:r>
              <a:rPr lang="en-US" sz="2000" dirty="0"/>
              <a:t> </a:t>
            </a:r>
            <a:r>
              <a:rPr lang="en-US" sz="2000" dirty="0" err="1"/>
              <a:t>kepada</a:t>
            </a:r>
            <a:r>
              <a:rPr lang="en-US" sz="2000" dirty="0"/>
              <a:t> </a:t>
            </a:r>
            <a:r>
              <a:rPr lang="en-US" sz="2000" dirty="0" err="1"/>
              <a:t>peserta</a:t>
            </a:r>
            <a:r>
              <a:rPr lang="en-US" sz="2000" dirty="0"/>
              <a:t> </a:t>
            </a:r>
            <a:r>
              <a:rPr lang="en-US" sz="2000" dirty="0" err="1"/>
              <a:t>didik</a:t>
            </a:r>
            <a:r>
              <a:rPr lang="en-US" sz="2000" dirty="0"/>
              <a:t> yang </a:t>
            </a:r>
            <a:r>
              <a:rPr lang="en-US" sz="2000" dirty="0" err="1"/>
              <a:t>memerlukan</a:t>
            </a:r>
            <a:r>
              <a:rPr lang="en-US" sz="2000" dirty="0"/>
              <a:t> </a:t>
            </a:r>
            <a:r>
              <a:rPr lang="en-US" sz="2000" dirty="0" err="1"/>
              <a:t>dukungan</a:t>
            </a:r>
            <a:r>
              <a:rPr lang="en-US" sz="2000" dirty="0"/>
              <a:t> </a:t>
            </a:r>
            <a:r>
              <a:rPr lang="en-US" sz="2000" dirty="0" err="1"/>
              <a:t>lebih</a:t>
            </a:r>
            <a:r>
              <a:rPr lang="en-US" sz="2000" dirty="0"/>
              <a:t>/</a:t>
            </a:r>
            <a:r>
              <a:rPr lang="en-US" sz="2000" dirty="0" err="1"/>
              <a:t>khusus</a:t>
            </a:r>
            <a:r>
              <a:rPr lang="en-US" sz="2000" dirty="0"/>
              <a:t> </a:t>
            </a:r>
            <a:r>
              <a:rPr lang="en-US" sz="2000" dirty="0" err="1"/>
              <a:t>melalui</a:t>
            </a:r>
            <a:r>
              <a:rPr lang="en-US" sz="2000" dirty="0"/>
              <a:t> </a:t>
            </a:r>
            <a:r>
              <a:rPr lang="en-US" sz="2000" dirty="0" err="1"/>
              <a:t>berbagai</a:t>
            </a:r>
            <a:r>
              <a:rPr lang="en-US" sz="2000" dirty="0"/>
              <a:t> </a:t>
            </a:r>
            <a:r>
              <a:rPr lang="en-US" sz="2000" dirty="0" err="1"/>
              <a:t>cara</a:t>
            </a:r>
            <a:r>
              <a:rPr lang="en-US" sz="2000" dirty="0"/>
              <a:t>.</a:t>
            </a:r>
          </a:p>
          <a:p>
            <a:pPr marL="342900" lvl="0" indent="-342900">
              <a:buFont typeface="Wingdings" panose="05000000000000000000" pitchFamily="2" charset="2"/>
              <a:buChar char="§"/>
            </a:pPr>
            <a:r>
              <a:rPr lang="en-US" sz="2000" dirty="0"/>
              <a:t> </a:t>
            </a:r>
            <a:r>
              <a:rPr lang="en-US" sz="2000" b="1" dirty="0" err="1"/>
              <a:t>Observasi</a:t>
            </a:r>
            <a:r>
              <a:rPr lang="en-US" sz="2000" b="1" dirty="0"/>
              <a:t> </a:t>
            </a:r>
            <a:r>
              <a:rPr lang="en-US" sz="2000" dirty="0"/>
              <a:t> </a:t>
            </a:r>
            <a:r>
              <a:rPr lang="en-US" sz="2000" dirty="0" err="1"/>
              <a:t>ditemukan</a:t>
            </a:r>
            <a:r>
              <a:rPr lang="en-US" sz="2000" dirty="0"/>
              <a:t>  </a:t>
            </a:r>
            <a:r>
              <a:rPr lang="en-US" sz="2000" dirty="0" err="1"/>
              <a:t>fakta</a:t>
            </a:r>
            <a:r>
              <a:rPr lang="en-US" sz="2000" dirty="0"/>
              <a:t>  </a:t>
            </a:r>
            <a:r>
              <a:rPr lang="en-US" sz="2000" dirty="0" err="1"/>
              <a:t>pendidik</a:t>
            </a:r>
            <a:r>
              <a:rPr lang="en-US" sz="2000" dirty="0"/>
              <a:t> </a:t>
            </a:r>
            <a:r>
              <a:rPr lang="en-US" sz="2000" dirty="0" err="1"/>
              <a:t>mengidentifikasi</a:t>
            </a:r>
            <a:r>
              <a:rPr lang="en-US" sz="2000" dirty="0"/>
              <a:t> </a:t>
            </a:r>
            <a:r>
              <a:rPr lang="en-US" sz="2000" dirty="0" err="1"/>
              <a:t>siswa</a:t>
            </a:r>
            <a:r>
              <a:rPr lang="en-US" sz="2000" dirty="0"/>
              <a:t>  yang </a:t>
            </a:r>
            <a:r>
              <a:rPr lang="en-US" sz="2000" dirty="0" err="1"/>
              <a:t>perlu</a:t>
            </a:r>
            <a:r>
              <a:rPr lang="en-US" sz="2000" dirty="0"/>
              <a:t> </a:t>
            </a:r>
            <a:r>
              <a:rPr lang="en-US" sz="2000" dirty="0" err="1"/>
              <a:t>mendapat</a:t>
            </a:r>
            <a:r>
              <a:rPr lang="en-US" sz="2000" dirty="0"/>
              <a:t> </a:t>
            </a:r>
            <a:r>
              <a:rPr lang="en-US" sz="2000" dirty="0" err="1"/>
              <a:t>perhatian</a:t>
            </a:r>
            <a:r>
              <a:rPr lang="en-US" sz="2000" dirty="0"/>
              <a:t> </a:t>
            </a:r>
            <a:r>
              <a:rPr lang="en-US" sz="2000" dirty="0" err="1"/>
              <a:t>khusus</a:t>
            </a:r>
            <a:r>
              <a:rPr lang="en-US" sz="2000" dirty="0"/>
              <a:t> dan </a:t>
            </a:r>
            <a:r>
              <a:rPr lang="en-US" sz="2000" dirty="0" err="1"/>
              <a:t>menerapkan</a:t>
            </a:r>
            <a:r>
              <a:rPr lang="en-US" sz="2000" dirty="0"/>
              <a:t> </a:t>
            </a:r>
            <a:r>
              <a:rPr lang="en-US" sz="2000" dirty="0" err="1"/>
              <a:t>cara</a:t>
            </a:r>
            <a:r>
              <a:rPr lang="en-US" sz="2000" dirty="0"/>
              <a:t> yang </a:t>
            </a:r>
            <a:r>
              <a:rPr lang="en-US" sz="2000" dirty="0" err="1"/>
              <a:t>berbeda</a:t>
            </a:r>
            <a:r>
              <a:rPr lang="en-US" sz="2000" dirty="0"/>
              <a:t> </a:t>
            </a:r>
            <a:r>
              <a:rPr lang="en-US" sz="2000" dirty="0" err="1"/>
              <a:t>untuk</a:t>
            </a:r>
            <a:r>
              <a:rPr lang="en-US" sz="2000" dirty="0"/>
              <a:t> murid-murid </a:t>
            </a:r>
            <a:r>
              <a:rPr lang="en-US" sz="2000" dirty="0" err="1"/>
              <a:t>tersebut</a:t>
            </a:r>
            <a:r>
              <a:rPr lang="en-US" sz="2000" dirty="0"/>
              <a:t>. </a:t>
            </a:r>
            <a:endParaRPr kumimoji="0" lang="id-ID" sz="2000" i="0" u="none" strike="noStrike" kern="1200" cap="none" spc="0" normalizeH="0" baseline="0" noProof="0" dirty="0">
              <a:ln>
                <a:noFill/>
              </a:ln>
              <a:effectLst/>
              <a:uLnTx/>
              <a:uFillTx/>
              <a:latin typeface="Arial Rounded MT Bold" panose="020F0704030504030204" pitchFamily="34" charset="0"/>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591C3A5-CB48-277D-5F9C-2E9F03316A29}"/>
              </a:ext>
            </a:extLst>
          </p:cNvPr>
          <p:cNvSpPr/>
          <p:nvPr/>
        </p:nvSpPr>
        <p:spPr>
          <a:xfrm>
            <a:off x="285061" y="2306211"/>
            <a:ext cx="4215221" cy="2862322"/>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t>Penjelasan</a:t>
            </a:r>
            <a:r>
              <a:rPr lang="en-US" sz="2000" b="1" dirty="0"/>
              <a:t> </a:t>
            </a:r>
            <a:r>
              <a:rPr lang="en-US" sz="2000" b="1" dirty="0" err="1"/>
              <a:t>Indikator</a:t>
            </a:r>
            <a:r>
              <a:rPr lang="en-US" sz="2000" b="1" dirty="0"/>
              <a:t>:</a:t>
            </a:r>
          </a:p>
          <a:p>
            <a:pPr marL="53975" lvl="1"/>
            <a:r>
              <a:rPr lang="en-US" sz="2000" dirty="0"/>
              <a:t>Guru </a:t>
            </a:r>
            <a:r>
              <a:rPr lang="en-US" sz="2000" dirty="0" err="1"/>
              <a:t>memberikan</a:t>
            </a:r>
            <a:r>
              <a:rPr lang="en-US" sz="2000" dirty="0"/>
              <a:t> </a:t>
            </a:r>
            <a:r>
              <a:rPr lang="en-US" sz="2000" dirty="0" err="1"/>
              <a:t>dukungan</a:t>
            </a:r>
            <a:r>
              <a:rPr lang="en-US" sz="2000" dirty="0"/>
              <a:t> yang </a:t>
            </a:r>
            <a:r>
              <a:rPr lang="en-US" sz="2000" dirty="0" err="1"/>
              <a:t>dapat</a:t>
            </a:r>
            <a:r>
              <a:rPr lang="en-US" sz="2000" dirty="0"/>
              <a:t> </a:t>
            </a:r>
            <a:r>
              <a:rPr lang="en-US" sz="2000" dirty="0" err="1"/>
              <a:t>diberikan</a:t>
            </a:r>
            <a:r>
              <a:rPr lang="en-US" sz="2000" dirty="0"/>
              <a:t>  </a:t>
            </a:r>
            <a:r>
              <a:rPr lang="en-US" sz="2000" dirty="0" err="1"/>
              <a:t>melalui</a:t>
            </a:r>
            <a:r>
              <a:rPr lang="en-US" sz="2000" dirty="0"/>
              <a:t>  </a:t>
            </a:r>
            <a:r>
              <a:rPr lang="en-US" sz="2000" dirty="0" err="1"/>
              <a:t>berbagai</a:t>
            </a:r>
            <a:r>
              <a:rPr lang="en-US" sz="2000" dirty="0"/>
              <a:t>  </a:t>
            </a:r>
            <a:r>
              <a:rPr lang="en-US" sz="2000" dirty="0" err="1"/>
              <a:t>cara</a:t>
            </a:r>
            <a:r>
              <a:rPr lang="en-US" sz="2000" dirty="0"/>
              <a:t>, dan </a:t>
            </a:r>
            <a:r>
              <a:rPr lang="en-US" sz="2000" dirty="0" err="1"/>
              <a:t>menjadi</a:t>
            </a:r>
            <a:r>
              <a:rPr lang="en-US" sz="2000" dirty="0"/>
              <a:t>  </a:t>
            </a:r>
            <a:r>
              <a:rPr lang="en-US" sz="2000" dirty="0" err="1"/>
              <a:t>bukti</a:t>
            </a:r>
            <a:r>
              <a:rPr lang="en-US" sz="2000" dirty="0"/>
              <a:t>  </a:t>
            </a:r>
            <a:r>
              <a:rPr lang="en-US" sz="2000" dirty="0" err="1"/>
              <a:t>kesadaran</a:t>
            </a:r>
            <a:r>
              <a:rPr lang="en-US" sz="2000" dirty="0"/>
              <a:t>  guru </a:t>
            </a:r>
            <a:r>
              <a:rPr lang="en-US" sz="2000" dirty="0" err="1"/>
              <a:t>bahwa</a:t>
            </a:r>
            <a:r>
              <a:rPr lang="en-US" sz="2000" dirty="0"/>
              <a:t> </a:t>
            </a:r>
            <a:r>
              <a:rPr lang="en-US" sz="2000" dirty="0" err="1"/>
              <a:t>keberhasilan</a:t>
            </a:r>
            <a:r>
              <a:rPr lang="en-US" sz="2000" dirty="0"/>
              <a:t>  </a:t>
            </a:r>
            <a:r>
              <a:rPr lang="en-US" sz="2000" dirty="0" err="1"/>
              <a:t>peserta</a:t>
            </a:r>
            <a:r>
              <a:rPr lang="en-US" sz="2000" dirty="0"/>
              <a:t> </a:t>
            </a:r>
            <a:r>
              <a:rPr lang="en-US" sz="2000" dirty="0" err="1"/>
              <a:t>didik</a:t>
            </a:r>
            <a:r>
              <a:rPr lang="en-US" sz="2000" dirty="0"/>
              <a:t> </a:t>
            </a:r>
            <a:r>
              <a:rPr lang="en-US" sz="2000" dirty="0" err="1"/>
              <a:t>mencapai</a:t>
            </a:r>
            <a:r>
              <a:rPr lang="en-US" sz="2000" dirty="0"/>
              <a:t> </a:t>
            </a:r>
            <a:r>
              <a:rPr lang="en-US" sz="2000" dirty="0" err="1"/>
              <a:t>suatu</a:t>
            </a:r>
            <a:r>
              <a:rPr lang="en-US" sz="2000" dirty="0"/>
              <a:t> </a:t>
            </a:r>
            <a:r>
              <a:rPr lang="en-US" sz="2000" dirty="0" err="1"/>
              <a:t>kompetensi</a:t>
            </a:r>
            <a:r>
              <a:rPr lang="en-US" sz="2000" dirty="0"/>
              <a:t>/</a:t>
            </a:r>
            <a:r>
              <a:rPr lang="en-US" sz="2000" dirty="0" err="1"/>
              <a:t>karakter</a:t>
            </a:r>
            <a:r>
              <a:rPr lang="en-US" sz="2000" dirty="0"/>
              <a:t> </a:t>
            </a:r>
            <a:r>
              <a:rPr lang="en-US" sz="2000" dirty="0" err="1"/>
              <a:t>adalah</a:t>
            </a:r>
            <a:r>
              <a:rPr lang="en-US" sz="2000" dirty="0"/>
              <a:t> </a:t>
            </a:r>
            <a:r>
              <a:rPr lang="en-US" sz="2000" dirty="0" err="1"/>
              <a:t>merupakan</a:t>
            </a:r>
            <a:r>
              <a:rPr lang="en-US" sz="2000" dirty="0"/>
              <a:t> </a:t>
            </a:r>
            <a:r>
              <a:rPr lang="en-US" sz="2000" dirty="0" err="1"/>
              <a:t>tanggung</a:t>
            </a:r>
            <a:r>
              <a:rPr lang="en-US" sz="2000" dirty="0"/>
              <a:t> </a:t>
            </a:r>
            <a:r>
              <a:rPr lang="en-US" sz="2000" dirty="0" err="1"/>
              <a:t>jawabnya</a:t>
            </a:r>
            <a:r>
              <a:rPr lang="en-US" sz="2000" dirty="0"/>
              <a:t> </a:t>
            </a:r>
            <a:r>
              <a:rPr lang="en-US" sz="2000" dirty="0" err="1"/>
              <a:t>sebagai</a:t>
            </a:r>
            <a:r>
              <a:rPr lang="en-US" sz="2000" dirty="0"/>
              <a:t> </a:t>
            </a:r>
            <a:r>
              <a:rPr lang="en-US" sz="2000" dirty="0" err="1"/>
              <a:t>pendidik</a:t>
            </a:r>
            <a:endParaRPr lang="en-US" sz="2000" b="1" dirty="0"/>
          </a:p>
        </p:txBody>
      </p:sp>
      <p:sp>
        <p:nvSpPr>
          <p:cNvPr id="12" name="Rectangle 11">
            <a:extLst>
              <a:ext uri="{FF2B5EF4-FFF2-40B4-BE49-F238E27FC236}">
                <a16:creationId xmlns:a16="http://schemas.microsoft.com/office/drawing/2014/main" id="{973A5B28-C0BC-E62D-A066-0E9C05ADD621}"/>
              </a:ext>
            </a:extLst>
          </p:cNvPr>
          <p:cNvSpPr/>
          <p:nvPr/>
        </p:nvSpPr>
        <p:spPr>
          <a:xfrm>
            <a:off x="285061" y="5270099"/>
            <a:ext cx="4215221"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a:solidFill>
                  <a:schemeClr val="tx1"/>
                </a:solidFill>
              </a:rPr>
              <a:t>Hasil </a:t>
            </a:r>
            <a:r>
              <a:rPr lang="en-US" sz="2000" dirty="0" err="1">
                <a:solidFill>
                  <a:schemeClr val="tx1"/>
                </a:solidFill>
              </a:rPr>
              <a:t>asesmen</a:t>
            </a:r>
            <a:r>
              <a:rPr lang="en-US" sz="2000" dirty="0">
                <a:solidFill>
                  <a:schemeClr val="tx1"/>
                </a:solidFill>
              </a:rPr>
              <a:t>, Hasil </a:t>
            </a:r>
            <a:r>
              <a:rPr lang="en-US" sz="2000" dirty="0" err="1">
                <a:solidFill>
                  <a:schemeClr val="tx1"/>
                </a:solidFill>
              </a:rPr>
              <a:t>diskusi</a:t>
            </a:r>
            <a:r>
              <a:rPr lang="en-US" sz="2000" dirty="0">
                <a:solidFill>
                  <a:schemeClr val="tx1"/>
                </a:solidFill>
              </a:rPr>
              <a:t> </a:t>
            </a:r>
            <a:r>
              <a:rPr lang="en-US" sz="2000" dirty="0" err="1">
                <a:solidFill>
                  <a:schemeClr val="tx1"/>
                </a:solidFill>
              </a:rPr>
              <a:t>kelompok</a:t>
            </a:r>
            <a:r>
              <a:rPr lang="en-US" sz="2000" dirty="0">
                <a:solidFill>
                  <a:schemeClr val="tx1"/>
                </a:solidFill>
              </a:rPr>
              <a:t>,   LK yang </a:t>
            </a:r>
            <a:r>
              <a:rPr lang="en-US" sz="2000" dirty="0" err="1">
                <a:solidFill>
                  <a:schemeClr val="tx1"/>
                </a:solidFill>
              </a:rPr>
              <a:t>beragam</a:t>
            </a:r>
            <a:r>
              <a:rPr lang="en-US" sz="2000" dirty="0">
                <a:solidFill>
                  <a:schemeClr val="tx1"/>
                </a:solidFill>
              </a:rPr>
              <a:t> </a:t>
            </a:r>
            <a:r>
              <a:rPr lang="en-US" sz="2000" dirty="0" err="1">
                <a:solidFill>
                  <a:schemeClr val="tx1"/>
                </a:solidFill>
              </a:rPr>
              <a:t>sesuai</a:t>
            </a:r>
            <a:r>
              <a:rPr lang="en-US" sz="2000" dirty="0">
                <a:solidFill>
                  <a:schemeClr val="tx1"/>
                </a:solidFill>
              </a:rPr>
              <a:t> </a:t>
            </a:r>
            <a:r>
              <a:rPr lang="en-US" sz="2000" dirty="0" err="1">
                <a:solidFill>
                  <a:schemeClr val="tx1"/>
                </a:solidFill>
              </a:rPr>
              <a:t>kondisi</a:t>
            </a:r>
            <a:r>
              <a:rPr lang="en-US" sz="2000" dirty="0">
                <a:solidFill>
                  <a:schemeClr val="tx1"/>
                </a:solidFill>
              </a:rPr>
              <a:t> </a:t>
            </a:r>
            <a:r>
              <a:rPr lang="en-US" sz="2000" dirty="0" err="1">
                <a:solidFill>
                  <a:schemeClr val="tx1"/>
                </a:solidFill>
              </a:rPr>
              <a:t>peserta</a:t>
            </a:r>
            <a:r>
              <a:rPr lang="en-US" sz="2000" dirty="0">
                <a:solidFill>
                  <a:schemeClr val="tx1"/>
                </a:solidFill>
              </a:rPr>
              <a:t> </a:t>
            </a:r>
            <a:r>
              <a:rPr lang="en-US" sz="2000" dirty="0" err="1">
                <a:solidFill>
                  <a:schemeClr val="tx1"/>
                </a:solidFill>
              </a:rPr>
              <a:t>didik</a:t>
            </a:r>
            <a:endParaRPr lang="en-US" sz="2000" dirty="0">
              <a:solidFill>
                <a:schemeClr val="tx1"/>
              </a:solidFill>
            </a:endParaRPr>
          </a:p>
        </p:txBody>
      </p:sp>
    </p:spTree>
    <p:extLst>
      <p:ext uri="{BB962C8B-B14F-4D97-AF65-F5344CB8AC3E}">
        <p14:creationId xmlns:p14="http://schemas.microsoft.com/office/powerpoint/2010/main" val="48020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3" grpId="0"/>
      <p:bldP spid="15" grpId="0" animBg="1"/>
      <p:bldP spid="17" grpId="0" animBg="1"/>
      <p:bldP spid="3"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1935" y="412750"/>
            <a:ext cx="11462197"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5507614"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8316773" y="115391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p:cNvSpPr/>
          <p:nvPr/>
        </p:nvSpPr>
        <p:spPr>
          <a:xfrm>
            <a:off x="364170" y="1213346"/>
            <a:ext cx="5090146" cy="830997"/>
          </a:xfrm>
          <a:prstGeom prst="rect">
            <a:avLst/>
          </a:prstGeom>
        </p:spPr>
        <p:txBody>
          <a:bodyPr wrap="square">
            <a:spAutoFit/>
          </a:bodyPr>
          <a:lstStyle/>
          <a:p>
            <a:pPr marL="265113" marR="0" lvl="0" indent="-265113" defTabSz="914400" rtl="0" eaLnBrk="1" fontAlgn="auto" latinLnBrk="0" hangingPunct="1">
              <a:lnSpc>
                <a:spcPct val="100000"/>
              </a:lnSpc>
              <a:spcBef>
                <a:spcPts val="0"/>
              </a:spcBef>
              <a:spcAft>
                <a:spcPts val="0"/>
              </a:spcAft>
              <a:buClrTx/>
              <a:buSzTx/>
              <a:buFontTx/>
              <a:buNone/>
              <a:tabLst/>
              <a:defRPr/>
            </a:pPr>
            <a:r>
              <a:rPr lang="en-US" sz="1600" b="1" dirty="0">
                <a:solidFill>
                  <a:prstClr val="white"/>
                </a:solidFill>
                <a:latin typeface="Arial" pitchFamily="34" charset="0"/>
                <a:cs typeface="Arial" pitchFamily="34" charset="0"/>
              </a:rPr>
              <a:t>1. </a:t>
            </a:r>
            <a:r>
              <a:rPr lang="en-US" sz="1600" b="1" dirty="0" err="1">
                <a:solidFill>
                  <a:prstClr val="white"/>
                </a:solidFill>
                <a:latin typeface="Arial" pitchFamily="34" charset="0"/>
                <a:cs typeface="Arial" pitchFamily="34" charset="0"/>
              </a:rPr>
              <a:t>Pendidik</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menyediakan</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dukungan</a:t>
            </a:r>
            <a:r>
              <a:rPr lang="en-US" sz="1600" b="1" dirty="0">
                <a:solidFill>
                  <a:prstClr val="white"/>
                </a:solidFill>
                <a:latin typeface="Arial" pitchFamily="34" charset="0"/>
                <a:cs typeface="Arial" pitchFamily="34" charset="0"/>
              </a:rPr>
              <a:t> social </a:t>
            </a:r>
            <a:r>
              <a:rPr lang="en-US" sz="1600" b="1" dirty="0" err="1">
                <a:solidFill>
                  <a:prstClr val="white"/>
                </a:solidFill>
                <a:latin typeface="Arial" pitchFamily="34" charset="0"/>
                <a:cs typeface="Arial" pitchFamily="34" charset="0"/>
              </a:rPr>
              <a:t>emosional</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bagi</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peserta</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didik</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dalam</a:t>
            </a:r>
            <a:r>
              <a:rPr lang="en-US" sz="1600" b="1" dirty="0">
                <a:solidFill>
                  <a:prstClr val="white"/>
                </a:solidFill>
                <a:latin typeface="Arial" pitchFamily="34" charset="0"/>
                <a:cs typeface="Arial" pitchFamily="34" charset="0"/>
              </a:rPr>
              <a:t> proses </a:t>
            </a:r>
            <a:r>
              <a:rPr lang="en-US" sz="1600" b="1" dirty="0" err="1">
                <a:solidFill>
                  <a:prstClr val="white"/>
                </a:solidFill>
                <a:latin typeface="Arial" pitchFamily="34" charset="0"/>
                <a:cs typeface="Arial" pitchFamily="34" charset="0"/>
              </a:rPr>
              <a:t>pembelajaran</a:t>
            </a:r>
            <a:endParaRPr kumimoji="0" lang="id-ID" sz="1600" b="0"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13" name="Rectangle 12"/>
          <p:cNvSpPr/>
          <p:nvPr/>
        </p:nvSpPr>
        <p:spPr>
          <a:xfrm>
            <a:off x="5743977" y="1151792"/>
            <a:ext cx="5069734" cy="769441"/>
          </a:xfrm>
          <a:prstGeom prst="rect">
            <a:avLst/>
          </a:prstGeom>
        </p:spPr>
        <p:txBody>
          <a:bodyPr wrap="square">
            <a:spAutoFit/>
          </a:bodyPr>
          <a:lstStyle/>
          <a:p>
            <a:pPr marL="446088" lvl="0" indent="-446088">
              <a:defRPr/>
            </a:pPr>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1.3. </a:t>
            </a:r>
            <a:r>
              <a:rPr lang="en-US" sz="1600" b="1" dirty="0" err="1">
                <a:solidFill>
                  <a:prstClr val="white"/>
                </a:solidFill>
                <a:latin typeface="Arial" panose="020B0604020202020204" pitchFamily="34" charset="0"/>
                <a:cs typeface="Arial" panose="020B0604020202020204" pitchFamily="34" charset="0"/>
              </a:rPr>
              <a:t>Memfasilitasi</a:t>
            </a:r>
            <a:r>
              <a:rPr lang="en-US" sz="1600" b="1" dirty="0">
                <a:solidFill>
                  <a:prstClr val="white"/>
                </a:solidFill>
                <a:latin typeface="Arial" panose="020B0604020202020204" pitchFamily="34" charset="0"/>
                <a:cs typeface="Arial" panose="020B0604020202020204" pitchFamily="34" charset="0"/>
              </a:rPr>
              <a:t> murid </a:t>
            </a:r>
            <a:r>
              <a:rPr lang="en-US" sz="1600" b="1" dirty="0" err="1">
                <a:solidFill>
                  <a:prstClr val="white"/>
                </a:solidFill>
                <a:latin typeface="Arial" panose="020B0604020202020204" pitchFamily="34" charset="0"/>
                <a:cs typeface="Arial" panose="020B0604020202020204" pitchFamily="34" charset="0"/>
              </a:rPr>
              <a:t>untuk</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mengembangakan</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kemampuan</a:t>
            </a:r>
            <a:r>
              <a:rPr lang="en-US" sz="1600" b="1" dirty="0">
                <a:solidFill>
                  <a:prstClr val="white"/>
                </a:solidFill>
                <a:latin typeface="Arial" panose="020B0604020202020204" pitchFamily="34" charset="0"/>
                <a:cs typeface="Arial" panose="020B0604020202020204" pitchFamily="34" charset="0"/>
              </a:rPr>
              <a:t> </a:t>
            </a:r>
            <a:r>
              <a:rPr lang="en-US" sz="1600" b="1" dirty="0" err="1">
                <a:solidFill>
                  <a:prstClr val="white"/>
                </a:solidFill>
                <a:latin typeface="Arial" panose="020B0604020202020204" pitchFamily="34" charset="0"/>
                <a:cs typeface="Arial" panose="020B0604020202020204" pitchFamily="34" charset="0"/>
              </a:rPr>
              <a:t>keterampilan</a:t>
            </a:r>
            <a:r>
              <a:rPr lang="en-US" sz="1600" b="1" dirty="0">
                <a:solidFill>
                  <a:prstClr val="white"/>
                </a:solidFill>
                <a:latin typeface="Arial" panose="020B0604020202020204" pitchFamily="34" charset="0"/>
                <a:cs typeface="Arial" panose="020B0604020202020204" pitchFamily="34" charset="0"/>
              </a:rPr>
              <a:t> social </a:t>
            </a:r>
            <a:r>
              <a:rPr lang="en-US" sz="1600" b="1" dirty="0" err="1">
                <a:solidFill>
                  <a:prstClr val="white"/>
                </a:solidFill>
                <a:latin typeface="Arial" panose="020B0604020202020204" pitchFamily="34" charset="0"/>
                <a:cs typeface="Arial" panose="020B0604020202020204" pitchFamily="34" charset="0"/>
              </a:rPr>
              <a:t>emosional</a:t>
            </a:r>
            <a:endParaRPr kumimoji="0" lang="id-ID" sz="2800" b="1" i="0" u="none" strike="noStrike" kern="1200" cap="none" spc="0" normalizeH="0" baseline="0" noProof="0" dirty="0">
              <a:ln>
                <a:noFill/>
              </a:ln>
              <a:solidFill>
                <a:prstClr val="white"/>
              </a:solidFill>
              <a:effectLst/>
              <a:uLnTx/>
              <a:uFillTx/>
              <a:latin typeface="Calibri"/>
            </a:endParaRPr>
          </a:p>
        </p:txBody>
      </p:sp>
      <p:sp>
        <p:nvSpPr>
          <p:cNvPr id="15" name="Rectangle 14"/>
          <p:cNvSpPr/>
          <p:nvPr/>
        </p:nvSpPr>
        <p:spPr>
          <a:xfrm>
            <a:off x="253604" y="5354073"/>
            <a:ext cx="4799261" cy="1015663"/>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a:solidFill>
                  <a:schemeClr val="tx1"/>
                </a:solidFill>
              </a:rPr>
              <a:t>LK </a:t>
            </a:r>
            <a:r>
              <a:rPr lang="en-US" sz="2000" dirty="0" err="1">
                <a:solidFill>
                  <a:schemeClr val="tx1"/>
                </a:solidFill>
              </a:rPr>
              <a:t>tentang</a:t>
            </a:r>
            <a:r>
              <a:rPr lang="en-US" sz="2000" dirty="0">
                <a:solidFill>
                  <a:schemeClr val="tx1"/>
                </a:solidFill>
              </a:rPr>
              <a:t> </a:t>
            </a:r>
            <a:r>
              <a:rPr lang="en-US" sz="2000" dirty="0" err="1">
                <a:solidFill>
                  <a:schemeClr val="tx1"/>
                </a:solidFill>
              </a:rPr>
              <a:t>pengembangan</a:t>
            </a:r>
            <a:r>
              <a:rPr lang="en-US" sz="2000" dirty="0">
                <a:solidFill>
                  <a:schemeClr val="tx1"/>
                </a:solidFill>
              </a:rPr>
              <a:t> </a:t>
            </a:r>
            <a:r>
              <a:rPr lang="en-US" sz="2000" dirty="0" err="1">
                <a:solidFill>
                  <a:schemeClr val="tx1"/>
                </a:solidFill>
              </a:rPr>
              <a:t>keterampilan</a:t>
            </a:r>
            <a:r>
              <a:rPr lang="en-US" sz="2000" dirty="0">
                <a:solidFill>
                  <a:schemeClr val="tx1"/>
                </a:solidFill>
              </a:rPr>
              <a:t> </a:t>
            </a:r>
            <a:r>
              <a:rPr lang="en-US" sz="2000" dirty="0" err="1">
                <a:solidFill>
                  <a:schemeClr val="tx1"/>
                </a:solidFill>
              </a:rPr>
              <a:t>peserta</a:t>
            </a:r>
            <a:r>
              <a:rPr lang="en-US" sz="2000" dirty="0">
                <a:solidFill>
                  <a:schemeClr val="tx1"/>
                </a:solidFill>
              </a:rPr>
              <a:t> </a:t>
            </a:r>
            <a:r>
              <a:rPr lang="en-US" sz="2000" dirty="0" err="1">
                <a:solidFill>
                  <a:schemeClr val="tx1"/>
                </a:solidFill>
              </a:rPr>
              <a:t>didik</a:t>
            </a:r>
            <a:endParaRPr lang="en-US" sz="2000" dirty="0">
              <a:solidFill>
                <a:schemeClr val="tx1"/>
              </a:solidFill>
            </a:endParaRPr>
          </a:p>
        </p:txBody>
      </p:sp>
      <p:sp>
        <p:nvSpPr>
          <p:cNvPr id="17" name="Rectangle 16"/>
          <p:cNvSpPr/>
          <p:nvPr/>
        </p:nvSpPr>
        <p:spPr>
          <a:xfrm>
            <a:off x="5425600" y="2399639"/>
            <a:ext cx="6478532" cy="3970318"/>
          </a:xfrm>
          <a:prstGeom prst="rect">
            <a:avLst/>
          </a:prstGeom>
          <a:solidFill>
            <a:schemeClr val="accent6">
              <a:lumMod val="40000"/>
              <a:lumOff val="60000"/>
            </a:schemeClr>
          </a:solidFill>
        </p:spPr>
        <p:txBody>
          <a:bodyPr wrap="square">
            <a:spAutoFit/>
          </a:bodyPr>
          <a:lstStyle/>
          <a:p>
            <a:pPr marL="342900" indent="-34290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a:t>
            </a:r>
            <a:r>
              <a:rPr lang="en-US" dirty="0" err="1"/>
              <a:t>bahwa</a:t>
            </a:r>
            <a:r>
              <a:rPr lang="en-US" dirty="0"/>
              <a:t> guru </a:t>
            </a:r>
            <a:r>
              <a:rPr lang="en-US" dirty="0" err="1"/>
              <a:t>memfasilitasi</a:t>
            </a:r>
            <a:r>
              <a:rPr lang="en-US" dirty="0"/>
              <a:t> murid </a:t>
            </a:r>
            <a:r>
              <a:rPr lang="en-US" dirty="0" err="1"/>
              <a:t>untuk</a:t>
            </a:r>
            <a:r>
              <a:rPr lang="en-US" dirty="0"/>
              <a:t>     </a:t>
            </a:r>
            <a:r>
              <a:rPr lang="en-US" dirty="0" err="1"/>
              <a:t>mengembangkan</a:t>
            </a:r>
            <a:r>
              <a:rPr lang="en-US" dirty="0"/>
              <a:t>     </a:t>
            </a:r>
            <a:r>
              <a:rPr lang="en-US" dirty="0" err="1"/>
              <a:t>kemampuan</a:t>
            </a:r>
            <a:r>
              <a:rPr lang="en-US" dirty="0"/>
              <a:t>     </a:t>
            </a:r>
            <a:r>
              <a:rPr lang="en-US" dirty="0" err="1"/>
              <a:t>sosial</a:t>
            </a:r>
            <a:r>
              <a:rPr lang="en-US" dirty="0"/>
              <a:t>     </a:t>
            </a:r>
            <a:r>
              <a:rPr lang="en-US" dirty="0" err="1"/>
              <a:t>emosional</a:t>
            </a:r>
            <a:r>
              <a:rPr lang="en-US" dirty="0"/>
              <a:t>     yang </a:t>
            </a:r>
            <a:r>
              <a:rPr lang="en-US" dirty="0" err="1"/>
              <a:t>bertanggung</a:t>
            </a:r>
            <a:r>
              <a:rPr lang="en-US" dirty="0"/>
              <a:t> </a:t>
            </a:r>
            <a:r>
              <a:rPr lang="en-US" dirty="0" err="1"/>
              <a:t>jawab</a:t>
            </a:r>
            <a:r>
              <a:rPr lang="en-US" dirty="0"/>
              <a:t>,  </a:t>
            </a:r>
            <a:r>
              <a:rPr lang="en-US" dirty="0" err="1"/>
              <a:t>contohnya</a:t>
            </a:r>
            <a:r>
              <a:rPr lang="en-US" dirty="0"/>
              <a:t> </a:t>
            </a:r>
            <a:r>
              <a:rPr lang="en-US" dirty="0" err="1"/>
              <a:t>dalam</a:t>
            </a:r>
            <a:r>
              <a:rPr lang="en-US" dirty="0"/>
              <a:t>  </a:t>
            </a:r>
            <a:r>
              <a:rPr lang="en-US" b="1" dirty="0"/>
              <a:t>RPP,  KSP,  </a:t>
            </a:r>
            <a:r>
              <a:rPr lang="en-US" b="1" dirty="0" err="1"/>
              <a:t>hasil</a:t>
            </a:r>
            <a:r>
              <a:rPr lang="en-US" b="1" dirty="0"/>
              <a:t> </a:t>
            </a:r>
            <a:r>
              <a:rPr lang="en-US" b="1" dirty="0" err="1"/>
              <a:t>karya</a:t>
            </a:r>
            <a:r>
              <a:rPr lang="en-US" b="1" dirty="0"/>
              <a:t> murid, </a:t>
            </a:r>
            <a:r>
              <a:rPr lang="en-US" b="1" dirty="0" err="1"/>
              <a:t>rapor</a:t>
            </a:r>
            <a:r>
              <a:rPr lang="en-US" b="1" dirty="0"/>
              <a:t>, </a:t>
            </a:r>
            <a:r>
              <a:rPr lang="en-US" b="1" dirty="0" err="1"/>
              <a:t>jurnal</a:t>
            </a:r>
            <a:r>
              <a:rPr lang="en-US" b="1" dirty="0"/>
              <a:t> </a:t>
            </a:r>
            <a:r>
              <a:rPr lang="en-US" b="1" dirty="0" err="1"/>
              <a:t>refleksi</a:t>
            </a:r>
            <a:r>
              <a:rPr lang="en-US" b="1" dirty="0"/>
              <a:t> guru</a:t>
            </a:r>
            <a:r>
              <a:rPr lang="en-US" dirty="0"/>
              <a:t>, </a:t>
            </a:r>
            <a:r>
              <a:rPr lang="en-US" dirty="0" err="1"/>
              <a:t>dll</a:t>
            </a:r>
            <a:endParaRPr lang="en-US" dirty="0"/>
          </a:p>
          <a:p>
            <a:pPr marL="342900" lvl="0" indent="-342900">
              <a:buFont typeface="Wingdings" panose="05000000000000000000" pitchFamily="2" charset="2"/>
              <a:buChar char="§"/>
            </a:pPr>
            <a:r>
              <a:rPr lang="en-US" b="1" dirty="0" err="1"/>
              <a:t>Wawancara</a:t>
            </a:r>
            <a:r>
              <a:rPr lang="en-US" b="1" dirty="0"/>
              <a:t> </a:t>
            </a:r>
            <a:r>
              <a:rPr lang="en-US" dirty="0" err="1"/>
              <a:t>dengan</a:t>
            </a:r>
            <a:r>
              <a:rPr lang="en-US" dirty="0"/>
              <a:t> minimal 3 guru dan murid, </a:t>
            </a:r>
            <a:r>
              <a:rPr lang="id-ID" dirty="0"/>
              <a:t>bagaimana cara guru dalam mengembangkan kemampuan mengendalikan sosial emosional murid, seperti: teknik STOP, ambil nafas, mengambil waktu untuk menenangkan diri, dan lainnya</a:t>
            </a:r>
            <a:r>
              <a:rPr lang="en-US" dirty="0"/>
              <a:t>.</a:t>
            </a:r>
          </a:p>
          <a:p>
            <a:pPr marL="342900" indent="-342900">
              <a:buFont typeface="Wingdings" panose="05000000000000000000" pitchFamily="2" charset="2"/>
              <a:buChar char="§"/>
            </a:pPr>
            <a:r>
              <a:rPr lang="id-ID" b="1" dirty="0"/>
              <a:t>Observasi</a:t>
            </a:r>
            <a:r>
              <a:rPr lang="id-ID" dirty="0"/>
              <a:t> , ditemukan fakta bahwa guru memfasilitasi murid dalam mengembangkan kemampuan sosial emosional mereka seperti: membekali murid dengan teknik-teknik menyelesaikan konflik, merujuk pada kesepakatan kelas untuk mengelola perilaku murid, menumbuhkan kebiasaan refleksi dalam pembelajaran</a:t>
            </a:r>
            <a:endParaRPr kumimoji="0" lang="id-ID" sz="2000" b="1" i="0" u="none" strike="noStrike" kern="1200" cap="none" spc="0" normalizeH="0" baseline="0" noProof="0" dirty="0">
              <a:ln>
                <a:noFill/>
              </a:ln>
              <a:effectLst/>
              <a:uLnTx/>
              <a:uFillTx/>
              <a:latin typeface="Arial Rounded MT Bold" panose="020F0704030504030204" pitchFamily="34" charset="0"/>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591C3A5-CB48-277D-5F9C-2E9F03316A29}"/>
              </a:ext>
            </a:extLst>
          </p:cNvPr>
          <p:cNvSpPr/>
          <p:nvPr/>
        </p:nvSpPr>
        <p:spPr>
          <a:xfrm>
            <a:off x="302530" y="2376454"/>
            <a:ext cx="4687574" cy="2708434"/>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dirty="0"/>
              <a:t>Guru </a:t>
            </a:r>
            <a:r>
              <a:rPr lang="en-US" sz="2000" dirty="0" err="1"/>
              <a:t>m</a:t>
            </a:r>
            <a:r>
              <a:rPr lang="en-US" dirty="0" err="1"/>
              <a:t>emfasilitasi</a:t>
            </a:r>
            <a:r>
              <a:rPr lang="en-US" dirty="0"/>
              <a:t> </a:t>
            </a:r>
            <a:r>
              <a:rPr lang="en-US" dirty="0" err="1"/>
              <a:t>pembelajaran</a:t>
            </a:r>
            <a:r>
              <a:rPr lang="en-US" dirty="0"/>
              <a:t> </a:t>
            </a:r>
            <a:r>
              <a:rPr lang="en-US" dirty="0" err="1"/>
              <a:t>dengan</a:t>
            </a:r>
            <a:r>
              <a:rPr lang="en-US" dirty="0"/>
              <a:t>  </a:t>
            </a:r>
            <a:r>
              <a:rPr lang="en-US" dirty="0" err="1"/>
              <a:t>upaya</a:t>
            </a:r>
            <a:r>
              <a:rPr lang="en-US" dirty="0"/>
              <a:t> </a:t>
            </a:r>
            <a:r>
              <a:rPr lang="en-US" dirty="0" err="1"/>
              <a:t>membangun</a:t>
            </a:r>
            <a:r>
              <a:rPr lang="en-US" dirty="0"/>
              <a:t> </a:t>
            </a:r>
            <a:r>
              <a:rPr lang="en-US" dirty="0" err="1"/>
              <a:t>kompetensi</a:t>
            </a:r>
            <a:r>
              <a:rPr lang="en-US" dirty="0"/>
              <a:t> </a:t>
            </a:r>
            <a:r>
              <a:rPr lang="en-US" dirty="0" err="1"/>
              <a:t>sosial</a:t>
            </a:r>
            <a:r>
              <a:rPr lang="en-US" dirty="0"/>
              <a:t> dan </a:t>
            </a:r>
            <a:r>
              <a:rPr lang="en-US" dirty="0" err="1"/>
              <a:t>emosional</a:t>
            </a:r>
            <a:r>
              <a:rPr lang="en-US" dirty="0"/>
              <a:t> yang </a:t>
            </a:r>
            <a:r>
              <a:rPr lang="en-US" dirty="0" err="1"/>
              <a:t>memadai</a:t>
            </a:r>
            <a:r>
              <a:rPr lang="en-US" dirty="0"/>
              <a:t> pada </a:t>
            </a:r>
            <a:r>
              <a:rPr lang="en-US" dirty="0" err="1"/>
              <a:t>peserta</a:t>
            </a:r>
            <a:r>
              <a:rPr lang="en-US" dirty="0"/>
              <a:t> </a:t>
            </a:r>
            <a:r>
              <a:rPr lang="en-US" dirty="0" err="1"/>
              <a:t>didik</a:t>
            </a:r>
            <a:r>
              <a:rPr lang="en-US" dirty="0"/>
              <a:t>  </a:t>
            </a:r>
            <a:r>
              <a:rPr lang="en-US" dirty="0" err="1"/>
              <a:t>sehingga</a:t>
            </a:r>
            <a:r>
              <a:rPr lang="en-US" dirty="0"/>
              <a:t>  </a:t>
            </a:r>
            <a:r>
              <a:rPr lang="en-US" dirty="0" err="1"/>
              <a:t>dapat</a:t>
            </a:r>
            <a:r>
              <a:rPr lang="en-US" dirty="0"/>
              <a:t> </a:t>
            </a:r>
            <a:r>
              <a:rPr lang="en-US" dirty="0" err="1"/>
              <a:t>menjadi</a:t>
            </a:r>
            <a:r>
              <a:rPr lang="en-US" dirty="0"/>
              <a:t> </a:t>
            </a:r>
            <a:r>
              <a:rPr lang="en-US" dirty="0" err="1"/>
              <a:t>pembelajar</a:t>
            </a:r>
            <a:r>
              <a:rPr lang="en-US" dirty="0"/>
              <a:t> </a:t>
            </a:r>
            <a:r>
              <a:rPr lang="en-US" dirty="0" err="1"/>
              <a:t>sepanjang</a:t>
            </a:r>
            <a:r>
              <a:rPr lang="en-US" dirty="0"/>
              <a:t> </a:t>
            </a:r>
            <a:r>
              <a:rPr lang="en-US" dirty="0" err="1"/>
              <a:t>hayat</a:t>
            </a:r>
            <a:r>
              <a:rPr lang="en-US" dirty="0"/>
              <a:t>. </a:t>
            </a:r>
            <a:r>
              <a:rPr lang="en-US" dirty="0" err="1"/>
              <a:t>Kompetensi</a:t>
            </a:r>
            <a:r>
              <a:rPr lang="en-US" dirty="0"/>
              <a:t> </a:t>
            </a:r>
            <a:r>
              <a:rPr lang="en-US" dirty="0" err="1"/>
              <a:t>ini</a:t>
            </a:r>
            <a:r>
              <a:rPr lang="en-US" dirty="0"/>
              <a:t> </a:t>
            </a:r>
            <a:r>
              <a:rPr lang="en-US" dirty="0" err="1"/>
              <a:t>terdiri</a:t>
            </a:r>
            <a:r>
              <a:rPr lang="en-US" dirty="0"/>
              <a:t> </a:t>
            </a:r>
            <a:r>
              <a:rPr lang="en-US" dirty="0" err="1"/>
              <a:t>atas</a:t>
            </a:r>
            <a:r>
              <a:rPr lang="en-US" dirty="0"/>
              <a:t> </a:t>
            </a:r>
            <a:r>
              <a:rPr lang="en-US" dirty="0" err="1"/>
              <a:t>kesadaran</a:t>
            </a:r>
            <a:r>
              <a:rPr lang="en-US" dirty="0"/>
              <a:t> </a:t>
            </a:r>
            <a:r>
              <a:rPr lang="en-US" dirty="0" err="1"/>
              <a:t>diri</a:t>
            </a:r>
            <a:r>
              <a:rPr lang="en-US" dirty="0"/>
              <a:t>,  </a:t>
            </a:r>
            <a:r>
              <a:rPr lang="en-US" dirty="0" err="1"/>
              <a:t>manajemen</a:t>
            </a:r>
            <a:r>
              <a:rPr lang="en-US" dirty="0"/>
              <a:t>  </a:t>
            </a:r>
            <a:r>
              <a:rPr lang="en-US" dirty="0" err="1"/>
              <a:t>diri</a:t>
            </a:r>
            <a:r>
              <a:rPr lang="en-US" dirty="0"/>
              <a:t>,  </a:t>
            </a:r>
            <a:r>
              <a:rPr lang="en-US" dirty="0" err="1"/>
              <a:t>kesadaran</a:t>
            </a:r>
            <a:r>
              <a:rPr lang="en-US" dirty="0"/>
              <a:t> </a:t>
            </a:r>
            <a:r>
              <a:rPr lang="en-US" dirty="0" err="1"/>
              <a:t>sosial</a:t>
            </a:r>
            <a:r>
              <a:rPr lang="en-US" dirty="0"/>
              <a:t>,  </a:t>
            </a:r>
            <a:r>
              <a:rPr lang="en-US" dirty="0" err="1"/>
              <a:t>keterampilan</a:t>
            </a:r>
            <a:r>
              <a:rPr lang="en-US" dirty="0"/>
              <a:t>  </a:t>
            </a:r>
            <a:r>
              <a:rPr lang="en-US" dirty="0" err="1"/>
              <a:t>berelasi</a:t>
            </a:r>
            <a:r>
              <a:rPr lang="en-US" dirty="0"/>
              <a:t>,  dan </a:t>
            </a:r>
            <a:r>
              <a:rPr lang="en-US" dirty="0" err="1"/>
              <a:t>pengambilan</a:t>
            </a:r>
            <a:r>
              <a:rPr lang="en-US" dirty="0"/>
              <a:t> </a:t>
            </a:r>
            <a:r>
              <a:rPr lang="en-US" dirty="0" err="1"/>
              <a:t>keputusan</a:t>
            </a:r>
            <a:r>
              <a:rPr lang="en-US" dirty="0"/>
              <a:t> yang </a:t>
            </a:r>
            <a:r>
              <a:rPr lang="en-US" dirty="0" err="1"/>
              <a:t>bertanggung</a:t>
            </a:r>
            <a:r>
              <a:rPr lang="en-US" dirty="0"/>
              <a:t> </a:t>
            </a:r>
            <a:r>
              <a:rPr lang="en-US" dirty="0" err="1"/>
              <a:t>jawab</a:t>
            </a:r>
            <a:r>
              <a:rPr lang="en-US" dirty="0"/>
              <a:t> </a:t>
            </a:r>
            <a:endParaRPr lang="en-US" sz="2400" b="1" dirty="0"/>
          </a:p>
        </p:txBody>
      </p:sp>
    </p:spTree>
    <p:extLst>
      <p:ext uri="{BB962C8B-B14F-4D97-AF65-F5344CB8AC3E}">
        <p14:creationId xmlns:p14="http://schemas.microsoft.com/office/powerpoint/2010/main" val="249965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3" grpId="0"/>
      <p:bldP spid="15" grpId="0" animBg="1"/>
      <p:bldP spid="17"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4901" y="412750"/>
            <a:ext cx="11462197"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287270"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6497824"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6764099" y="1102858"/>
            <a:ext cx="370608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p:cNvSpPr/>
          <p:nvPr/>
        </p:nvSpPr>
        <p:spPr>
          <a:xfrm>
            <a:off x="364170" y="1213346"/>
            <a:ext cx="5090146" cy="830997"/>
          </a:xfrm>
          <a:prstGeom prst="rect">
            <a:avLst/>
          </a:prstGeom>
        </p:spPr>
        <p:txBody>
          <a:bodyPr wrap="square">
            <a:spAutoFit/>
          </a:bodyPr>
          <a:lstStyle/>
          <a:p>
            <a:pPr marL="265113" marR="0" lvl="0" indent="-265113" defTabSz="914400" rtl="0" eaLnBrk="1" fontAlgn="auto" latinLnBrk="0" hangingPunct="1">
              <a:lnSpc>
                <a:spcPct val="100000"/>
              </a:lnSpc>
              <a:spcBef>
                <a:spcPts val="0"/>
              </a:spcBef>
              <a:spcAft>
                <a:spcPts val="0"/>
              </a:spcAft>
              <a:buClrTx/>
              <a:buSzTx/>
              <a:buFontTx/>
              <a:buNone/>
              <a:tabLst/>
              <a:defRPr/>
            </a:pPr>
            <a:r>
              <a:rPr lang="en-US" sz="1600" b="1" dirty="0">
                <a:solidFill>
                  <a:prstClr val="white"/>
                </a:solidFill>
                <a:latin typeface="Arial" pitchFamily="34" charset="0"/>
                <a:cs typeface="Arial" pitchFamily="34" charset="0"/>
              </a:rPr>
              <a:t>1. </a:t>
            </a:r>
            <a:r>
              <a:rPr lang="en-US" sz="1600" b="1" dirty="0" err="1">
                <a:solidFill>
                  <a:prstClr val="white"/>
                </a:solidFill>
                <a:latin typeface="Arial" pitchFamily="34" charset="0"/>
                <a:cs typeface="Arial" pitchFamily="34" charset="0"/>
              </a:rPr>
              <a:t>Pendidik</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menyediakan</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dukungan</a:t>
            </a:r>
            <a:r>
              <a:rPr lang="en-US" sz="1600" b="1" dirty="0">
                <a:solidFill>
                  <a:prstClr val="white"/>
                </a:solidFill>
                <a:latin typeface="Arial" pitchFamily="34" charset="0"/>
                <a:cs typeface="Arial" pitchFamily="34" charset="0"/>
              </a:rPr>
              <a:t> social </a:t>
            </a:r>
            <a:r>
              <a:rPr lang="en-US" sz="1600" b="1" dirty="0" err="1">
                <a:solidFill>
                  <a:prstClr val="white"/>
                </a:solidFill>
                <a:latin typeface="Arial" pitchFamily="34" charset="0"/>
                <a:cs typeface="Arial" pitchFamily="34" charset="0"/>
              </a:rPr>
              <a:t>emosional</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bagi</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peserta</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didik</a:t>
            </a:r>
            <a:r>
              <a:rPr lang="en-US" sz="1600" b="1" dirty="0">
                <a:solidFill>
                  <a:prstClr val="white"/>
                </a:solidFill>
                <a:latin typeface="Arial" pitchFamily="34" charset="0"/>
                <a:cs typeface="Arial" pitchFamily="34" charset="0"/>
              </a:rPr>
              <a:t> </a:t>
            </a:r>
            <a:r>
              <a:rPr lang="en-US" sz="1600" b="1" dirty="0" err="1">
                <a:solidFill>
                  <a:prstClr val="white"/>
                </a:solidFill>
                <a:latin typeface="Arial" pitchFamily="34" charset="0"/>
                <a:cs typeface="Arial" pitchFamily="34" charset="0"/>
              </a:rPr>
              <a:t>dalam</a:t>
            </a:r>
            <a:r>
              <a:rPr lang="en-US" sz="1600" b="1" dirty="0">
                <a:solidFill>
                  <a:prstClr val="white"/>
                </a:solidFill>
                <a:latin typeface="Arial" pitchFamily="34" charset="0"/>
                <a:cs typeface="Arial" pitchFamily="34" charset="0"/>
              </a:rPr>
              <a:t> proses </a:t>
            </a:r>
            <a:r>
              <a:rPr lang="en-US" sz="1600" b="1" dirty="0" err="1">
                <a:solidFill>
                  <a:prstClr val="white"/>
                </a:solidFill>
                <a:latin typeface="Arial" pitchFamily="34" charset="0"/>
                <a:cs typeface="Arial" pitchFamily="34" charset="0"/>
              </a:rPr>
              <a:t>pembelajaran</a:t>
            </a:r>
            <a:endParaRPr kumimoji="0" lang="id-ID" sz="1600" b="0"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13" name="Rectangle 12"/>
          <p:cNvSpPr/>
          <p:nvPr/>
        </p:nvSpPr>
        <p:spPr>
          <a:xfrm>
            <a:off x="6122640" y="1032514"/>
            <a:ext cx="5669882" cy="1077218"/>
          </a:xfrm>
          <a:prstGeom prst="rect">
            <a:avLst/>
          </a:prstGeom>
        </p:spPr>
        <p:txBody>
          <a:bodyPr wrap="square">
            <a:spAutoFit/>
          </a:bodyPr>
          <a:lstStyle/>
          <a:p>
            <a:pPr marL="446088" indent="-446088"/>
            <a:r>
              <a:rPr lang="en-US" sz="2800" b="1" dirty="0">
                <a:solidFill>
                  <a:prstClr val="white"/>
                </a:solidFill>
              </a:rPr>
              <a:t> </a:t>
            </a:r>
            <a:r>
              <a:rPr lang="en-US" sz="1600" b="1" dirty="0">
                <a:solidFill>
                  <a:schemeClr val="bg1"/>
                </a:solidFill>
                <a:latin typeface="Arial" panose="020B0604020202020204" pitchFamily="34" charset="0"/>
                <a:cs typeface="Arial" panose="020B0604020202020204" pitchFamily="34" charset="0"/>
              </a:rPr>
              <a:t>1.4. </a:t>
            </a:r>
            <a:r>
              <a:rPr lang="en-US" dirty="0" err="1">
                <a:solidFill>
                  <a:schemeClr val="bg1"/>
                </a:solidFill>
              </a:rPr>
              <a:t>memberikan</a:t>
            </a:r>
            <a:r>
              <a:rPr lang="en-US" dirty="0">
                <a:solidFill>
                  <a:schemeClr val="bg1"/>
                </a:solidFill>
              </a:rPr>
              <a:t> </a:t>
            </a:r>
            <a:r>
              <a:rPr lang="en-US" dirty="0" err="1">
                <a:solidFill>
                  <a:schemeClr val="bg1"/>
                </a:solidFill>
              </a:rPr>
              <a:t>umpan</a:t>
            </a:r>
            <a:r>
              <a:rPr lang="en-US" dirty="0">
                <a:solidFill>
                  <a:schemeClr val="bg1"/>
                </a:solidFill>
              </a:rPr>
              <a:t> </a:t>
            </a:r>
            <a:r>
              <a:rPr lang="en-US" dirty="0" err="1">
                <a:solidFill>
                  <a:schemeClr val="bg1"/>
                </a:solidFill>
              </a:rPr>
              <a:t>balik</a:t>
            </a:r>
            <a:r>
              <a:rPr lang="en-US" dirty="0">
                <a:solidFill>
                  <a:schemeClr val="bg1"/>
                </a:solidFill>
              </a:rPr>
              <a:t> yang </a:t>
            </a:r>
            <a:r>
              <a:rPr lang="en-US" dirty="0" err="1">
                <a:solidFill>
                  <a:schemeClr val="bg1"/>
                </a:solidFill>
              </a:rPr>
              <a:t>membangun</a:t>
            </a:r>
            <a:r>
              <a:rPr lang="en-US" dirty="0">
                <a:solidFill>
                  <a:schemeClr val="bg1"/>
                </a:solidFill>
              </a:rPr>
              <a:t> </a:t>
            </a:r>
            <a:r>
              <a:rPr lang="en-US" dirty="0" err="1">
                <a:solidFill>
                  <a:schemeClr val="bg1"/>
                </a:solidFill>
              </a:rPr>
              <a:t>kepercayaan</a:t>
            </a:r>
            <a:r>
              <a:rPr lang="en-US" dirty="0">
                <a:solidFill>
                  <a:schemeClr val="bg1"/>
                </a:solidFill>
              </a:rPr>
              <a:t> </a:t>
            </a:r>
            <a:r>
              <a:rPr lang="en-US" dirty="0" err="1">
                <a:solidFill>
                  <a:schemeClr val="bg1"/>
                </a:solidFill>
              </a:rPr>
              <a:t>diri</a:t>
            </a:r>
            <a:r>
              <a:rPr lang="en-US" dirty="0">
                <a:solidFill>
                  <a:schemeClr val="bg1"/>
                </a:solidFill>
              </a:rPr>
              <a:t> murid </a:t>
            </a:r>
            <a:r>
              <a:rPr lang="en-US" dirty="0" err="1">
                <a:solidFill>
                  <a:schemeClr val="bg1"/>
                </a:solidFill>
              </a:rPr>
              <a:t>bahwa</a:t>
            </a:r>
            <a:r>
              <a:rPr lang="en-US" dirty="0">
                <a:solidFill>
                  <a:schemeClr val="bg1"/>
                </a:solidFill>
              </a:rPr>
              <a:t> </a:t>
            </a:r>
            <a:r>
              <a:rPr lang="en-US" dirty="0" err="1">
                <a:solidFill>
                  <a:schemeClr val="bg1"/>
                </a:solidFill>
              </a:rPr>
              <a:t>kemampuan</a:t>
            </a:r>
            <a:r>
              <a:rPr lang="en-US" dirty="0">
                <a:solidFill>
                  <a:schemeClr val="bg1"/>
                </a:solidFill>
              </a:rPr>
              <a:t> </a:t>
            </a:r>
            <a:r>
              <a:rPr lang="en-US" dirty="0" err="1">
                <a:solidFill>
                  <a:schemeClr val="bg1"/>
                </a:solidFill>
              </a:rPr>
              <a:t>dirinya</a:t>
            </a:r>
            <a:r>
              <a:rPr lang="en-US" dirty="0">
                <a:solidFill>
                  <a:schemeClr val="bg1"/>
                </a:solidFill>
              </a:rPr>
              <a:t> </a:t>
            </a:r>
            <a:r>
              <a:rPr lang="en-US" dirty="0" err="1">
                <a:solidFill>
                  <a:schemeClr val="bg1"/>
                </a:solidFill>
              </a:rPr>
              <a:t>dapat</a:t>
            </a:r>
            <a:r>
              <a:rPr lang="en-US" dirty="0">
                <a:solidFill>
                  <a:schemeClr val="bg1"/>
                </a:solidFill>
              </a:rPr>
              <a:t> </a:t>
            </a:r>
            <a:r>
              <a:rPr lang="en-US" dirty="0" err="1">
                <a:solidFill>
                  <a:schemeClr val="bg1"/>
                </a:solidFill>
              </a:rPr>
              <a:t>terus</a:t>
            </a:r>
            <a:r>
              <a:rPr lang="en-US" dirty="0">
                <a:solidFill>
                  <a:schemeClr val="bg1"/>
                </a:solidFill>
              </a:rPr>
              <a:t> </a:t>
            </a:r>
            <a:r>
              <a:rPr lang="en-US" dirty="0" err="1">
                <a:solidFill>
                  <a:schemeClr val="bg1"/>
                </a:solidFill>
              </a:rPr>
              <a:t>berkembang</a:t>
            </a:r>
            <a:r>
              <a:rPr lang="en-US" dirty="0">
                <a:solidFill>
                  <a:schemeClr val="bg1"/>
                </a:solidFill>
              </a:rPr>
              <a:t> </a:t>
            </a:r>
            <a:r>
              <a:rPr lang="en-US" dirty="0" err="1">
                <a:solidFill>
                  <a:schemeClr val="bg1"/>
                </a:solidFill>
              </a:rPr>
              <a:t>ketika</a:t>
            </a:r>
            <a:r>
              <a:rPr lang="en-US" dirty="0">
                <a:solidFill>
                  <a:schemeClr val="bg1"/>
                </a:solidFill>
              </a:rPr>
              <a:t> </a:t>
            </a:r>
            <a:r>
              <a:rPr lang="en-US" dirty="0" err="1">
                <a:solidFill>
                  <a:schemeClr val="bg1"/>
                </a:solidFill>
              </a:rPr>
              <a:t>ia</a:t>
            </a:r>
            <a:r>
              <a:rPr lang="en-US" dirty="0">
                <a:solidFill>
                  <a:schemeClr val="bg1"/>
                </a:solidFill>
              </a:rPr>
              <a:t> </a:t>
            </a:r>
            <a:r>
              <a:rPr lang="en-US" dirty="0" err="1">
                <a:solidFill>
                  <a:schemeClr val="bg1"/>
                </a:solidFill>
              </a:rPr>
              <a:t>mau</a:t>
            </a:r>
            <a:r>
              <a:rPr lang="en-US" dirty="0">
                <a:solidFill>
                  <a:schemeClr val="bg1"/>
                </a:solidFill>
              </a:rPr>
              <a:t> </a:t>
            </a:r>
            <a:r>
              <a:rPr lang="en-US" dirty="0" err="1">
                <a:solidFill>
                  <a:schemeClr val="bg1"/>
                </a:solidFill>
              </a:rPr>
              <a:t>berusaha</a:t>
            </a:r>
            <a:r>
              <a:rPr lang="en-US" dirty="0">
                <a:solidFill>
                  <a:schemeClr val="bg1"/>
                </a:solidFill>
              </a:rPr>
              <a:t>.</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364169" y="4982934"/>
            <a:ext cx="6463351" cy="1015663"/>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b="1" dirty="0">
                <a:solidFill>
                  <a:schemeClr val="tx1"/>
                </a:solidFill>
              </a:rPr>
              <a:t>Hasil </a:t>
            </a:r>
            <a:r>
              <a:rPr lang="en-US" sz="2000" b="1" dirty="0" err="1">
                <a:solidFill>
                  <a:schemeClr val="tx1"/>
                </a:solidFill>
              </a:rPr>
              <a:t>kerja</a:t>
            </a:r>
            <a:r>
              <a:rPr lang="en-US" sz="2000" b="1" dirty="0">
                <a:solidFill>
                  <a:schemeClr val="tx1"/>
                </a:solidFill>
              </a:rPr>
              <a:t> yang </a:t>
            </a:r>
            <a:r>
              <a:rPr lang="en-US" sz="2000" b="1" dirty="0" err="1">
                <a:solidFill>
                  <a:schemeClr val="tx1"/>
                </a:solidFill>
              </a:rPr>
              <a:t>sudah</a:t>
            </a:r>
            <a:r>
              <a:rPr lang="en-US" sz="2000" b="1" dirty="0">
                <a:solidFill>
                  <a:schemeClr val="tx1"/>
                </a:solidFill>
              </a:rPr>
              <a:t> </a:t>
            </a:r>
            <a:r>
              <a:rPr lang="en-US" sz="2000" b="1" dirty="0" err="1">
                <a:solidFill>
                  <a:schemeClr val="tx1"/>
                </a:solidFill>
              </a:rPr>
              <a:t>tertulis</a:t>
            </a:r>
            <a:r>
              <a:rPr lang="en-US" sz="2000" b="1" dirty="0">
                <a:solidFill>
                  <a:schemeClr val="tx1"/>
                </a:solidFill>
              </a:rPr>
              <a:t> </a:t>
            </a:r>
            <a:r>
              <a:rPr lang="en-US" sz="2000" b="1" dirty="0" err="1">
                <a:solidFill>
                  <a:schemeClr val="tx1"/>
                </a:solidFill>
              </a:rPr>
              <a:t>umpan</a:t>
            </a:r>
            <a:r>
              <a:rPr lang="en-US" sz="2000" b="1" dirty="0">
                <a:solidFill>
                  <a:schemeClr val="tx1"/>
                </a:solidFill>
              </a:rPr>
              <a:t> </a:t>
            </a:r>
            <a:r>
              <a:rPr lang="en-US" sz="2000" b="1" dirty="0" err="1">
                <a:solidFill>
                  <a:schemeClr val="tx1"/>
                </a:solidFill>
              </a:rPr>
              <a:t>balik</a:t>
            </a:r>
            <a:r>
              <a:rPr lang="en-US" sz="2000" b="1" dirty="0">
                <a:solidFill>
                  <a:schemeClr val="tx1"/>
                </a:solidFill>
              </a:rPr>
              <a:t> </a:t>
            </a:r>
            <a:r>
              <a:rPr lang="en-US" sz="2000" b="1" dirty="0" err="1">
                <a:solidFill>
                  <a:schemeClr val="tx1"/>
                </a:solidFill>
              </a:rPr>
              <a:t>dari</a:t>
            </a:r>
            <a:r>
              <a:rPr lang="en-US" sz="2000" b="1" dirty="0">
                <a:solidFill>
                  <a:schemeClr val="tx1"/>
                </a:solidFill>
              </a:rPr>
              <a:t> </a:t>
            </a:r>
            <a:r>
              <a:rPr lang="en-US" sz="2000" b="1" dirty="0" err="1">
                <a:solidFill>
                  <a:schemeClr val="tx1"/>
                </a:solidFill>
              </a:rPr>
              <a:t>pendidik</a:t>
            </a:r>
            <a:endParaRPr lang="en-US" sz="2000" b="1" dirty="0">
              <a:solidFill>
                <a:schemeClr val="tx1"/>
              </a:solidFill>
            </a:endParaRPr>
          </a:p>
        </p:txBody>
      </p:sp>
      <p:sp>
        <p:nvSpPr>
          <p:cNvPr id="17" name="Rectangle 16"/>
          <p:cNvSpPr/>
          <p:nvPr/>
        </p:nvSpPr>
        <p:spPr>
          <a:xfrm>
            <a:off x="7100443" y="2327169"/>
            <a:ext cx="4922417" cy="4154984"/>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umpan</a:t>
            </a:r>
            <a:r>
              <a:rPr lang="en-US" dirty="0"/>
              <a:t> </a:t>
            </a:r>
            <a:r>
              <a:rPr lang="en-US" dirty="0" err="1"/>
              <a:t>balik</a:t>
            </a:r>
            <a:r>
              <a:rPr lang="en-US" dirty="0"/>
              <a:t> guru yang </a:t>
            </a:r>
            <a:r>
              <a:rPr lang="en-US" dirty="0" err="1"/>
              <a:t>konstruktif</a:t>
            </a:r>
            <a:r>
              <a:rPr lang="en-US" dirty="0"/>
              <a:t>, </a:t>
            </a:r>
            <a:r>
              <a:rPr lang="en-US" dirty="0" err="1"/>
              <a:t>misalnya</a:t>
            </a:r>
            <a:r>
              <a:rPr lang="en-US" dirty="0"/>
              <a:t>  </a:t>
            </a:r>
            <a:r>
              <a:rPr lang="en-US" dirty="0" err="1"/>
              <a:t>dalam</a:t>
            </a:r>
            <a:r>
              <a:rPr lang="en-US" dirty="0"/>
              <a:t>  </a:t>
            </a:r>
            <a:r>
              <a:rPr lang="en-US" b="1" dirty="0" err="1"/>
              <a:t>dokumen</a:t>
            </a:r>
            <a:r>
              <a:rPr lang="en-US" b="1" dirty="0"/>
              <a:t> </a:t>
            </a:r>
            <a:r>
              <a:rPr lang="en-US" b="1" dirty="0" err="1"/>
              <a:t>rapor</a:t>
            </a:r>
            <a:r>
              <a:rPr lang="en-US" b="1" dirty="0"/>
              <a:t>, </a:t>
            </a:r>
            <a:r>
              <a:rPr lang="en-US" b="1" dirty="0" err="1"/>
              <a:t>umpan</a:t>
            </a:r>
            <a:r>
              <a:rPr lang="en-US" b="1" dirty="0"/>
              <a:t> </a:t>
            </a:r>
            <a:r>
              <a:rPr lang="en-US" b="1" dirty="0" err="1"/>
              <a:t>balik</a:t>
            </a:r>
            <a:r>
              <a:rPr lang="en-US" b="1" dirty="0"/>
              <a:t>  </a:t>
            </a:r>
            <a:r>
              <a:rPr lang="en-US" b="1" dirty="0" err="1"/>
              <a:t>tertulis</a:t>
            </a:r>
            <a:r>
              <a:rPr lang="en-US" b="1" dirty="0"/>
              <a:t> </a:t>
            </a:r>
            <a:r>
              <a:rPr lang="en-US" b="1" dirty="0" err="1"/>
              <a:t>atas</a:t>
            </a:r>
            <a:r>
              <a:rPr lang="en-US" b="1" dirty="0"/>
              <a:t> </a:t>
            </a:r>
            <a:r>
              <a:rPr lang="en-US" b="1" dirty="0" err="1"/>
              <a:t>hasil</a:t>
            </a:r>
            <a:r>
              <a:rPr lang="en-US" b="1" dirty="0"/>
              <a:t> </a:t>
            </a:r>
            <a:r>
              <a:rPr lang="en-US" b="1" dirty="0" err="1"/>
              <a:t>kerja</a:t>
            </a:r>
            <a:r>
              <a:rPr lang="en-US" b="1" dirty="0"/>
              <a:t> murid</a:t>
            </a:r>
            <a:r>
              <a:rPr lang="en-US" dirty="0"/>
              <a:t>, dan lain-lain.</a:t>
            </a:r>
            <a:endParaRPr lang="en-US" sz="1600" b="1" dirty="0"/>
          </a:p>
          <a:p>
            <a:pPr marL="285750" indent="-285750">
              <a:buFont typeface="Wingdings" panose="05000000000000000000" pitchFamily="2" charset="2"/>
              <a:buChar char="§"/>
            </a:pPr>
            <a:r>
              <a:rPr lang="en-US" sz="1600" b="1" dirty="0" err="1"/>
              <a:t>Wawancara</a:t>
            </a:r>
            <a:r>
              <a:rPr lang="en-US" sz="1600" dirty="0"/>
              <a:t> </a:t>
            </a:r>
            <a:r>
              <a:rPr lang="en-US" sz="1600" dirty="0" err="1"/>
              <a:t>dengan</a:t>
            </a:r>
            <a:r>
              <a:rPr lang="en-US" sz="1600" dirty="0"/>
              <a:t> minimal  3 orang guru, </a:t>
            </a:r>
            <a:r>
              <a:rPr lang="en-US" sz="1600" dirty="0" err="1"/>
              <a:t>diperoleh</a:t>
            </a:r>
            <a:r>
              <a:rPr lang="en-US" sz="1600" dirty="0"/>
              <a:t> </a:t>
            </a:r>
            <a:r>
              <a:rPr lang="en-US" sz="1600" dirty="0" err="1"/>
              <a:t>informasi</a:t>
            </a:r>
            <a:r>
              <a:rPr lang="en-US" sz="1600" dirty="0"/>
              <a:t> </a:t>
            </a:r>
            <a:r>
              <a:rPr lang="en-US" sz="1600" dirty="0" err="1"/>
              <a:t>mengenai</a:t>
            </a:r>
            <a:r>
              <a:rPr lang="en-US" sz="1600" dirty="0"/>
              <a:t>   </a:t>
            </a:r>
            <a:r>
              <a:rPr lang="en-US" sz="1600" dirty="0" err="1"/>
              <a:t>kapan</a:t>
            </a:r>
            <a:r>
              <a:rPr lang="en-US" sz="1600" dirty="0"/>
              <a:t>   guru  </a:t>
            </a:r>
            <a:r>
              <a:rPr lang="en-US" sz="1600" dirty="0" err="1"/>
              <a:t>memberikan</a:t>
            </a:r>
            <a:r>
              <a:rPr lang="en-US" sz="1600" dirty="0"/>
              <a:t>   </a:t>
            </a:r>
            <a:r>
              <a:rPr lang="en-US" sz="1600" dirty="0" err="1"/>
              <a:t>umpan</a:t>
            </a:r>
            <a:r>
              <a:rPr lang="en-US" sz="1600" dirty="0"/>
              <a:t>   </a:t>
            </a:r>
            <a:r>
              <a:rPr lang="en-US" sz="1600" dirty="0" err="1"/>
              <a:t>balik</a:t>
            </a:r>
            <a:r>
              <a:rPr lang="en-US" sz="1600" dirty="0"/>
              <a:t>   </a:t>
            </a:r>
            <a:r>
              <a:rPr lang="en-US" sz="1600" dirty="0" err="1"/>
              <a:t>konstruktif</a:t>
            </a:r>
            <a:r>
              <a:rPr lang="en-US" sz="1600" dirty="0"/>
              <a:t>   dan </a:t>
            </a:r>
            <a:r>
              <a:rPr lang="en-US" sz="1600" dirty="0" err="1"/>
              <a:t>bentuk-bentuk</a:t>
            </a:r>
            <a:r>
              <a:rPr lang="en-US" sz="1600" dirty="0"/>
              <a:t> </a:t>
            </a:r>
            <a:r>
              <a:rPr lang="en-US" sz="1600" dirty="0" err="1"/>
              <a:t>umpan</a:t>
            </a:r>
            <a:r>
              <a:rPr lang="en-US" sz="1600" dirty="0"/>
              <a:t> </a:t>
            </a:r>
            <a:r>
              <a:rPr lang="en-US" sz="1600" dirty="0" err="1"/>
              <a:t>balik</a:t>
            </a:r>
            <a:r>
              <a:rPr lang="en-US" sz="1600" dirty="0"/>
              <a:t> </a:t>
            </a:r>
            <a:r>
              <a:rPr lang="en-US" sz="1600" dirty="0" err="1"/>
              <a:t>konstruktif</a:t>
            </a:r>
            <a:r>
              <a:rPr lang="en-US" sz="1600" dirty="0"/>
              <a:t> yang </a:t>
            </a:r>
            <a:r>
              <a:rPr lang="en-US" sz="1600" dirty="0" err="1"/>
              <a:t>pernah</a:t>
            </a:r>
            <a:r>
              <a:rPr lang="en-US" sz="1600" dirty="0"/>
              <a:t> </a:t>
            </a:r>
            <a:r>
              <a:rPr lang="en-US" sz="1600" dirty="0" err="1"/>
              <a:t>ia</a:t>
            </a:r>
            <a:r>
              <a:rPr lang="en-US" sz="1600" dirty="0"/>
              <a:t> </a:t>
            </a:r>
            <a:r>
              <a:rPr lang="en-US" sz="1600" dirty="0" err="1"/>
              <a:t>berikan</a:t>
            </a:r>
            <a:r>
              <a:rPr lang="en-US" sz="1600" dirty="0"/>
              <a:t>.</a:t>
            </a:r>
          </a:p>
          <a:p>
            <a:pPr marL="285750" indent="-285750">
              <a:buFont typeface="Wingdings" panose="05000000000000000000" pitchFamily="2" charset="2"/>
              <a:buChar char="§"/>
            </a:pPr>
            <a:r>
              <a:rPr lang="en-US" sz="1600" b="1" dirty="0" err="1"/>
              <a:t>Wawancara</a:t>
            </a:r>
            <a:r>
              <a:rPr lang="en-US" sz="1600" b="1" dirty="0"/>
              <a:t> </a:t>
            </a:r>
            <a:r>
              <a:rPr lang="en-US" sz="1600" dirty="0" err="1"/>
              <a:t>dengan</a:t>
            </a:r>
            <a:r>
              <a:rPr lang="en-US" sz="1600" dirty="0"/>
              <a:t> minimal 3 orang murid, </a:t>
            </a:r>
            <a:r>
              <a:rPr lang="en-US" sz="1600" dirty="0" err="1"/>
              <a:t>diperoleh</a:t>
            </a:r>
            <a:r>
              <a:rPr lang="en-US" sz="1600" dirty="0"/>
              <a:t> </a:t>
            </a:r>
            <a:r>
              <a:rPr lang="en-US" sz="1600" dirty="0" err="1"/>
              <a:t>penuturan</a:t>
            </a:r>
            <a:r>
              <a:rPr lang="en-US" sz="1600" dirty="0"/>
              <a:t> </a:t>
            </a:r>
            <a:r>
              <a:rPr lang="en-US" sz="1600" dirty="0" err="1"/>
              <a:t>tentang</a:t>
            </a:r>
            <a:r>
              <a:rPr lang="en-US" sz="1600" dirty="0"/>
              <a:t>  </a:t>
            </a:r>
            <a:r>
              <a:rPr lang="en-US" sz="1600" dirty="0" err="1"/>
              <a:t>pengalaman</a:t>
            </a:r>
            <a:r>
              <a:rPr lang="en-US" sz="1600" dirty="0"/>
              <a:t>  </a:t>
            </a:r>
            <a:r>
              <a:rPr lang="en-US" sz="1600" dirty="0" err="1"/>
              <a:t>mendapatkan</a:t>
            </a:r>
            <a:r>
              <a:rPr lang="en-US" sz="1600" dirty="0"/>
              <a:t>  </a:t>
            </a:r>
            <a:r>
              <a:rPr lang="en-US" sz="1600" dirty="0" err="1"/>
              <a:t>umpan</a:t>
            </a:r>
            <a:r>
              <a:rPr lang="en-US" sz="1600" dirty="0"/>
              <a:t>  </a:t>
            </a:r>
            <a:r>
              <a:rPr lang="en-US" sz="1600" dirty="0" err="1"/>
              <a:t>balik</a:t>
            </a:r>
            <a:r>
              <a:rPr lang="en-US" sz="1600" dirty="0"/>
              <a:t>  (</a:t>
            </a:r>
            <a:r>
              <a:rPr lang="en-US" sz="1600" dirty="0" err="1"/>
              <a:t>kapan</a:t>
            </a:r>
            <a:r>
              <a:rPr lang="en-US" sz="1600" dirty="0"/>
              <a:t>,  </a:t>
            </a:r>
            <a:r>
              <a:rPr lang="en-US" sz="1600" dirty="0" err="1"/>
              <a:t>bentuknya</a:t>
            </a:r>
            <a:r>
              <a:rPr lang="en-US" sz="1600" dirty="0"/>
              <a:t> </a:t>
            </a:r>
            <a:r>
              <a:rPr lang="en-US" sz="1600" dirty="0" err="1"/>
              <a:t>seperti</a:t>
            </a:r>
            <a:r>
              <a:rPr lang="en-US" sz="1600" dirty="0"/>
              <a:t> </a:t>
            </a:r>
            <a:r>
              <a:rPr lang="en-US" sz="1600" dirty="0" err="1"/>
              <a:t>apa</a:t>
            </a:r>
            <a:r>
              <a:rPr lang="en-US" sz="1600" dirty="0"/>
              <a:t>).</a:t>
            </a:r>
          </a:p>
          <a:p>
            <a:pPr marL="285750" indent="-285750">
              <a:buFont typeface="Wingdings" panose="05000000000000000000" pitchFamily="2" charset="2"/>
              <a:buChar char="§"/>
            </a:pPr>
            <a:r>
              <a:rPr lang="en-US" sz="1600" dirty="0"/>
              <a:t> </a:t>
            </a:r>
            <a:r>
              <a:rPr lang="en-US" sz="1600" b="1" dirty="0" err="1"/>
              <a:t>Observasi</a:t>
            </a:r>
            <a:r>
              <a:rPr lang="en-US" sz="1600" dirty="0"/>
              <a:t>  </a:t>
            </a:r>
            <a:r>
              <a:rPr lang="en-US" sz="1600" dirty="0" err="1"/>
              <a:t>pembelajaran</a:t>
            </a:r>
            <a:r>
              <a:rPr lang="en-US" sz="1600" dirty="0"/>
              <a:t>  di  </a:t>
            </a:r>
            <a:r>
              <a:rPr lang="en-US" sz="1600" dirty="0" err="1"/>
              <a:t>kelas</a:t>
            </a:r>
            <a:r>
              <a:rPr lang="en-US" sz="1600" dirty="0"/>
              <a:t>  </a:t>
            </a:r>
            <a:r>
              <a:rPr lang="en-US" sz="1600" dirty="0" err="1"/>
              <a:t>diperoleh</a:t>
            </a:r>
            <a:r>
              <a:rPr lang="en-US" sz="1600" dirty="0"/>
              <a:t>  </a:t>
            </a:r>
            <a:r>
              <a:rPr lang="en-US" sz="1600" dirty="0" err="1"/>
              <a:t>bukti</a:t>
            </a:r>
            <a:r>
              <a:rPr lang="en-US" sz="1600" dirty="0"/>
              <a:t> </a:t>
            </a:r>
            <a:r>
              <a:rPr lang="en-US" sz="1600" dirty="0" err="1"/>
              <a:t>bahwa</a:t>
            </a:r>
            <a:r>
              <a:rPr lang="en-US" sz="1600" dirty="0"/>
              <a:t> guru </a:t>
            </a:r>
            <a:r>
              <a:rPr lang="en-US" sz="1600" dirty="0" err="1"/>
              <a:t>memberikan</a:t>
            </a:r>
            <a:r>
              <a:rPr lang="en-US" sz="1600" dirty="0"/>
              <a:t> </a:t>
            </a:r>
            <a:r>
              <a:rPr lang="en-US" sz="1600" dirty="0" err="1"/>
              <a:t>umpan</a:t>
            </a:r>
            <a:r>
              <a:rPr lang="en-US" sz="1600" dirty="0"/>
              <a:t> </a:t>
            </a:r>
            <a:r>
              <a:rPr lang="en-US" sz="1600" dirty="0" err="1"/>
              <a:t>balik</a:t>
            </a:r>
            <a:r>
              <a:rPr lang="en-US" sz="1600" dirty="0"/>
              <a:t> </a:t>
            </a:r>
            <a:r>
              <a:rPr lang="en-US" sz="1600" dirty="0" err="1"/>
              <a:t>konstruktif</a:t>
            </a:r>
            <a:r>
              <a:rPr lang="en-US" sz="1600" dirty="0"/>
              <a:t> </a:t>
            </a:r>
            <a:r>
              <a:rPr lang="en-US" sz="1600" dirty="0" err="1"/>
              <a:t>kepada</a:t>
            </a:r>
            <a:r>
              <a:rPr lang="en-US" sz="1600" dirty="0"/>
              <a:t> murid.</a:t>
            </a:r>
            <a:endParaRPr kumimoji="0" lang="id-ID" sz="2000" b="1" i="0" u="none" strike="noStrike" kern="1200" cap="none" spc="0" normalizeH="0" baseline="0" noProof="0" dirty="0">
              <a:ln>
                <a:noFill/>
              </a:ln>
              <a:effectLst/>
              <a:uLnTx/>
              <a:uFillTx/>
              <a:latin typeface="Arial Rounded MT Bold" panose="020F0704030504030204" pitchFamily="34" charset="0"/>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591C3A5-CB48-277D-5F9C-2E9F03316A29}"/>
              </a:ext>
            </a:extLst>
          </p:cNvPr>
          <p:cNvSpPr/>
          <p:nvPr/>
        </p:nvSpPr>
        <p:spPr>
          <a:xfrm>
            <a:off x="310724" y="2441627"/>
            <a:ext cx="6516797" cy="2123658"/>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Saat</a:t>
            </a:r>
            <a:r>
              <a:rPr lang="en-US" dirty="0"/>
              <a:t> </a:t>
            </a:r>
            <a:r>
              <a:rPr lang="en-US" dirty="0" err="1"/>
              <a:t>mendampingi</a:t>
            </a:r>
            <a:r>
              <a:rPr lang="en-US" dirty="0"/>
              <a:t> </a:t>
            </a:r>
            <a:r>
              <a:rPr lang="en-US" dirty="0" err="1"/>
              <a:t>peserta</a:t>
            </a:r>
            <a:r>
              <a:rPr lang="en-US" dirty="0"/>
              <a:t> </a:t>
            </a:r>
            <a:r>
              <a:rPr lang="en-US" dirty="0" err="1"/>
              <a:t>didik</a:t>
            </a:r>
            <a:r>
              <a:rPr lang="en-US" dirty="0"/>
              <a:t>,  </a:t>
            </a:r>
            <a:r>
              <a:rPr lang="en-US" dirty="0" err="1"/>
              <a:t>umpan</a:t>
            </a:r>
            <a:r>
              <a:rPr lang="en-US" dirty="0"/>
              <a:t> </a:t>
            </a:r>
            <a:r>
              <a:rPr lang="en-US" dirty="0" err="1"/>
              <a:t>balik</a:t>
            </a:r>
            <a:r>
              <a:rPr lang="en-US" dirty="0"/>
              <a:t> </a:t>
            </a:r>
            <a:r>
              <a:rPr lang="en-US" dirty="0" err="1"/>
              <a:t>disampaikan</a:t>
            </a:r>
            <a:r>
              <a:rPr lang="en-US" dirty="0"/>
              <a:t> oleh  guru </a:t>
            </a:r>
            <a:r>
              <a:rPr lang="en-US" dirty="0" err="1"/>
              <a:t>dengan</a:t>
            </a:r>
            <a:r>
              <a:rPr lang="en-US" dirty="0"/>
              <a:t> </a:t>
            </a:r>
            <a:r>
              <a:rPr lang="en-US" dirty="0" err="1"/>
              <a:t>cara</a:t>
            </a:r>
            <a:r>
              <a:rPr lang="en-US" dirty="0"/>
              <a:t> yang </a:t>
            </a:r>
            <a:r>
              <a:rPr lang="en-US" dirty="0" err="1"/>
              <a:t>membangun</a:t>
            </a:r>
            <a:r>
              <a:rPr lang="en-US" dirty="0"/>
              <a:t> </a:t>
            </a:r>
            <a:r>
              <a:rPr lang="en-US" dirty="0" err="1"/>
              <a:t>kepercayaan</a:t>
            </a:r>
            <a:r>
              <a:rPr lang="en-US" dirty="0"/>
              <a:t>  </a:t>
            </a:r>
            <a:r>
              <a:rPr lang="en-US" dirty="0" err="1"/>
              <a:t>peserta</a:t>
            </a:r>
            <a:r>
              <a:rPr lang="en-US" dirty="0"/>
              <a:t> </a:t>
            </a:r>
            <a:r>
              <a:rPr lang="en-US" dirty="0" err="1"/>
              <a:t>didik</a:t>
            </a:r>
            <a:r>
              <a:rPr lang="en-US" dirty="0"/>
              <a:t>. </a:t>
            </a:r>
            <a:r>
              <a:rPr lang="en-US" dirty="0" err="1"/>
              <a:t>Umpan</a:t>
            </a:r>
            <a:r>
              <a:rPr lang="en-US" dirty="0"/>
              <a:t> </a:t>
            </a:r>
            <a:r>
              <a:rPr lang="en-US" dirty="0" err="1"/>
              <a:t>balik</a:t>
            </a:r>
            <a:r>
              <a:rPr lang="en-US" dirty="0"/>
              <a:t> yang </a:t>
            </a:r>
            <a:r>
              <a:rPr lang="en-US" dirty="0" err="1"/>
              <a:t>diberikan</a:t>
            </a:r>
            <a:r>
              <a:rPr lang="en-US" dirty="0"/>
              <a:t> </a:t>
            </a:r>
            <a:r>
              <a:rPr lang="en-US" dirty="0" err="1"/>
              <a:t>tidak</a:t>
            </a:r>
            <a:r>
              <a:rPr lang="en-US" dirty="0"/>
              <a:t> </a:t>
            </a:r>
            <a:r>
              <a:rPr lang="en-US" dirty="0" err="1"/>
              <a:t>bermaksud</a:t>
            </a:r>
            <a:r>
              <a:rPr lang="en-US" dirty="0"/>
              <a:t>  </a:t>
            </a:r>
            <a:r>
              <a:rPr lang="en-US" dirty="0" err="1"/>
              <a:t>untuk</a:t>
            </a:r>
            <a:r>
              <a:rPr lang="en-US" dirty="0"/>
              <a:t>  </a:t>
            </a:r>
            <a:r>
              <a:rPr lang="en-US" dirty="0" err="1"/>
              <a:t>melabel</a:t>
            </a:r>
            <a:r>
              <a:rPr lang="en-US" dirty="0"/>
              <a:t>,  dan  </a:t>
            </a:r>
            <a:r>
              <a:rPr lang="en-US" dirty="0" err="1"/>
              <a:t>berisikan</a:t>
            </a:r>
            <a:r>
              <a:rPr lang="en-US" dirty="0"/>
              <a:t>  </a:t>
            </a:r>
            <a:r>
              <a:rPr lang="en-US" dirty="0" err="1"/>
              <a:t>informasi</a:t>
            </a:r>
            <a:r>
              <a:rPr lang="en-US" dirty="0"/>
              <a:t>  yang  </a:t>
            </a:r>
            <a:r>
              <a:rPr lang="en-US" dirty="0" err="1"/>
              <a:t>konstruktif</a:t>
            </a:r>
            <a:r>
              <a:rPr lang="en-US" dirty="0"/>
              <a:t>  </a:t>
            </a:r>
            <a:r>
              <a:rPr lang="en-US" dirty="0" err="1"/>
              <a:t>sehingga</a:t>
            </a:r>
            <a:r>
              <a:rPr lang="en-US" dirty="0"/>
              <a:t>  </a:t>
            </a:r>
            <a:r>
              <a:rPr lang="en-US" dirty="0" err="1"/>
              <a:t>menumbuhkan</a:t>
            </a:r>
            <a:r>
              <a:rPr lang="en-US" dirty="0"/>
              <a:t> </a:t>
            </a:r>
            <a:r>
              <a:rPr lang="en-US" dirty="0" err="1"/>
              <a:t>keyakinan</a:t>
            </a:r>
            <a:r>
              <a:rPr lang="en-US" dirty="0"/>
              <a:t>  </a:t>
            </a:r>
            <a:r>
              <a:rPr lang="en-US" dirty="0" err="1"/>
              <a:t>dalam</a:t>
            </a:r>
            <a:r>
              <a:rPr lang="en-US" dirty="0"/>
              <a:t>  </a:t>
            </a:r>
            <a:r>
              <a:rPr lang="en-US" dirty="0" err="1"/>
              <a:t>diri</a:t>
            </a:r>
            <a:r>
              <a:rPr lang="en-US" dirty="0"/>
              <a:t> </a:t>
            </a:r>
            <a:r>
              <a:rPr lang="en-US" dirty="0" err="1"/>
              <a:t>peserta</a:t>
            </a:r>
            <a:r>
              <a:rPr lang="en-US" dirty="0"/>
              <a:t> </a:t>
            </a:r>
            <a:r>
              <a:rPr lang="en-US" dirty="0" err="1"/>
              <a:t>didik</a:t>
            </a:r>
            <a:r>
              <a:rPr lang="en-US" dirty="0"/>
              <a:t>  </a:t>
            </a:r>
            <a:r>
              <a:rPr lang="en-US" dirty="0" err="1"/>
              <a:t>bahwa</a:t>
            </a:r>
            <a:r>
              <a:rPr lang="en-US" dirty="0"/>
              <a:t>  </a:t>
            </a:r>
            <a:r>
              <a:rPr lang="en-US" dirty="0" err="1"/>
              <a:t>ia</a:t>
            </a:r>
            <a:r>
              <a:rPr lang="en-US" dirty="0"/>
              <a:t>  </a:t>
            </a:r>
            <a:r>
              <a:rPr lang="en-US" dirty="0" err="1"/>
              <a:t>mampu</a:t>
            </a:r>
            <a:r>
              <a:rPr lang="en-US" dirty="0"/>
              <a:t> </a:t>
            </a:r>
            <a:r>
              <a:rPr lang="en-US" dirty="0" err="1"/>
              <a:t>untuk</a:t>
            </a:r>
            <a:r>
              <a:rPr lang="en-US" dirty="0"/>
              <a:t> </a:t>
            </a:r>
            <a:r>
              <a:rPr lang="en-US" dirty="0" err="1"/>
              <a:t>melakukan</a:t>
            </a:r>
            <a:r>
              <a:rPr lang="en-US" dirty="0"/>
              <a:t>  </a:t>
            </a:r>
            <a:r>
              <a:rPr lang="en-US" dirty="0" err="1"/>
              <a:t>sesuatu</a:t>
            </a:r>
            <a:r>
              <a:rPr lang="en-US" dirty="0"/>
              <a:t> </a:t>
            </a:r>
            <a:r>
              <a:rPr lang="en-US" dirty="0" err="1"/>
              <a:t>atau</a:t>
            </a:r>
            <a:r>
              <a:rPr lang="en-US" dirty="0"/>
              <a:t> </a:t>
            </a:r>
            <a:r>
              <a:rPr lang="en-US" dirty="0" err="1"/>
              <a:t>mengatasi</a:t>
            </a:r>
            <a:r>
              <a:rPr lang="en-US" dirty="0"/>
              <a:t>  </a:t>
            </a:r>
            <a:r>
              <a:rPr lang="en-US" dirty="0" err="1"/>
              <a:t>suatu</a:t>
            </a:r>
            <a:r>
              <a:rPr lang="en-US" dirty="0"/>
              <a:t> </a:t>
            </a:r>
            <a:r>
              <a:rPr lang="en-US" dirty="0" err="1"/>
              <a:t>situasi</a:t>
            </a:r>
            <a:r>
              <a:rPr lang="en-US" dirty="0"/>
              <a:t>, </a:t>
            </a:r>
            <a:r>
              <a:rPr lang="en-US" dirty="0" err="1"/>
              <a:t>atau</a:t>
            </a:r>
            <a:r>
              <a:rPr lang="en-US" dirty="0"/>
              <a:t> self efficacy </a:t>
            </a:r>
            <a:endParaRPr lang="en-US" sz="2400" b="1" dirty="0"/>
          </a:p>
        </p:txBody>
      </p:sp>
    </p:spTree>
    <p:extLst>
      <p:ext uri="{BB962C8B-B14F-4D97-AF65-F5344CB8AC3E}">
        <p14:creationId xmlns:p14="http://schemas.microsoft.com/office/powerpoint/2010/main" val="2097423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3" grpId="0"/>
      <p:bldP spid="15" grpId="0" animBg="1"/>
      <p:bldP spid="17"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25033" y="423948"/>
            <a:ext cx="10345479"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28517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096000" y="1118779"/>
            <a:ext cx="5507614"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5079174"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831677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p:cNvSpPr/>
          <p:nvPr/>
        </p:nvSpPr>
        <p:spPr>
          <a:xfrm>
            <a:off x="364170" y="1213346"/>
            <a:ext cx="5090146" cy="769441"/>
          </a:xfrm>
          <a:prstGeom prst="rect">
            <a:avLst/>
          </a:prstGeom>
        </p:spPr>
        <p:txBody>
          <a:bodyPr wrap="square">
            <a:spAutoFit/>
          </a:bodyPr>
          <a:lstStyle/>
          <a:p>
            <a:pPr marL="180975" indent="-180975"/>
            <a:r>
              <a:rPr lang="en-US" sz="1600" b="1" dirty="0">
                <a:solidFill>
                  <a:prstClr val="white"/>
                </a:solidFill>
                <a:latin typeface="Arial" pitchFamily="34" charset="0"/>
                <a:cs typeface="Arial" pitchFamily="34" charset="0"/>
              </a:rPr>
              <a:t>2</a:t>
            </a:r>
            <a:r>
              <a:rPr lang="en-US" sz="1400" b="1" dirty="0">
                <a:solidFill>
                  <a:schemeClr val="bg1"/>
                </a:solidFill>
                <a:latin typeface="Arial" pitchFamily="34" charset="0"/>
                <a:cs typeface="Arial" pitchFamily="34" charset="0"/>
              </a:rPr>
              <a:t>. </a:t>
            </a:r>
            <a:r>
              <a:rPr lang="en-US" sz="1400" b="1" dirty="0" err="1">
                <a:solidFill>
                  <a:schemeClr val="bg1"/>
                </a:solidFill>
              </a:rPr>
              <a:t>Pendidik</a:t>
            </a:r>
            <a:r>
              <a:rPr lang="en-US" sz="1400" b="1" dirty="0">
                <a:solidFill>
                  <a:schemeClr val="bg1"/>
                </a:solidFill>
              </a:rPr>
              <a:t> </a:t>
            </a:r>
            <a:r>
              <a:rPr lang="en-US" sz="1400" b="1" dirty="0" err="1">
                <a:solidFill>
                  <a:schemeClr val="bg1"/>
                </a:solidFill>
              </a:rPr>
              <a:t>mengelola</a:t>
            </a:r>
            <a:r>
              <a:rPr lang="en-US" sz="1400" b="1" dirty="0">
                <a:solidFill>
                  <a:schemeClr val="bg1"/>
                </a:solidFill>
              </a:rPr>
              <a:t> </a:t>
            </a:r>
            <a:r>
              <a:rPr lang="en-US" sz="1400" b="1" dirty="0" err="1">
                <a:solidFill>
                  <a:schemeClr val="bg1"/>
                </a:solidFill>
              </a:rPr>
              <a:t>kelas</a:t>
            </a:r>
            <a:r>
              <a:rPr lang="en-US" sz="1400" b="1" dirty="0">
                <a:solidFill>
                  <a:schemeClr val="bg1"/>
                </a:solidFill>
              </a:rPr>
              <a:t> </a:t>
            </a:r>
            <a:r>
              <a:rPr lang="en-US" sz="1400" b="1" dirty="0" err="1">
                <a:solidFill>
                  <a:schemeClr val="bg1"/>
                </a:solidFill>
              </a:rPr>
              <a:t>untuk</a:t>
            </a:r>
            <a:r>
              <a:rPr lang="en-US" sz="1400" b="1" dirty="0">
                <a:solidFill>
                  <a:schemeClr val="bg1"/>
                </a:solidFill>
              </a:rPr>
              <a:t>  </a:t>
            </a:r>
            <a:r>
              <a:rPr lang="en-US" sz="1400" b="1" dirty="0" err="1">
                <a:solidFill>
                  <a:schemeClr val="bg1"/>
                </a:solidFill>
              </a:rPr>
              <a:t>menciptakan</a:t>
            </a:r>
            <a:r>
              <a:rPr lang="en-US" sz="1400" b="1" dirty="0">
                <a:solidFill>
                  <a:schemeClr val="bg1"/>
                </a:solidFill>
              </a:rPr>
              <a:t> </a:t>
            </a:r>
            <a:r>
              <a:rPr lang="en-US" sz="1400" b="1" dirty="0" err="1">
                <a:solidFill>
                  <a:schemeClr val="bg1"/>
                </a:solidFill>
              </a:rPr>
              <a:t>suasana</a:t>
            </a:r>
            <a:r>
              <a:rPr lang="en-US" sz="1400" b="1" dirty="0">
                <a:solidFill>
                  <a:schemeClr val="bg1"/>
                </a:solidFill>
              </a:rPr>
              <a:t> </a:t>
            </a:r>
            <a:r>
              <a:rPr lang="en-US" sz="1400" b="1" dirty="0" err="1">
                <a:solidFill>
                  <a:schemeClr val="bg1"/>
                </a:solidFill>
              </a:rPr>
              <a:t>belajar</a:t>
            </a:r>
            <a:r>
              <a:rPr lang="en-US" sz="1400" b="1" dirty="0">
                <a:solidFill>
                  <a:schemeClr val="bg1"/>
                </a:solidFill>
              </a:rPr>
              <a:t> yang </a:t>
            </a:r>
            <a:r>
              <a:rPr lang="en-US" sz="1400" b="1" dirty="0" err="1">
                <a:solidFill>
                  <a:schemeClr val="bg1"/>
                </a:solidFill>
              </a:rPr>
              <a:t>aman</a:t>
            </a:r>
            <a:r>
              <a:rPr lang="en-US" sz="1400" b="1" dirty="0">
                <a:solidFill>
                  <a:schemeClr val="bg1"/>
                </a:solidFill>
              </a:rPr>
              <a:t>, </a:t>
            </a:r>
            <a:r>
              <a:rPr lang="en-US" sz="1400" b="1" dirty="0" err="1">
                <a:solidFill>
                  <a:schemeClr val="bg1"/>
                </a:solidFill>
              </a:rPr>
              <a:t>nyaman</a:t>
            </a:r>
            <a:r>
              <a:rPr lang="en-US" sz="1400" b="1" dirty="0">
                <a:solidFill>
                  <a:schemeClr val="bg1"/>
                </a:solidFill>
              </a:rPr>
              <a:t>, dan </a:t>
            </a:r>
            <a:r>
              <a:rPr lang="en-US" sz="1400" b="1" dirty="0" err="1">
                <a:solidFill>
                  <a:schemeClr val="bg1"/>
                </a:solidFill>
              </a:rPr>
              <a:t>mendukung</a:t>
            </a:r>
            <a:r>
              <a:rPr lang="en-US" sz="1400" b="1" dirty="0">
                <a:solidFill>
                  <a:schemeClr val="bg1"/>
                </a:solidFill>
              </a:rPr>
              <a:t> </a:t>
            </a:r>
            <a:r>
              <a:rPr lang="en-US" sz="1400" b="1" dirty="0" err="1">
                <a:solidFill>
                  <a:schemeClr val="bg1"/>
                </a:solidFill>
              </a:rPr>
              <a:t>tercapainya</a:t>
            </a:r>
            <a:r>
              <a:rPr lang="en-US" sz="1400" b="1" dirty="0">
                <a:solidFill>
                  <a:schemeClr val="bg1"/>
                </a:solidFill>
              </a:rPr>
              <a:t> </a:t>
            </a:r>
            <a:r>
              <a:rPr lang="en-US" sz="1400" b="1" dirty="0" err="1">
                <a:solidFill>
                  <a:schemeClr val="bg1"/>
                </a:solidFill>
              </a:rPr>
              <a:t>tujuan</a:t>
            </a:r>
            <a:r>
              <a:rPr lang="en-US" sz="1400" b="1" dirty="0">
                <a:solidFill>
                  <a:schemeClr val="bg1"/>
                </a:solidFill>
              </a:rPr>
              <a:t> </a:t>
            </a:r>
            <a:r>
              <a:rPr lang="en-US" sz="1400" b="1" dirty="0" err="1">
                <a:solidFill>
                  <a:schemeClr val="bg1"/>
                </a:solidFill>
              </a:rPr>
              <a:t>pembelajaran</a:t>
            </a:r>
            <a:r>
              <a:rPr lang="en-US" sz="1400" b="1" dirty="0">
                <a:solidFill>
                  <a:schemeClr val="bg1"/>
                </a:solidFill>
              </a:rPr>
              <a:t>.</a:t>
            </a:r>
            <a:endParaRPr kumimoji="0" lang="id-ID" sz="14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
        <p:nvSpPr>
          <p:cNvPr id="13" name="Rectangle 12"/>
          <p:cNvSpPr/>
          <p:nvPr/>
        </p:nvSpPr>
        <p:spPr>
          <a:xfrm>
            <a:off x="6509180" y="1134966"/>
            <a:ext cx="4684418" cy="830997"/>
          </a:xfrm>
          <a:prstGeom prst="rect">
            <a:avLst/>
          </a:prstGeom>
        </p:spPr>
        <p:txBody>
          <a:bodyPr wrap="square">
            <a:spAutoFit/>
          </a:bodyPr>
          <a:lstStyle/>
          <a:p>
            <a:pPr marL="446088" indent="-360363"/>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2.1. </a:t>
            </a:r>
            <a:r>
              <a:rPr lang="en-US" sz="2000" dirty="0" err="1">
                <a:solidFill>
                  <a:schemeClr val="bg1"/>
                </a:solidFill>
              </a:rPr>
              <a:t>menyusun</a:t>
            </a:r>
            <a:r>
              <a:rPr lang="en-US" sz="2000" dirty="0">
                <a:solidFill>
                  <a:schemeClr val="bg1"/>
                </a:solidFill>
              </a:rPr>
              <a:t> </a:t>
            </a:r>
            <a:r>
              <a:rPr lang="en-US" sz="2000" dirty="0" err="1">
                <a:solidFill>
                  <a:schemeClr val="bg1"/>
                </a:solidFill>
              </a:rPr>
              <a:t>kesepakatan</a:t>
            </a:r>
            <a:r>
              <a:rPr lang="en-US" sz="2000" dirty="0">
                <a:solidFill>
                  <a:schemeClr val="bg1"/>
                </a:solidFill>
              </a:rPr>
              <a:t> </a:t>
            </a:r>
            <a:r>
              <a:rPr lang="en-US" sz="2000" dirty="0" err="1">
                <a:solidFill>
                  <a:schemeClr val="bg1"/>
                </a:solidFill>
              </a:rPr>
              <a:t>kelas</a:t>
            </a:r>
            <a:r>
              <a:rPr lang="en-US" sz="2000" dirty="0">
                <a:solidFill>
                  <a:schemeClr val="bg1"/>
                </a:solidFill>
              </a:rPr>
              <a:t> </a:t>
            </a:r>
            <a:r>
              <a:rPr lang="en-US" sz="2000" dirty="0" err="1">
                <a:solidFill>
                  <a:schemeClr val="bg1"/>
                </a:solidFill>
              </a:rPr>
              <a:t>secara</a:t>
            </a:r>
            <a:endParaRPr lang="en-US" sz="2000" dirty="0">
              <a:solidFill>
                <a:schemeClr val="bg1"/>
              </a:solidFill>
            </a:endParaRPr>
          </a:p>
          <a:p>
            <a:pPr marL="446088" indent="-360363"/>
            <a:r>
              <a:rPr lang="en-US" sz="2000" dirty="0">
                <a:solidFill>
                  <a:schemeClr val="bg1"/>
                </a:solidFill>
              </a:rPr>
              <a:t>       </a:t>
            </a:r>
            <a:r>
              <a:rPr lang="en-US" sz="2000" dirty="0" err="1">
                <a:solidFill>
                  <a:schemeClr val="bg1"/>
                </a:solidFill>
              </a:rPr>
              <a:t>partisipatif</a:t>
            </a:r>
            <a:r>
              <a:rPr lang="en-US" sz="2000"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7287043" y="2229675"/>
            <a:ext cx="4772937" cy="1477328"/>
          </a:xfrm>
          <a:prstGeom prst="rect">
            <a:avLst/>
          </a:prstGeom>
          <a:solidFill>
            <a:schemeClr val="bg1">
              <a:lumMod val="75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339725" lvl="1" indent="-285750">
              <a:buFont typeface="Wingdings" panose="05000000000000000000" pitchFamily="2" charset="2"/>
              <a:buChar char="§"/>
            </a:pPr>
            <a:r>
              <a:rPr lang="en-US" b="1" dirty="0" err="1">
                <a:solidFill>
                  <a:schemeClr val="tx1"/>
                </a:solidFill>
              </a:rPr>
              <a:t>Telaah</a:t>
            </a:r>
            <a:r>
              <a:rPr lang="en-US" b="1" dirty="0">
                <a:solidFill>
                  <a:schemeClr val="tx1"/>
                </a:solidFill>
              </a:rPr>
              <a:t> </a:t>
            </a:r>
            <a:r>
              <a:rPr lang="en-US" b="1" dirty="0" err="1">
                <a:solidFill>
                  <a:schemeClr val="tx1"/>
                </a:solidFill>
              </a:rPr>
              <a:t>dokumen</a:t>
            </a:r>
            <a:r>
              <a:rPr lang="en-US" b="1" dirty="0">
                <a:solidFill>
                  <a:schemeClr val="tx1"/>
                </a:solidFill>
              </a:rPr>
              <a:t> </a:t>
            </a:r>
            <a:r>
              <a:rPr lang="en-US" dirty="0" err="1">
                <a:solidFill>
                  <a:schemeClr val="tx1"/>
                </a:solidFill>
              </a:rPr>
              <a:t>bukti</a:t>
            </a:r>
            <a:r>
              <a:rPr lang="en-US" dirty="0">
                <a:solidFill>
                  <a:schemeClr val="tx1"/>
                </a:solidFill>
              </a:rPr>
              <a:t> </a:t>
            </a:r>
            <a:r>
              <a:rPr lang="en-US" dirty="0" err="1">
                <a:solidFill>
                  <a:schemeClr val="tx1"/>
                </a:solidFill>
              </a:rPr>
              <a:t>bahwa</a:t>
            </a:r>
            <a:r>
              <a:rPr lang="en-US" dirty="0">
                <a:solidFill>
                  <a:schemeClr val="tx1"/>
                </a:solidFill>
              </a:rPr>
              <a:t> </a:t>
            </a:r>
            <a:r>
              <a:rPr lang="en-US" dirty="0" err="1">
                <a:solidFill>
                  <a:schemeClr val="tx1"/>
                </a:solidFill>
              </a:rPr>
              <a:t>terdapat</a:t>
            </a:r>
            <a:r>
              <a:rPr lang="en-US" dirty="0">
                <a:solidFill>
                  <a:schemeClr val="tx1"/>
                </a:solidFill>
              </a:rPr>
              <a:t> </a:t>
            </a:r>
            <a:r>
              <a:rPr lang="en-US" b="1" dirty="0" err="1">
                <a:solidFill>
                  <a:schemeClr val="tx1"/>
                </a:solidFill>
              </a:rPr>
              <a:t>kesepakatan</a:t>
            </a:r>
            <a:r>
              <a:rPr lang="en-US" b="1" dirty="0">
                <a:solidFill>
                  <a:schemeClr val="tx1"/>
                </a:solidFill>
              </a:rPr>
              <a:t> </a:t>
            </a:r>
            <a:r>
              <a:rPr lang="en-US" b="1" dirty="0" err="1">
                <a:solidFill>
                  <a:schemeClr val="tx1"/>
                </a:solidFill>
              </a:rPr>
              <a:t>kelas</a:t>
            </a:r>
            <a:r>
              <a:rPr lang="en-US" b="1" dirty="0">
                <a:solidFill>
                  <a:schemeClr val="tx1"/>
                </a:solidFill>
              </a:rPr>
              <a:t>  </a:t>
            </a:r>
            <a:r>
              <a:rPr lang="en-US" dirty="0">
                <a:solidFill>
                  <a:schemeClr val="tx1"/>
                </a:solidFill>
              </a:rPr>
              <a:t>di  </a:t>
            </a:r>
            <a:r>
              <a:rPr lang="en-US" dirty="0" err="1">
                <a:solidFill>
                  <a:schemeClr val="tx1"/>
                </a:solidFill>
              </a:rPr>
              <a:t>beberapa</a:t>
            </a:r>
            <a:r>
              <a:rPr lang="en-US" dirty="0">
                <a:solidFill>
                  <a:schemeClr val="tx1"/>
                </a:solidFill>
              </a:rPr>
              <a:t>  </a:t>
            </a:r>
            <a:r>
              <a:rPr lang="en-US" dirty="0" err="1">
                <a:solidFill>
                  <a:schemeClr val="tx1"/>
                </a:solidFill>
              </a:rPr>
              <a:t>kelas</a:t>
            </a:r>
            <a:r>
              <a:rPr lang="en-US" dirty="0">
                <a:solidFill>
                  <a:schemeClr val="tx1"/>
                </a:solidFill>
              </a:rPr>
              <a:t>  </a:t>
            </a:r>
            <a:r>
              <a:rPr lang="en-US" dirty="0" err="1">
                <a:solidFill>
                  <a:schemeClr val="tx1"/>
                </a:solidFill>
              </a:rPr>
              <a:t>sampel</a:t>
            </a:r>
            <a:r>
              <a:rPr lang="en-US" dirty="0">
                <a:solidFill>
                  <a:schemeClr val="tx1"/>
                </a:solidFill>
              </a:rPr>
              <a:t>.  </a:t>
            </a:r>
            <a:r>
              <a:rPr lang="en-US" dirty="0" err="1">
                <a:solidFill>
                  <a:schemeClr val="tx1"/>
                </a:solidFill>
              </a:rPr>
              <a:t>Kesepakatan</a:t>
            </a:r>
            <a:r>
              <a:rPr lang="en-US" dirty="0">
                <a:solidFill>
                  <a:schemeClr val="tx1"/>
                </a:solidFill>
              </a:rPr>
              <a:t>  </a:t>
            </a:r>
            <a:r>
              <a:rPr lang="en-US" dirty="0" err="1">
                <a:solidFill>
                  <a:schemeClr val="tx1"/>
                </a:solidFill>
              </a:rPr>
              <a:t>kelas</a:t>
            </a:r>
            <a:r>
              <a:rPr lang="en-US" dirty="0">
                <a:solidFill>
                  <a:schemeClr val="tx1"/>
                </a:solidFill>
              </a:rPr>
              <a:t>  </a:t>
            </a:r>
            <a:r>
              <a:rPr lang="en-US" dirty="0" err="1">
                <a:solidFill>
                  <a:schemeClr val="tx1"/>
                </a:solidFill>
              </a:rPr>
              <a:t>dapat</a:t>
            </a:r>
            <a:r>
              <a:rPr lang="en-US" dirty="0">
                <a:solidFill>
                  <a:schemeClr val="tx1"/>
                </a:solidFill>
              </a:rPr>
              <a:t> </a:t>
            </a:r>
            <a:r>
              <a:rPr lang="en-US" dirty="0" err="1">
                <a:solidFill>
                  <a:schemeClr val="tx1"/>
                </a:solidFill>
              </a:rPr>
              <a:t>berupa</a:t>
            </a:r>
            <a:r>
              <a:rPr lang="en-US" dirty="0">
                <a:solidFill>
                  <a:schemeClr val="tx1"/>
                </a:solidFill>
              </a:rPr>
              <a:t>: </a:t>
            </a:r>
            <a:r>
              <a:rPr lang="en-US" dirty="0" err="1">
                <a:solidFill>
                  <a:schemeClr val="tx1"/>
                </a:solidFill>
              </a:rPr>
              <a:t>pajangan</a:t>
            </a:r>
            <a:r>
              <a:rPr lang="en-US" dirty="0">
                <a:solidFill>
                  <a:schemeClr val="tx1"/>
                </a:solidFill>
              </a:rPr>
              <a:t> </a:t>
            </a:r>
            <a:r>
              <a:rPr lang="en-US" dirty="0" err="1">
                <a:solidFill>
                  <a:schemeClr val="tx1"/>
                </a:solidFill>
              </a:rPr>
              <a:t>kesepakatan</a:t>
            </a:r>
            <a:r>
              <a:rPr lang="en-US" dirty="0">
                <a:solidFill>
                  <a:schemeClr val="tx1"/>
                </a:solidFill>
              </a:rPr>
              <a:t> </a:t>
            </a:r>
            <a:r>
              <a:rPr lang="en-US" dirty="0" err="1">
                <a:solidFill>
                  <a:schemeClr val="tx1"/>
                </a:solidFill>
              </a:rPr>
              <a:t>kelas</a:t>
            </a:r>
            <a:r>
              <a:rPr lang="en-US" dirty="0">
                <a:solidFill>
                  <a:schemeClr val="tx1"/>
                </a:solidFill>
              </a:rPr>
              <a:t> di </a:t>
            </a:r>
            <a:r>
              <a:rPr lang="en-US" dirty="0" err="1">
                <a:solidFill>
                  <a:schemeClr val="tx1"/>
                </a:solidFill>
              </a:rPr>
              <a:t>ruang</a:t>
            </a:r>
            <a:r>
              <a:rPr lang="en-US" dirty="0">
                <a:solidFill>
                  <a:schemeClr val="tx1"/>
                </a:solidFill>
              </a:rPr>
              <a:t> </a:t>
            </a:r>
            <a:r>
              <a:rPr lang="en-US" dirty="0" err="1">
                <a:solidFill>
                  <a:schemeClr val="tx1"/>
                </a:solidFill>
              </a:rPr>
              <a:t>kelas</a:t>
            </a:r>
            <a:r>
              <a:rPr lang="en-US" dirty="0">
                <a:solidFill>
                  <a:schemeClr val="tx1"/>
                </a:solidFill>
              </a:rPr>
              <a:t>, dan </a:t>
            </a:r>
            <a:r>
              <a:rPr lang="en-US" dirty="0" err="1">
                <a:solidFill>
                  <a:schemeClr val="tx1"/>
                </a:solidFill>
              </a:rPr>
              <a:t>lainnya</a:t>
            </a:r>
            <a:endParaRPr lang="en-US" sz="2400" dirty="0">
              <a:solidFill>
                <a:schemeClr val="tx1"/>
              </a:solidFill>
            </a:endParaRPr>
          </a:p>
        </p:txBody>
      </p:sp>
      <p:sp>
        <p:nvSpPr>
          <p:cNvPr id="17" name="Rectangle 16"/>
          <p:cNvSpPr/>
          <p:nvPr/>
        </p:nvSpPr>
        <p:spPr>
          <a:xfrm>
            <a:off x="7287043" y="3879507"/>
            <a:ext cx="4772937" cy="2554545"/>
          </a:xfrm>
          <a:prstGeom prst="rect">
            <a:avLst/>
          </a:prstGeom>
          <a:solidFill>
            <a:schemeClr val="bg1">
              <a:lumMod val="75000"/>
            </a:schemeClr>
          </a:solidFill>
        </p:spPr>
        <p:txBody>
          <a:bodyPr wrap="square">
            <a:spAutoFit/>
          </a:bodyPr>
          <a:lstStyle/>
          <a:p>
            <a:pPr marL="342900" lvl="0" indent="-342900">
              <a:buFont typeface="Wingdings" panose="05000000000000000000" pitchFamily="2" charset="2"/>
              <a:buChar char="§"/>
            </a:pPr>
            <a:r>
              <a:rPr lang="en-US" sz="2000" b="1" dirty="0" err="1"/>
              <a:t>Wawancara</a:t>
            </a:r>
            <a:r>
              <a:rPr lang="en-US" sz="2000" dirty="0"/>
              <a:t> </a:t>
            </a:r>
            <a:r>
              <a:rPr lang="en-US" sz="2000" dirty="0" err="1"/>
              <a:t>dengan</a:t>
            </a:r>
            <a:r>
              <a:rPr lang="en-US" sz="2000" dirty="0"/>
              <a:t> minimal 3 guru, </a:t>
            </a:r>
            <a:r>
              <a:rPr lang="id-ID" sz="2000" dirty="0"/>
              <a:t>mengenai proses penyusunan kesepakatan kelas yang melibatkan murid.</a:t>
            </a:r>
            <a:endParaRPr lang="en-US" sz="2000" dirty="0"/>
          </a:p>
          <a:p>
            <a:pPr marL="342900" lvl="0" indent="-342900">
              <a:buFont typeface="Wingdings" panose="05000000000000000000" pitchFamily="2" charset="2"/>
              <a:buChar char="§"/>
            </a:pPr>
            <a:r>
              <a:rPr lang="en-US" sz="2000" b="1" dirty="0" err="1"/>
              <a:t>Wawancara</a:t>
            </a:r>
            <a:r>
              <a:rPr lang="en-US" sz="2000" b="1" dirty="0"/>
              <a:t>,</a:t>
            </a:r>
            <a:r>
              <a:rPr lang="en-US" sz="2000" dirty="0"/>
              <a:t> </a:t>
            </a:r>
            <a:r>
              <a:rPr lang="id-ID" sz="2000" dirty="0"/>
              <a:t>minimal 3 murid diperoleh informasi bahwa ia turut berperan menyusun kesepakatan kelas dengan memberi usulan, menyampaikan persetujuan, dan ketidaksetujuan.</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132020" y="2219188"/>
            <a:ext cx="7057674" cy="3508653"/>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Kesepakatan</a:t>
            </a:r>
            <a:r>
              <a:rPr lang="en-US" dirty="0"/>
              <a:t>  </a:t>
            </a:r>
            <a:r>
              <a:rPr lang="en-US" dirty="0" err="1"/>
              <a:t>kelas</a:t>
            </a:r>
            <a:r>
              <a:rPr lang="en-US" dirty="0"/>
              <a:t>  </a:t>
            </a:r>
            <a:r>
              <a:rPr lang="en-US" dirty="0" err="1"/>
              <a:t>adalah</a:t>
            </a:r>
            <a:r>
              <a:rPr lang="en-US" dirty="0"/>
              <a:t>  salah  </a:t>
            </a:r>
            <a:r>
              <a:rPr lang="en-US" dirty="0" err="1"/>
              <a:t>satu</a:t>
            </a:r>
            <a:r>
              <a:rPr lang="en-US" dirty="0"/>
              <a:t> </a:t>
            </a:r>
            <a:r>
              <a:rPr lang="en-US" dirty="0" err="1"/>
              <a:t>indikasi</a:t>
            </a:r>
            <a:r>
              <a:rPr lang="en-US" dirty="0"/>
              <a:t> </a:t>
            </a:r>
            <a:r>
              <a:rPr lang="en-US" dirty="0" err="1"/>
              <a:t>kepemilikan</a:t>
            </a:r>
            <a:r>
              <a:rPr lang="en-US" dirty="0"/>
              <a:t>  </a:t>
            </a:r>
            <a:r>
              <a:rPr lang="en-US" dirty="0" err="1"/>
              <a:t>kemampuan</a:t>
            </a:r>
            <a:r>
              <a:rPr lang="en-US" dirty="0"/>
              <a:t>  guru </a:t>
            </a:r>
            <a:r>
              <a:rPr lang="en-US" dirty="0" err="1"/>
              <a:t>dalam</a:t>
            </a:r>
            <a:r>
              <a:rPr lang="en-US" dirty="0"/>
              <a:t>  </a:t>
            </a:r>
            <a:r>
              <a:rPr lang="en-US" dirty="0" err="1"/>
              <a:t>menerapkan</a:t>
            </a:r>
            <a:r>
              <a:rPr lang="en-US" dirty="0"/>
              <a:t> </a:t>
            </a:r>
            <a:r>
              <a:rPr lang="en-US" dirty="0" err="1"/>
              <a:t>disiplin</a:t>
            </a:r>
            <a:r>
              <a:rPr lang="en-US" dirty="0"/>
              <a:t> </a:t>
            </a:r>
            <a:r>
              <a:rPr lang="en-US" dirty="0" err="1"/>
              <a:t>positif</a:t>
            </a:r>
            <a:r>
              <a:rPr lang="en-US" dirty="0"/>
              <a:t>   (Framework </a:t>
            </a:r>
            <a:r>
              <a:rPr lang="en-US" dirty="0" err="1"/>
              <a:t>Survei</a:t>
            </a:r>
            <a:r>
              <a:rPr lang="en-US" dirty="0"/>
              <a:t> </a:t>
            </a:r>
            <a:r>
              <a:rPr lang="en-US" dirty="0" err="1"/>
              <a:t>Lingkungan</a:t>
            </a:r>
            <a:r>
              <a:rPr lang="en-US" dirty="0"/>
              <a:t> </a:t>
            </a:r>
            <a:r>
              <a:rPr lang="en-US" dirty="0" err="1"/>
              <a:t>Belajar</a:t>
            </a:r>
            <a:r>
              <a:rPr lang="en-US" dirty="0"/>
              <a:t>)  yang </a:t>
            </a:r>
            <a:r>
              <a:rPr lang="en-US" dirty="0" err="1"/>
              <a:t>diperlukan</a:t>
            </a:r>
            <a:r>
              <a:rPr lang="en-US" dirty="0"/>
              <a:t>  agar </a:t>
            </a:r>
            <a:r>
              <a:rPr lang="en-US" dirty="0" err="1"/>
              <a:t>suasana</a:t>
            </a:r>
            <a:r>
              <a:rPr lang="en-US" dirty="0"/>
              <a:t> </a:t>
            </a:r>
            <a:r>
              <a:rPr lang="en-US" dirty="0" err="1"/>
              <a:t>kelas</a:t>
            </a:r>
            <a:r>
              <a:rPr lang="en-US" dirty="0"/>
              <a:t>  </a:t>
            </a:r>
            <a:r>
              <a:rPr lang="en-US" dirty="0" err="1"/>
              <a:t>kondusif</a:t>
            </a:r>
            <a:r>
              <a:rPr lang="en-US" dirty="0"/>
              <a:t>  dan murid  </a:t>
            </a:r>
            <a:r>
              <a:rPr lang="en-US" dirty="0" err="1"/>
              <a:t>dapat</a:t>
            </a:r>
            <a:r>
              <a:rPr lang="en-US" dirty="0"/>
              <a:t> </a:t>
            </a:r>
            <a:r>
              <a:rPr lang="en-US" dirty="0" err="1"/>
              <a:t>memfokuskan</a:t>
            </a:r>
            <a:r>
              <a:rPr lang="en-US" dirty="0"/>
              <a:t> </a:t>
            </a:r>
            <a:r>
              <a:rPr lang="en-US" dirty="0" err="1"/>
              <a:t>perhatian</a:t>
            </a:r>
            <a:r>
              <a:rPr lang="en-US" dirty="0"/>
              <a:t> pada  </a:t>
            </a:r>
            <a:r>
              <a:rPr lang="en-US" dirty="0" err="1"/>
              <a:t>aktivitas</a:t>
            </a:r>
            <a:r>
              <a:rPr lang="en-US" dirty="0"/>
              <a:t>.   </a:t>
            </a:r>
            <a:r>
              <a:rPr lang="en-US" dirty="0" err="1"/>
              <a:t>Kesepakatan</a:t>
            </a:r>
            <a:r>
              <a:rPr lang="en-US" dirty="0"/>
              <a:t>   </a:t>
            </a:r>
            <a:r>
              <a:rPr lang="en-US" dirty="0" err="1"/>
              <a:t>kelas</a:t>
            </a:r>
            <a:r>
              <a:rPr lang="en-US" dirty="0"/>
              <a:t>   </a:t>
            </a:r>
            <a:r>
              <a:rPr lang="en-US" dirty="0" err="1"/>
              <a:t>merujuk</a:t>
            </a:r>
            <a:r>
              <a:rPr lang="en-US" dirty="0"/>
              <a:t>   pada  </a:t>
            </a:r>
            <a:r>
              <a:rPr lang="en-US" dirty="0" err="1"/>
              <a:t>keberadaan</a:t>
            </a:r>
            <a:r>
              <a:rPr lang="en-US" dirty="0"/>
              <a:t>  </a:t>
            </a:r>
            <a:r>
              <a:rPr lang="en-US" dirty="0" err="1"/>
              <a:t>cara</a:t>
            </a:r>
            <a:r>
              <a:rPr lang="en-US" dirty="0"/>
              <a:t> </a:t>
            </a:r>
            <a:r>
              <a:rPr lang="en-US" dirty="0" err="1"/>
              <a:t>peserta</a:t>
            </a:r>
            <a:r>
              <a:rPr lang="en-US" dirty="0"/>
              <a:t> </a:t>
            </a:r>
            <a:r>
              <a:rPr lang="en-US" dirty="0" err="1"/>
              <a:t>didik</a:t>
            </a:r>
            <a:r>
              <a:rPr lang="en-US" dirty="0"/>
              <a:t>    </a:t>
            </a:r>
            <a:r>
              <a:rPr lang="en-US" dirty="0" err="1"/>
              <a:t>berperilaku</a:t>
            </a:r>
            <a:r>
              <a:rPr lang="en-US" dirty="0"/>
              <a:t>   yang </a:t>
            </a:r>
            <a:r>
              <a:rPr lang="en-US" dirty="0" err="1"/>
              <a:t>disepakati</a:t>
            </a:r>
            <a:r>
              <a:rPr lang="en-US" dirty="0"/>
              <a:t> </a:t>
            </a:r>
            <a:r>
              <a:rPr lang="en-US" dirty="0" err="1"/>
              <a:t>antara</a:t>
            </a:r>
            <a:r>
              <a:rPr lang="en-US" dirty="0"/>
              <a:t> guru dan </a:t>
            </a:r>
            <a:r>
              <a:rPr lang="en-US" dirty="0" err="1"/>
              <a:t>peserta</a:t>
            </a:r>
            <a:r>
              <a:rPr lang="en-US" dirty="0"/>
              <a:t> </a:t>
            </a:r>
            <a:r>
              <a:rPr lang="en-US" dirty="0" err="1"/>
              <a:t>didik</a:t>
            </a:r>
            <a:r>
              <a:rPr lang="en-US" dirty="0"/>
              <a:t> dan </a:t>
            </a:r>
            <a:r>
              <a:rPr lang="en-US" dirty="0" err="1"/>
              <a:t>disusun</a:t>
            </a:r>
            <a:r>
              <a:rPr lang="en-US" dirty="0"/>
              <a:t> </a:t>
            </a:r>
            <a:r>
              <a:rPr lang="en-US" dirty="0" err="1"/>
              <a:t>berdasarkan</a:t>
            </a:r>
            <a:r>
              <a:rPr lang="en-US" dirty="0"/>
              <a:t> </a:t>
            </a:r>
            <a:r>
              <a:rPr lang="en-US" dirty="0" err="1"/>
              <a:t>aspirasi</a:t>
            </a:r>
            <a:r>
              <a:rPr lang="en-US" dirty="0"/>
              <a:t> </a:t>
            </a:r>
            <a:r>
              <a:rPr lang="en-US" dirty="0" err="1"/>
              <a:t>dari</a:t>
            </a:r>
            <a:r>
              <a:rPr lang="en-US" dirty="0"/>
              <a:t> </a:t>
            </a:r>
            <a:r>
              <a:rPr lang="en-US" dirty="0" err="1"/>
              <a:t>peserta</a:t>
            </a:r>
            <a:r>
              <a:rPr lang="en-US" dirty="0"/>
              <a:t> </a:t>
            </a:r>
            <a:r>
              <a:rPr lang="en-US" dirty="0" err="1"/>
              <a:t>didik</a:t>
            </a:r>
            <a:r>
              <a:rPr lang="en-US" dirty="0"/>
              <a:t>. </a:t>
            </a:r>
            <a:r>
              <a:rPr lang="en-US" dirty="0" err="1"/>
              <a:t>Saat</a:t>
            </a:r>
            <a:r>
              <a:rPr lang="en-US" dirty="0"/>
              <a:t> </a:t>
            </a:r>
            <a:r>
              <a:rPr lang="en-US" dirty="0" err="1"/>
              <a:t>peserta</a:t>
            </a:r>
            <a:r>
              <a:rPr lang="en-US" dirty="0"/>
              <a:t> </a:t>
            </a:r>
            <a:r>
              <a:rPr lang="en-US" dirty="0" err="1"/>
              <a:t>didik</a:t>
            </a:r>
            <a:r>
              <a:rPr lang="en-US" dirty="0"/>
              <a:t>  </a:t>
            </a:r>
            <a:r>
              <a:rPr lang="en-US" dirty="0" err="1"/>
              <a:t>turut</a:t>
            </a:r>
            <a:r>
              <a:rPr lang="en-US" dirty="0"/>
              <a:t> </a:t>
            </a:r>
            <a:r>
              <a:rPr lang="en-US" dirty="0" err="1"/>
              <a:t>menyusun</a:t>
            </a:r>
            <a:r>
              <a:rPr lang="en-US" dirty="0"/>
              <a:t> </a:t>
            </a:r>
            <a:r>
              <a:rPr lang="en-US" dirty="0" err="1"/>
              <a:t>kesepakatan</a:t>
            </a:r>
            <a:r>
              <a:rPr lang="en-US" dirty="0"/>
              <a:t> </a:t>
            </a:r>
            <a:r>
              <a:rPr lang="en-US" dirty="0" err="1"/>
              <a:t>kelas</a:t>
            </a:r>
            <a:r>
              <a:rPr lang="en-US" dirty="0"/>
              <a:t>, </a:t>
            </a:r>
            <a:r>
              <a:rPr lang="en-US" dirty="0" err="1"/>
              <a:t>maka</a:t>
            </a:r>
            <a:r>
              <a:rPr lang="en-US" dirty="0"/>
              <a:t> </a:t>
            </a:r>
            <a:r>
              <a:rPr lang="en-US" dirty="0" err="1"/>
              <a:t>perilaku</a:t>
            </a:r>
            <a:r>
              <a:rPr lang="en-US" dirty="0"/>
              <a:t> yang </a:t>
            </a:r>
            <a:r>
              <a:rPr lang="en-US" dirty="0" err="1"/>
              <a:t>diharapkan</a:t>
            </a:r>
            <a:r>
              <a:rPr lang="en-US" dirty="0"/>
              <a:t> </a:t>
            </a:r>
            <a:r>
              <a:rPr lang="en-US" dirty="0" err="1"/>
              <a:t>akan</a:t>
            </a:r>
            <a:r>
              <a:rPr lang="en-US" dirty="0"/>
              <a:t> </a:t>
            </a:r>
            <a:r>
              <a:rPr lang="en-US" dirty="0" err="1"/>
              <a:t>terjadi</a:t>
            </a:r>
            <a:r>
              <a:rPr lang="en-US" dirty="0"/>
              <a:t> </a:t>
            </a:r>
            <a:r>
              <a:rPr lang="en-US" dirty="0" err="1"/>
              <a:t>karena</a:t>
            </a:r>
            <a:r>
              <a:rPr lang="en-US" dirty="0"/>
              <a:t> </a:t>
            </a:r>
            <a:r>
              <a:rPr lang="en-US" dirty="0" err="1"/>
              <a:t>adanya</a:t>
            </a:r>
            <a:r>
              <a:rPr lang="en-US" dirty="0"/>
              <a:t> </a:t>
            </a:r>
            <a:r>
              <a:rPr lang="en-US" dirty="0" err="1"/>
              <a:t>motivasi</a:t>
            </a:r>
            <a:r>
              <a:rPr lang="en-US" dirty="0"/>
              <a:t> </a:t>
            </a:r>
            <a:r>
              <a:rPr lang="en-US" dirty="0" err="1"/>
              <a:t>intrinsik</a:t>
            </a:r>
            <a:r>
              <a:rPr lang="en-US" dirty="0"/>
              <a:t>  </a:t>
            </a:r>
            <a:r>
              <a:rPr lang="en-US" dirty="0" err="1"/>
              <a:t>dari</a:t>
            </a:r>
            <a:r>
              <a:rPr lang="en-US" dirty="0"/>
              <a:t> </a:t>
            </a:r>
            <a:r>
              <a:rPr lang="en-US" dirty="0" err="1"/>
              <a:t>peserta</a:t>
            </a:r>
            <a:r>
              <a:rPr lang="en-US" dirty="0"/>
              <a:t> </a:t>
            </a:r>
            <a:r>
              <a:rPr lang="en-US" dirty="0" err="1"/>
              <a:t>didik</a:t>
            </a:r>
            <a:r>
              <a:rPr lang="en-US" dirty="0"/>
              <a:t>   dan  </a:t>
            </a:r>
            <a:r>
              <a:rPr lang="en-US" dirty="0" err="1"/>
              <a:t>turut</a:t>
            </a:r>
            <a:r>
              <a:rPr lang="en-US" dirty="0"/>
              <a:t>  </a:t>
            </a:r>
            <a:r>
              <a:rPr lang="en-US" dirty="0" err="1"/>
              <a:t>membangun</a:t>
            </a:r>
            <a:r>
              <a:rPr lang="en-US" dirty="0"/>
              <a:t>  </a:t>
            </a:r>
            <a:r>
              <a:rPr lang="en-US" dirty="0" err="1"/>
              <a:t>kepercayaan</a:t>
            </a:r>
            <a:r>
              <a:rPr lang="en-US" dirty="0"/>
              <a:t>  </a:t>
            </a:r>
            <a:r>
              <a:rPr lang="en-US" dirty="0" err="1"/>
              <a:t>diri</a:t>
            </a:r>
            <a:r>
              <a:rPr lang="en-US" dirty="0"/>
              <a:t> </a:t>
            </a:r>
            <a:r>
              <a:rPr lang="en-US" dirty="0" err="1"/>
              <a:t>peserta</a:t>
            </a:r>
            <a:r>
              <a:rPr lang="en-US" dirty="0"/>
              <a:t> </a:t>
            </a:r>
            <a:r>
              <a:rPr lang="en-US" dirty="0" err="1"/>
              <a:t>didik</a:t>
            </a:r>
            <a:r>
              <a:rPr lang="en-US" dirty="0"/>
              <a:t>   </a:t>
            </a:r>
            <a:r>
              <a:rPr lang="en-US" dirty="0" err="1"/>
              <a:t>untuk</a:t>
            </a:r>
            <a:r>
              <a:rPr lang="en-US" dirty="0"/>
              <a:t>  </a:t>
            </a:r>
            <a:r>
              <a:rPr lang="en-US" dirty="0" err="1"/>
              <a:t>meregulasi</a:t>
            </a:r>
            <a:r>
              <a:rPr lang="en-US" dirty="0"/>
              <a:t>  </a:t>
            </a:r>
            <a:r>
              <a:rPr lang="en-US" dirty="0" err="1"/>
              <a:t>dirinya</a:t>
            </a:r>
            <a:r>
              <a:rPr lang="en-US" dirty="0"/>
              <a:t>, </a:t>
            </a:r>
            <a:r>
              <a:rPr lang="en-US" dirty="0" err="1"/>
              <a:t>memahami</a:t>
            </a:r>
            <a:r>
              <a:rPr lang="en-US" dirty="0"/>
              <a:t>  </a:t>
            </a:r>
            <a:r>
              <a:rPr lang="en-US" dirty="0" err="1"/>
              <a:t>manfaat</a:t>
            </a:r>
            <a:r>
              <a:rPr lang="en-US" dirty="0"/>
              <a:t>  </a:t>
            </a:r>
            <a:r>
              <a:rPr lang="en-US" dirty="0" err="1"/>
              <a:t>dari</a:t>
            </a:r>
            <a:r>
              <a:rPr lang="en-US" dirty="0"/>
              <a:t>  </a:t>
            </a:r>
            <a:r>
              <a:rPr lang="en-US" dirty="0" err="1"/>
              <a:t>suatu</a:t>
            </a:r>
            <a:r>
              <a:rPr lang="en-US" dirty="0"/>
              <a:t>  </a:t>
            </a:r>
            <a:r>
              <a:rPr lang="en-US" dirty="0" err="1"/>
              <a:t>aturan</a:t>
            </a:r>
            <a:r>
              <a:rPr lang="en-US" dirty="0"/>
              <a:t>, </a:t>
            </a:r>
            <a:r>
              <a:rPr lang="en-US" dirty="0" err="1"/>
              <a:t>serta</a:t>
            </a:r>
            <a:r>
              <a:rPr lang="en-US" dirty="0"/>
              <a:t> </a:t>
            </a:r>
            <a:r>
              <a:rPr lang="en-US" dirty="0" err="1"/>
              <a:t>mengambil</a:t>
            </a:r>
            <a:r>
              <a:rPr lang="en-US" dirty="0"/>
              <a:t>  </a:t>
            </a:r>
            <a:r>
              <a:rPr lang="en-US" dirty="0" err="1"/>
              <a:t>keputusan</a:t>
            </a:r>
            <a:r>
              <a:rPr lang="en-US" dirty="0"/>
              <a:t> </a:t>
            </a:r>
            <a:r>
              <a:rPr lang="en-US" dirty="0" err="1"/>
              <a:t>secara</a:t>
            </a:r>
            <a:r>
              <a:rPr lang="en-US" dirty="0"/>
              <a:t>  </a:t>
            </a:r>
            <a:r>
              <a:rPr lang="en-US" dirty="0" err="1"/>
              <a:t>bertanggung</a:t>
            </a:r>
            <a:r>
              <a:rPr lang="en-US" dirty="0"/>
              <a:t> </a:t>
            </a:r>
            <a:r>
              <a:rPr lang="en-US" dirty="0" err="1"/>
              <a:t>jawab</a:t>
            </a:r>
            <a:endParaRPr lang="en-US" sz="2400" b="1" dirty="0"/>
          </a:p>
        </p:txBody>
      </p:sp>
      <p:sp>
        <p:nvSpPr>
          <p:cNvPr id="4" name="Rectangle 3">
            <a:extLst>
              <a:ext uri="{FF2B5EF4-FFF2-40B4-BE49-F238E27FC236}">
                <a16:creationId xmlns:a16="http://schemas.microsoft.com/office/drawing/2014/main" id="{9075D2B3-FD1C-2A8E-9C73-D27A8F7097BB}"/>
              </a:ext>
            </a:extLst>
          </p:cNvPr>
          <p:cNvSpPr/>
          <p:nvPr/>
        </p:nvSpPr>
        <p:spPr>
          <a:xfrm>
            <a:off x="169138" y="5834080"/>
            <a:ext cx="7020555" cy="70788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a:solidFill>
                  <a:schemeClr val="tx1"/>
                </a:solidFill>
              </a:rPr>
              <a:t>Video </a:t>
            </a:r>
            <a:r>
              <a:rPr lang="en-US" sz="2000" dirty="0" err="1">
                <a:solidFill>
                  <a:schemeClr val="tx1"/>
                </a:solidFill>
              </a:rPr>
              <a:t>penyusunan</a:t>
            </a:r>
            <a:r>
              <a:rPr lang="en-US" sz="2000" dirty="0">
                <a:solidFill>
                  <a:schemeClr val="tx1"/>
                </a:solidFill>
              </a:rPr>
              <a:t> </a:t>
            </a:r>
            <a:r>
              <a:rPr lang="en-US" sz="2000" dirty="0" err="1">
                <a:solidFill>
                  <a:schemeClr val="tx1"/>
                </a:solidFill>
              </a:rPr>
              <a:t>kesepakatan</a:t>
            </a:r>
            <a:r>
              <a:rPr lang="en-US" sz="2000" dirty="0">
                <a:solidFill>
                  <a:schemeClr val="tx1"/>
                </a:solidFill>
              </a:rPr>
              <a:t> </a:t>
            </a:r>
            <a:r>
              <a:rPr lang="en-US" sz="2000" dirty="0" err="1">
                <a:solidFill>
                  <a:schemeClr val="tx1"/>
                </a:solidFill>
              </a:rPr>
              <a:t>kelas</a:t>
            </a:r>
            <a:endParaRPr lang="en-US" sz="2000" dirty="0">
              <a:solidFill>
                <a:schemeClr val="tx1"/>
              </a:solidFill>
            </a:endParaRPr>
          </a:p>
        </p:txBody>
      </p:sp>
    </p:spTree>
    <p:extLst>
      <p:ext uri="{BB962C8B-B14F-4D97-AF65-F5344CB8AC3E}">
        <p14:creationId xmlns:p14="http://schemas.microsoft.com/office/powerpoint/2010/main" val="56937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1" grpId="0"/>
      <p:bldP spid="13" grpId="0"/>
      <p:bldP spid="15" grpId="0" animBg="1"/>
      <p:bldP spid="17" grpId="0" animBg="1"/>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73888" y="412750"/>
            <a:ext cx="10388308"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5507614"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8305127" y="1134841"/>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936635" y="1006989"/>
            <a:ext cx="4684418" cy="1077218"/>
          </a:xfrm>
          <a:prstGeom prst="rect">
            <a:avLst/>
          </a:prstGeom>
        </p:spPr>
        <p:txBody>
          <a:bodyPr wrap="square">
            <a:spAutoFit/>
          </a:bodyPr>
          <a:lstStyle/>
          <a:p>
            <a:pPr marL="542925" indent="-542925"/>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2.2.</a:t>
            </a:r>
            <a:r>
              <a:rPr lang="en-US" dirty="0"/>
              <a:t> </a:t>
            </a:r>
            <a:r>
              <a:rPr lang="en-US" dirty="0" err="1">
                <a:solidFill>
                  <a:schemeClr val="bg1"/>
                </a:solidFill>
              </a:rPr>
              <a:t>Tidak</a:t>
            </a:r>
            <a:r>
              <a:rPr lang="en-US" dirty="0">
                <a:solidFill>
                  <a:schemeClr val="bg1"/>
                </a:solidFill>
              </a:rPr>
              <a:t> </a:t>
            </a:r>
            <a:r>
              <a:rPr lang="en-US" dirty="0" err="1">
                <a:solidFill>
                  <a:schemeClr val="bg1"/>
                </a:solidFill>
              </a:rPr>
              <a:t>menggunakan</a:t>
            </a:r>
            <a:r>
              <a:rPr lang="en-US" dirty="0">
                <a:solidFill>
                  <a:schemeClr val="bg1"/>
                </a:solidFill>
              </a:rPr>
              <a:t> </a:t>
            </a:r>
            <a:r>
              <a:rPr lang="en-US" dirty="0" err="1">
                <a:solidFill>
                  <a:schemeClr val="bg1"/>
                </a:solidFill>
              </a:rPr>
              <a:t>tindakan</a:t>
            </a:r>
            <a:r>
              <a:rPr lang="en-US" dirty="0">
                <a:solidFill>
                  <a:schemeClr val="bg1"/>
                </a:solidFill>
              </a:rPr>
              <a:t> </a:t>
            </a:r>
            <a:r>
              <a:rPr lang="en-US" dirty="0" err="1">
                <a:solidFill>
                  <a:schemeClr val="bg1"/>
                </a:solidFill>
              </a:rPr>
              <a:t>agresif</a:t>
            </a:r>
            <a:r>
              <a:rPr lang="en-US" dirty="0">
                <a:solidFill>
                  <a:schemeClr val="bg1"/>
                </a:solidFill>
              </a:rPr>
              <a:t>,</a:t>
            </a:r>
          </a:p>
          <a:p>
            <a:pPr marL="542925" indent="-542925"/>
            <a:r>
              <a:rPr lang="en-US" dirty="0">
                <a:solidFill>
                  <a:schemeClr val="bg1"/>
                </a:solidFill>
              </a:rPr>
              <a:t>        </a:t>
            </a:r>
            <a:r>
              <a:rPr lang="en-US" dirty="0" err="1">
                <a:solidFill>
                  <a:schemeClr val="bg1"/>
                </a:solidFill>
              </a:rPr>
              <a:t>Baik</a:t>
            </a:r>
            <a:r>
              <a:rPr lang="en-US" dirty="0">
                <a:solidFill>
                  <a:schemeClr val="bg1"/>
                </a:solidFill>
              </a:rPr>
              <a:t> </a:t>
            </a:r>
            <a:r>
              <a:rPr lang="en-US" dirty="0" err="1">
                <a:solidFill>
                  <a:schemeClr val="bg1"/>
                </a:solidFill>
              </a:rPr>
              <a:t>secara</a:t>
            </a:r>
            <a:r>
              <a:rPr lang="en-US" dirty="0">
                <a:solidFill>
                  <a:schemeClr val="bg1"/>
                </a:solidFill>
              </a:rPr>
              <a:t> verbal dan nonverbal </a:t>
            </a:r>
            <a:r>
              <a:rPr lang="en-US" dirty="0" err="1">
                <a:solidFill>
                  <a:schemeClr val="bg1"/>
                </a:solidFill>
              </a:rPr>
              <a:t>dalam</a:t>
            </a:r>
            <a:r>
              <a:rPr lang="en-US" dirty="0">
                <a:solidFill>
                  <a:schemeClr val="bg1"/>
                </a:solidFill>
              </a:rPr>
              <a:t> </a:t>
            </a:r>
            <a:r>
              <a:rPr lang="en-US" dirty="0" err="1">
                <a:solidFill>
                  <a:schemeClr val="bg1"/>
                </a:solidFill>
              </a:rPr>
              <a:t>mengelola</a:t>
            </a:r>
            <a:r>
              <a:rPr lang="en-US" dirty="0">
                <a:solidFill>
                  <a:schemeClr val="bg1"/>
                </a:solidFill>
              </a:rPr>
              <a:t>  </a:t>
            </a:r>
            <a:r>
              <a:rPr lang="en-US" dirty="0" err="1">
                <a:solidFill>
                  <a:schemeClr val="bg1"/>
                </a:solidFill>
              </a:rPr>
              <a:t>perilaku</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69139" y="5189291"/>
            <a:ext cx="6658382"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err="1">
                <a:solidFill>
                  <a:schemeClr val="tx1"/>
                </a:solidFill>
              </a:rPr>
              <a:t>Peraturan</a:t>
            </a:r>
            <a:r>
              <a:rPr lang="en-US" sz="2000" dirty="0">
                <a:solidFill>
                  <a:schemeClr val="tx1"/>
                </a:solidFill>
              </a:rPr>
              <a:t> </a:t>
            </a:r>
            <a:r>
              <a:rPr lang="en-US" sz="2000" dirty="0" err="1">
                <a:solidFill>
                  <a:schemeClr val="tx1"/>
                </a:solidFill>
              </a:rPr>
              <a:t>akademik</a:t>
            </a:r>
            <a:r>
              <a:rPr lang="en-US" sz="2000" dirty="0">
                <a:solidFill>
                  <a:schemeClr val="tx1"/>
                </a:solidFill>
              </a:rPr>
              <a:t>/ SOP </a:t>
            </a:r>
            <a:r>
              <a:rPr lang="en-US" sz="2000" dirty="0" err="1">
                <a:solidFill>
                  <a:schemeClr val="tx1"/>
                </a:solidFill>
              </a:rPr>
              <a:t>pembelajaran</a:t>
            </a:r>
            <a:endParaRPr lang="en-US" sz="2000" dirty="0">
              <a:solidFill>
                <a:schemeClr val="tx1"/>
              </a:solidFill>
            </a:endParaRPr>
          </a:p>
          <a:p>
            <a:pPr marL="53975" lvl="1"/>
            <a:r>
              <a:rPr lang="en-US" sz="2000" dirty="0" err="1">
                <a:solidFill>
                  <a:schemeClr val="tx1"/>
                </a:solidFill>
              </a:rPr>
              <a:t>Buku</a:t>
            </a:r>
            <a:r>
              <a:rPr lang="en-US" sz="2000" dirty="0">
                <a:solidFill>
                  <a:schemeClr val="tx1"/>
                </a:solidFill>
              </a:rPr>
              <a:t> </a:t>
            </a:r>
            <a:r>
              <a:rPr lang="en-US" sz="2000" dirty="0" err="1">
                <a:solidFill>
                  <a:schemeClr val="tx1"/>
                </a:solidFill>
              </a:rPr>
              <a:t>catatan</a:t>
            </a:r>
            <a:r>
              <a:rPr lang="en-US" sz="2000" dirty="0">
                <a:solidFill>
                  <a:schemeClr val="tx1"/>
                </a:solidFill>
              </a:rPr>
              <a:t> </a:t>
            </a:r>
            <a:r>
              <a:rPr lang="en-US" sz="2000" dirty="0" err="1">
                <a:solidFill>
                  <a:schemeClr val="tx1"/>
                </a:solidFill>
              </a:rPr>
              <a:t>penanganan</a:t>
            </a:r>
            <a:r>
              <a:rPr lang="en-US" sz="2000" dirty="0">
                <a:solidFill>
                  <a:schemeClr val="tx1"/>
                </a:solidFill>
              </a:rPr>
              <a:t> </a:t>
            </a:r>
            <a:r>
              <a:rPr lang="en-US" sz="2000" dirty="0" err="1">
                <a:solidFill>
                  <a:schemeClr val="tx1"/>
                </a:solidFill>
              </a:rPr>
              <a:t>masalah</a:t>
            </a:r>
            <a:r>
              <a:rPr lang="en-US" sz="2000" dirty="0">
                <a:solidFill>
                  <a:schemeClr val="tx1"/>
                </a:solidFill>
              </a:rPr>
              <a:t> </a:t>
            </a:r>
            <a:r>
              <a:rPr lang="en-US" sz="2000" dirty="0" err="1">
                <a:solidFill>
                  <a:schemeClr val="tx1"/>
                </a:solidFill>
              </a:rPr>
              <a:t>siswa</a:t>
            </a:r>
            <a:r>
              <a:rPr lang="en-US" sz="2000" dirty="0">
                <a:solidFill>
                  <a:schemeClr val="tx1"/>
                </a:solidFill>
              </a:rPr>
              <a:t> oleh </a:t>
            </a:r>
            <a:r>
              <a:rPr lang="en-US" sz="2000" dirty="0" err="1">
                <a:solidFill>
                  <a:schemeClr val="tx1"/>
                </a:solidFill>
              </a:rPr>
              <a:t>pendidik</a:t>
            </a:r>
            <a:endParaRPr lang="en-US" sz="2000" dirty="0">
              <a:solidFill>
                <a:schemeClr val="tx1"/>
              </a:solidFill>
            </a:endParaRPr>
          </a:p>
          <a:p>
            <a:pPr marL="53975" lvl="1"/>
            <a:endParaRPr lang="en-US" sz="2000" dirty="0">
              <a:solidFill>
                <a:schemeClr val="tx1"/>
              </a:solidFill>
            </a:endParaRPr>
          </a:p>
        </p:txBody>
      </p:sp>
      <p:sp>
        <p:nvSpPr>
          <p:cNvPr id="17" name="Rectangle 16"/>
          <p:cNvSpPr/>
          <p:nvPr/>
        </p:nvSpPr>
        <p:spPr>
          <a:xfrm>
            <a:off x="7100444" y="2309373"/>
            <a:ext cx="4922417" cy="4001095"/>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a:t>
            </a:r>
            <a:r>
              <a:rPr lang="en-US" dirty="0" err="1"/>
              <a:t>bahwa</a:t>
            </a:r>
            <a:r>
              <a:rPr lang="en-US" dirty="0"/>
              <a:t> </a:t>
            </a:r>
            <a:r>
              <a:rPr lang="en-US" dirty="0" err="1"/>
              <a:t>sekolah</a:t>
            </a:r>
            <a:r>
              <a:rPr lang="en-US" dirty="0"/>
              <a:t> yang </a:t>
            </a:r>
            <a:r>
              <a:rPr lang="en-US" dirty="0" err="1"/>
              <a:t>melarang</a:t>
            </a:r>
            <a:r>
              <a:rPr lang="en-US" dirty="0"/>
              <a:t> </a:t>
            </a:r>
            <a:r>
              <a:rPr lang="en-US" dirty="0" err="1"/>
              <a:t>tindakan</a:t>
            </a:r>
            <a:r>
              <a:rPr lang="en-US" dirty="0"/>
              <a:t>   </a:t>
            </a:r>
            <a:r>
              <a:rPr lang="en-US" dirty="0" err="1"/>
              <a:t>agresif</a:t>
            </a:r>
            <a:r>
              <a:rPr lang="en-US" dirty="0"/>
              <a:t>   </a:t>
            </a:r>
            <a:r>
              <a:rPr lang="en-US" dirty="0" err="1"/>
              <a:t>secara</a:t>
            </a:r>
            <a:r>
              <a:rPr lang="en-US" dirty="0"/>
              <a:t>  verbal   dan  nonverbal   </a:t>
            </a:r>
            <a:r>
              <a:rPr lang="en-US" dirty="0" err="1"/>
              <a:t>untuk</a:t>
            </a:r>
            <a:r>
              <a:rPr lang="en-US" dirty="0"/>
              <a:t>  </a:t>
            </a:r>
            <a:r>
              <a:rPr lang="en-US" dirty="0" err="1"/>
              <a:t>mengelola</a:t>
            </a:r>
            <a:r>
              <a:rPr lang="en-US" dirty="0"/>
              <a:t> </a:t>
            </a:r>
            <a:r>
              <a:rPr lang="en-US" dirty="0" err="1"/>
              <a:t>perilaku</a:t>
            </a:r>
            <a:r>
              <a:rPr lang="en-US" dirty="0"/>
              <a:t> murid.</a:t>
            </a:r>
          </a:p>
          <a:p>
            <a:pPr marL="285750" lvl="0" indent="-285750">
              <a:buFont typeface="Wingdings" panose="05000000000000000000" pitchFamily="2" charset="2"/>
              <a:buChar char="§"/>
            </a:pPr>
            <a:r>
              <a:rPr lang="id-ID" sz="2000" b="1" dirty="0"/>
              <a:t>Wawancara</a:t>
            </a:r>
            <a:r>
              <a:rPr lang="id-ID" sz="2000" dirty="0"/>
              <a:t>, terkait contoh bagaimana guru mengelola perilaku murid tanpa tindakan agresif, bahwa guru berlaku lemah lembut, penuh kasih, sabar, namun tegas (bukan kasar atau keras) dalam mengelola atau mengoreksi perilaku murid</a:t>
            </a:r>
            <a:endParaRPr lang="en-US" sz="2000" dirty="0"/>
          </a:p>
          <a:p>
            <a:pPr marL="285750" indent="-285750">
              <a:buFont typeface="Wingdings" panose="05000000000000000000" pitchFamily="2" charset="2"/>
              <a:buChar char="§"/>
            </a:pPr>
            <a:r>
              <a:rPr lang="en-US" sz="2000" b="1" dirty="0" err="1"/>
              <a:t>Observasi</a:t>
            </a:r>
            <a:r>
              <a:rPr lang="en-US" sz="2000" dirty="0"/>
              <a:t> , </a:t>
            </a:r>
            <a:r>
              <a:rPr lang="id-ID" sz="2000" dirty="0"/>
              <a:t>diperoleh fakta bahwa guru tidak menggunakan tindakan agresif, baik secara verbal dan nonverbal dalam mengelola perilaku murid.</a:t>
            </a:r>
            <a:endParaRPr kumimoji="0" lang="id-ID" sz="2000" b="1" i="0" u="none" strike="noStrike" kern="1200" cap="none" spc="0" normalizeH="0" baseline="0" noProof="0" dirty="0">
              <a:ln>
                <a:noFill/>
              </a:ln>
              <a:effectLst/>
              <a:uLnTx/>
              <a:uFillTx/>
              <a:latin typeface="Arial Rounded MT Bold" panose="020F0704030504030204" pitchFamily="34" charset="0"/>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591C3A5-CB48-277D-5F9C-2E9F03316A29}"/>
              </a:ext>
            </a:extLst>
          </p:cNvPr>
          <p:cNvSpPr/>
          <p:nvPr/>
        </p:nvSpPr>
        <p:spPr>
          <a:xfrm>
            <a:off x="169138" y="2282928"/>
            <a:ext cx="6658382" cy="261610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dirty="0" err="1"/>
              <a:t>Penerapan</a:t>
            </a:r>
            <a:r>
              <a:rPr lang="en-US" sz="2000" dirty="0"/>
              <a:t> </a:t>
            </a:r>
            <a:r>
              <a:rPr lang="en-US" sz="2000" dirty="0" err="1"/>
              <a:t>tindakan</a:t>
            </a:r>
            <a:r>
              <a:rPr lang="en-US" sz="2000" dirty="0"/>
              <a:t>  </a:t>
            </a:r>
            <a:r>
              <a:rPr lang="en-US" sz="2000" dirty="0" err="1"/>
              <a:t>agresif</a:t>
            </a:r>
            <a:r>
              <a:rPr lang="en-US" sz="2000" dirty="0"/>
              <a:t>  </a:t>
            </a:r>
            <a:r>
              <a:rPr lang="en-US" sz="2000" dirty="0" err="1"/>
              <a:t>merupakan</a:t>
            </a:r>
            <a:r>
              <a:rPr lang="en-US" sz="2000" dirty="0"/>
              <a:t> </a:t>
            </a:r>
            <a:r>
              <a:rPr lang="en-US" sz="2000" dirty="0" err="1"/>
              <a:t>cerminan</a:t>
            </a:r>
            <a:r>
              <a:rPr lang="en-US" sz="2000" dirty="0"/>
              <a:t>  </a:t>
            </a:r>
            <a:r>
              <a:rPr lang="en-US" sz="2000" dirty="0" err="1"/>
              <a:t>dari</a:t>
            </a:r>
            <a:r>
              <a:rPr lang="en-US" sz="2000" dirty="0"/>
              <a:t>  </a:t>
            </a:r>
            <a:r>
              <a:rPr lang="en-US" sz="2000" dirty="0" err="1"/>
              <a:t>kemampuan</a:t>
            </a:r>
            <a:r>
              <a:rPr lang="en-US" sz="2000" dirty="0"/>
              <a:t>  guru </a:t>
            </a:r>
            <a:r>
              <a:rPr lang="en-US" sz="2000" dirty="0" err="1"/>
              <a:t>dalam</a:t>
            </a:r>
            <a:r>
              <a:rPr lang="en-US" sz="2000" dirty="0"/>
              <a:t> </a:t>
            </a:r>
            <a:r>
              <a:rPr lang="en-US" sz="2000" dirty="0" err="1"/>
              <a:t>menerapkan</a:t>
            </a:r>
            <a:r>
              <a:rPr lang="en-US" sz="2000" dirty="0"/>
              <a:t>  </a:t>
            </a:r>
            <a:r>
              <a:rPr lang="en-US" sz="2000" dirty="0" err="1"/>
              <a:t>disiplin</a:t>
            </a:r>
            <a:r>
              <a:rPr lang="en-US" sz="2000" dirty="0"/>
              <a:t>  </a:t>
            </a:r>
            <a:r>
              <a:rPr lang="en-US" sz="2000" dirty="0" err="1"/>
              <a:t>positif</a:t>
            </a:r>
            <a:r>
              <a:rPr lang="en-US" sz="2000" dirty="0"/>
              <a:t>  yang  </a:t>
            </a:r>
            <a:r>
              <a:rPr lang="en-US" sz="2000" dirty="0" err="1"/>
              <a:t>rendah</a:t>
            </a:r>
            <a:r>
              <a:rPr lang="en-US" sz="2000" dirty="0"/>
              <a:t>,  </a:t>
            </a:r>
            <a:r>
              <a:rPr lang="en-US" sz="2000" dirty="0" err="1"/>
              <a:t>karena</a:t>
            </a:r>
            <a:r>
              <a:rPr lang="en-US" sz="2000" dirty="0"/>
              <a:t>  guru </a:t>
            </a:r>
            <a:r>
              <a:rPr lang="en-US" sz="2000" dirty="0" err="1"/>
              <a:t>mengelola</a:t>
            </a:r>
            <a:r>
              <a:rPr lang="en-US" sz="2000" dirty="0"/>
              <a:t>  </a:t>
            </a:r>
            <a:r>
              <a:rPr lang="en-US" sz="2000" dirty="0" err="1"/>
              <a:t>kelas</a:t>
            </a:r>
            <a:r>
              <a:rPr lang="en-US" sz="2000" dirty="0"/>
              <a:t>  </a:t>
            </a:r>
            <a:r>
              <a:rPr lang="en-US" sz="2000" dirty="0" err="1"/>
              <a:t>dengan</a:t>
            </a:r>
            <a:r>
              <a:rPr lang="en-US" sz="2000" dirty="0"/>
              <a:t>  </a:t>
            </a:r>
            <a:r>
              <a:rPr lang="en-US" sz="2000" dirty="0" err="1"/>
              <a:t>menggunakan</a:t>
            </a:r>
            <a:r>
              <a:rPr lang="en-US" sz="2000" dirty="0"/>
              <a:t> </a:t>
            </a:r>
            <a:r>
              <a:rPr lang="en-US" sz="2000" dirty="0" err="1"/>
              <a:t>hukuman</a:t>
            </a:r>
            <a:r>
              <a:rPr lang="en-US" sz="2000" dirty="0"/>
              <a:t> (</a:t>
            </a:r>
            <a:r>
              <a:rPr lang="en-US" sz="2000" dirty="0" err="1"/>
              <a:t>mengatur</a:t>
            </a:r>
            <a:r>
              <a:rPr lang="en-US" sz="2000" dirty="0"/>
              <a:t> </a:t>
            </a:r>
            <a:r>
              <a:rPr lang="en-US" sz="2000" dirty="0" err="1"/>
              <a:t>perilaku</a:t>
            </a:r>
            <a:r>
              <a:rPr lang="en-US" sz="2000" dirty="0"/>
              <a:t> murid  </a:t>
            </a:r>
            <a:r>
              <a:rPr lang="en-US" sz="2000" dirty="0" err="1"/>
              <a:t>melalui</a:t>
            </a:r>
            <a:r>
              <a:rPr lang="en-US" sz="2000" dirty="0"/>
              <a:t> rasa </a:t>
            </a:r>
            <a:r>
              <a:rPr lang="en-US" sz="2000" dirty="0" err="1"/>
              <a:t>takut</a:t>
            </a:r>
            <a:r>
              <a:rPr lang="en-US" sz="2000" dirty="0"/>
              <a:t>). </a:t>
            </a:r>
            <a:r>
              <a:rPr lang="en-US" sz="2000" dirty="0" err="1"/>
              <a:t>Apabila</a:t>
            </a:r>
            <a:r>
              <a:rPr lang="en-US" sz="2000" dirty="0"/>
              <a:t> </a:t>
            </a:r>
            <a:r>
              <a:rPr lang="en-US" sz="2000" dirty="0" err="1"/>
              <a:t>tindakan</a:t>
            </a:r>
            <a:r>
              <a:rPr lang="en-US" sz="2000" dirty="0"/>
              <a:t> </a:t>
            </a:r>
            <a:r>
              <a:rPr lang="en-US" sz="2000" dirty="0" err="1"/>
              <a:t>ini</a:t>
            </a:r>
            <a:r>
              <a:rPr lang="en-US" sz="2000" dirty="0"/>
              <a:t> </a:t>
            </a:r>
            <a:r>
              <a:rPr lang="en-US" sz="2000" dirty="0" err="1"/>
              <a:t>ditemukan</a:t>
            </a:r>
            <a:r>
              <a:rPr lang="en-US" sz="2000" dirty="0"/>
              <a:t> </a:t>
            </a:r>
            <a:r>
              <a:rPr lang="en-US" sz="2000" dirty="0" err="1"/>
              <a:t>saat</a:t>
            </a:r>
            <a:r>
              <a:rPr lang="en-US" sz="2000" dirty="0"/>
              <a:t> proses </a:t>
            </a:r>
            <a:r>
              <a:rPr lang="en-US" sz="2000" dirty="0" err="1"/>
              <a:t>belajar</a:t>
            </a:r>
            <a:r>
              <a:rPr lang="en-US" sz="2000" dirty="0"/>
              <a:t>, </a:t>
            </a:r>
            <a:r>
              <a:rPr lang="en-US" sz="2000" dirty="0" err="1"/>
              <a:t>maka</a:t>
            </a:r>
            <a:r>
              <a:rPr lang="en-US" sz="2000" dirty="0"/>
              <a:t> guru </a:t>
            </a:r>
            <a:r>
              <a:rPr lang="en-US" sz="2000" dirty="0" err="1"/>
              <a:t>belum</a:t>
            </a:r>
            <a:r>
              <a:rPr lang="en-US" sz="2000" dirty="0"/>
              <a:t> </a:t>
            </a:r>
            <a:r>
              <a:rPr lang="en-US" sz="2000" dirty="0" err="1"/>
              <a:t>berhasil</a:t>
            </a:r>
            <a:r>
              <a:rPr lang="en-US" sz="2000" dirty="0"/>
              <a:t> </a:t>
            </a:r>
            <a:r>
              <a:rPr lang="en-US" sz="2000" dirty="0" err="1"/>
              <a:t>menciptakan</a:t>
            </a:r>
            <a:r>
              <a:rPr lang="en-US" sz="2000" dirty="0"/>
              <a:t> </a:t>
            </a:r>
            <a:r>
              <a:rPr lang="en-US" sz="2000" dirty="0" err="1"/>
              <a:t>suasana</a:t>
            </a:r>
            <a:r>
              <a:rPr lang="en-US" sz="2000" dirty="0"/>
              <a:t> </a:t>
            </a:r>
            <a:r>
              <a:rPr lang="en-US" sz="2000" dirty="0" err="1"/>
              <a:t>belajar</a:t>
            </a:r>
            <a:r>
              <a:rPr lang="en-US" sz="2000" dirty="0"/>
              <a:t> yang </a:t>
            </a:r>
            <a:r>
              <a:rPr lang="en-US" sz="2000" dirty="0" err="1"/>
              <a:t>aman</a:t>
            </a:r>
            <a:r>
              <a:rPr lang="en-US" sz="2000" dirty="0"/>
              <a:t> dan </a:t>
            </a:r>
            <a:r>
              <a:rPr lang="en-US" sz="2000" dirty="0" err="1"/>
              <a:t>nyaman</a:t>
            </a:r>
            <a:r>
              <a:rPr lang="en-US" sz="2000" dirty="0"/>
              <a:t> </a:t>
            </a:r>
            <a:r>
              <a:rPr lang="en-US" sz="2000" dirty="0" err="1"/>
              <a:t>bagi</a:t>
            </a:r>
            <a:r>
              <a:rPr lang="en-US" sz="2000" dirty="0"/>
              <a:t> murid</a:t>
            </a:r>
            <a:endParaRPr lang="en-US" sz="2000" b="1" dirty="0"/>
          </a:p>
        </p:txBody>
      </p:sp>
      <p:sp>
        <p:nvSpPr>
          <p:cNvPr id="4" name="Rectangle 3">
            <a:extLst>
              <a:ext uri="{FF2B5EF4-FFF2-40B4-BE49-F238E27FC236}">
                <a16:creationId xmlns:a16="http://schemas.microsoft.com/office/drawing/2014/main" id="{A032D754-C8AA-0AC2-0103-2430A68D2C16}"/>
              </a:ext>
            </a:extLst>
          </p:cNvPr>
          <p:cNvSpPr/>
          <p:nvPr/>
        </p:nvSpPr>
        <p:spPr>
          <a:xfrm>
            <a:off x="364170" y="1213346"/>
            <a:ext cx="5090146" cy="769441"/>
          </a:xfrm>
          <a:prstGeom prst="rect">
            <a:avLst/>
          </a:prstGeom>
        </p:spPr>
        <p:txBody>
          <a:bodyPr wrap="square">
            <a:spAutoFit/>
          </a:bodyPr>
          <a:lstStyle/>
          <a:p>
            <a:pPr marL="180975" indent="-180975"/>
            <a:r>
              <a:rPr lang="en-US" sz="1600" b="1" dirty="0">
                <a:solidFill>
                  <a:prstClr val="white"/>
                </a:solidFill>
                <a:latin typeface="Arial" pitchFamily="34" charset="0"/>
                <a:cs typeface="Arial" pitchFamily="34" charset="0"/>
              </a:rPr>
              <a:t>2</a:t>
            </a:r>
            <a:r>
              <a:rPr lang="en-US" sz="1400" b="1" dirty="0">
                <a:solidFill>
                  <a:schemeClr val="bg1"/>
                </a:solidFill>
                <a:latin typeface="Arial" pitchFamily="34" charset="0"/>
                <a:cs typeface="Arial" pitchFamily="34" charset="0"/>
              </a:rPr>
              <a:t>. </a:t>
            </a:r>
            <a:r>
              <a:rPr lang="en-US" sz="1400" b="1" dirty="0" err="1">
                <a:solidFill>
                  <a:schemeClr val="bg1"/>
                </a:solidFill>
              </a:rPr>
              <a:t>Pendidik</a:t>
            </a:r>
            <a:r>
              <a:rPr lang="en-US" sz="1400" b="1" dirty="0">
                <a:solidFill>
                  <a:schemeClr val="bg1"/>
                </a:solidFill>
              </a:rPr>
              <a:t> </a:t>
            </a:r>
            <a:r>
              <a:rPr lang="en-US" sz="1400" b="1" dirty="0" err="1">
                <a:solidFill>
                  <a:schemeClr val="bg1"/>
                </a:solidFill>
              </a:rPr>
              <a:t>mengelola</a:t>
            </a:r>
            <a:r>
              <a:rPr lang="en-US" sz="1400" b="1" dirty="0">
                <a:solidFill>
                  <a:schemeClr val="bg1"/>
                </a:solidFill>
              </a:rPr>
              <a:t> </a:t>
            </a:r>
            <a:r>
              <a:rPr lang="en-US" sz="1400" b="1" dirty="0" err="1">
                <a:solidFill>
                  <a:schemeClr val="bg1"/>
                </a:solidFill>
              </a:rPr>
              <a:t>kelas</a:t>
            </a:r>
            <a:r>
              <a:rPr lang="en-US" sz="1400" b="1" dirty="0">
                <a:solidFill>
                  <a:schemeClr val="bg1"/>
                </a:solidFill>
              </a:rPr>
              <a:t> </a:t>
            </a:r>
            <a:r>
              <a:rPr lang="en-US" sz="1400" b="1" dirty="0" err="1">
                <a:solidFill>
                  <a:schemeClr val="bg1"/>
                </a:solidFill>
              </a:rPr>
              <a:t>untuk</a:t>
            </a:r>
            <a:endParaRPr lang="en-US" sz="1400" dirty="0">
              <a:solidFill>
                <a:schemeClr val="bg1"/>
              </a:solidFill>
            </a:endParaRPr>
          </a:p>
          <a:p>
            <a:pPr marL="180975" indent="-180975"/>
            <a:r>
              <a:rPr lang="en-US" sz="1400" b="1" dirty="0">
                <a:solidFill>
                  <a:schemeClr val="bg1"/>
                </a:solidFill>
              </a:rPr>
              <a:t>    </a:t>
            </a:r>
            <a:r>
              <a:rPr lang="en-US" sz="1400" b="1" dirty="0" err="1">
                <a:solidFill>
                  <a:schemeClr val="bg1"/>
                </a:solidFill>
              </a:rPr>
              <a:t>menciptakan</a:t>
            </a:r>
            <a:r>
              <a:rPr lang="en-US" sz="1400" b="1" dirty="0">
                <a:solidFill>
                  <a:schemeClr val="bg1"/>
                </a:solidFill>
              </a:rPr>
              <a:t> </a:t>
            </a:r>
            <a:r>
              <a:rPr lang="en-US" sz="1400" b="1" dirty="0" err="1">
                <a:solidFill>
                  <a:schemeClr val="bg1"/>
                </a:solidFill>
              </a:rPr>
              <a:t>suasana</a:t>
            </a:r>
            <a:r>
              <a:rPr lang="en-US" sz="1400" b="1" dirty="0">
                <a:solidFill>
                  <a:schemeClr val="bg1"/>
                </a:solidFill>
              </a:rPr>
              <a:t> </a:t>
            </a:r>
            <a:r>
              <a:rPr lang="en-US" sz="1400" b="1" dirty="0" err="1">
                <a:solidFill>
                  <a:schemeClr val="bg1"/>
                </a:solidFill>
              </a:rPr>
              <a:t>belajar</a:t>
            </a:r>
            <a:r>
              <a:rPr lang="en-US" sz="1400" b="1" dirty="0">
                <a:solidFill>
                  <a:schemeClr val="bg1"/>
                </a:solidFill>
              </a:rPr>
              <a:t> yang </a:t>
            </a:r>
            <a:r>
              <a:rPr lang="en-US" sz="1400" b="1" dirty="0" err="1">
                <a:solidFill>
                  <a:schemeClr val="bg1"/>
                </a:solidFill>
              </a:rPr>
              <a:t>aman</a:t>
            </a:r>
            <a:r>
              <a:rPr lang="en-US" sz="1400" b="1" dirty="0">
                <a:solidFill>
                  <a:schemeClr val="bg1"/>
                </a:solidFill>
              </a:rPr>
              <a:t>, </a:t>
            </a:r>
            <a:r>
              <a:rPr lang="en-US" sz="1400" b="1" dirty="0" err="1">
                <a:solidFill>
                  <a:schemeClr val="bg1"/>
                </a:solidFill>
              </a:rPr>
              <a:t>nyaman</a:t>
            </a:r>
            <a:r>
              <a:rPr lang="en-US" sz="1400" b="1" dirty="0">
                <a:solidFill>
                  <a:schemeClr val="bg1"/>
                </a:solidFill>
              </a:rPr>
              <a:t>, dan </a:t>
            </a:r>
            <a:r>
              <a:rPr lang="en-US" sz="1400" b="1" dirty="0" err="1">
                <a:solidFill>
                  <a:schemeClr val="bg1"/>
                </a:solidFill>
              </a:rPr>
              <a:t>mendukung</a:t>
            </a:r>
            <a:r>
              <a:rPr lang="en-US" sz="1400" b="1" dirty="0">
                <a:solidFill>
                  <a:schemeClr val="bg1"/>
                </a:solidFill>
              </a:rPr>
              <a:t> </a:t>
            </a:r>
            <a:r>
              <a:rPr lang="en-US" sz="1400" b="1" dirty="0" err="1">
                <a:solidFill>
                  <a:schemeClr val="bg1"/>
                </a:solidFill>
              </a:rPr>
              <a:t>tercapainya</a:t>
            </a:r>
            <a:r>
              <a:rPr lang="en-US" sz="1400" b="1" dirty="0">
                <a:solidFill>
                  <a:schemeClr val="bg1"/>
                </a:solidFill>
              </a:rPr>
              <a:t> </a:t>
            </a:r>
            <a:r>
              <a:rPr lang="en-US" sz="1400" b="1" dirty="0" err="1">
                <a:solidFill>
                  <a:schemeClr val="bg1"/>
                </a:solidFill>
              </a:rPr>
              <a:t>tujuan</a:t>
            </a:r>
            <a:r>
              <a:rPr lang="en-US" sz="1400" b="1" dirty="0">
                <a:solidFill>
                  <a:schemeClr val="bg1"/>
                </a:solidFill>
              </a:rPr>
              <a:t> </a:t>
            </a:r>
            <a:r>
              <a:rPr lang="en-US" sz="1400" b="1" dirty="0" err="1">
                <a:solidFill>
                  <a:schemeClr val="bg1"/>
                </a:solidFill>
              </a:rPr>
              <a:t>pembelajaran</a:t>
            </a:r>
            <a:r>
              <a:rPr lang="en-US" sz="1400" b="1" dirty="0">
                <a:solidFill>
                  <a:schemeClr val="bg1"/>
                </a:solidFill>
              </a:rPr>
              <a:t>.</a:t>
            </a:r>
            <a:endParaRPr kumimoji="0" lang="id-ID" sz="14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55950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7321" y="412750"/>
            <a:ext cx="10834875"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5507614"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831677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6198498" y="1063413"/>
            <a:ext cx="4684418" cy="1077218"/>
          </a:xfrm>
          <a:prstGeom prst="rect">
            <a:avLst/>
          </a:prstGeom>
        </p:spPr>
        <p:txBody>
          <a:bodyPr wrap="square">
            <a:spAutoFit/>
          </a:bodyPr>
          <a:lstStyle/>
          <a:p>
            <a:r>
              <a:rPr lang="en-US" sz="2800" b="1" dirty="0">
                <a:solidFill>
                  <a:prstClr val="white"/>
                </a:solidFill>
              </a:rPr>
              <a:t> </a:t>
            </a:r>
            <a:r>
              <a:rPr lang="en-US" dirty="0">
                <a:solidFill>
                  <a:schemeClr val="bg1"/>
                </a:solidFill>
              </a:rPr>
              <a:t>2.3. </a:t>
            </a:r>
            <a:r>
              <a:rPr lang="en-US" dirty="0" err="1">
                <a:solidFill>
                  <a:schemeClr val="bg1"/>
                </a:solidFill>
              </a:rPr>
              <a:t>Mendorong</a:t>
            </a:r>
            <a:r>
              <a:rPr lang="en-US" dirty="0">
                <a:solidFill>
                  <a:schemeClr val="bg1"/>
                </a:solidFill>
              </a:rPr>
              <a:t> </a:t>
            </a:r>
            <a:r>
              <a:rPr lang="en-US" dirty="0" err="1">
                <a:solidFill>
                  <a:schemeClr val="bg1"/>
                </a:solidFill>
              </a:rPr>
              <a:t>terbangunnya</a:t>
            </a:r>
            <a:r>
              <a:rPr lang="en-US" dirty="0">
                <a:solidFill>
                  <a:schemeClr val="bg1"/>
                </a:solidFill>
              </a:rPr>
              <a:t> </a:t>
            </a:r>
            <a:r>
              <a:rPr lang="en-US" dirty="0" err="1">
                <a:solidFill>
                  <a:schemeClr val="bg1"/>
                </a:solidFill>
              </a:rPr>
              <a:t>perilaku</a:t>
            </a:r>
            <a:endParaRPr lang="en-US" dirty="0">
              <a:solidFill>
                <a:schemeClr val="bg1"/>
              </a:solidFill>
            </a:endParaRPr>
          </a:p>
          <a:p>
            <a:r>
              <a:rPr lang="en-US" dirty="0" err="1">
                <a:solidFill>
                  <a:schemeClr val="bg1"/>
                </a:solidFill>
              </a:rPr>
              <a:t>positif</a:t>
            </a:r>
            <a:r>
              <a:rPr lang="en-US" dirty="0">
                <a:solidFill>
                  <a:schemeClr val="bg1"/>
                </a:solidFill>
              </a:rPr>
              <a:t> murid </a:t>
            </a:r>
            <a:r>
              <a:rPr lang="en-US" dirty="0" err="1">
                <a:solidFill>
                  <a:schemeClr val="bg1"/>
                </a:solidFill>
              </a:rPr>
              <a:t>berbasis</a:t>
            </a:r>
            <a:r>
              <a:rPr lang="en-US" dirty="0">
                <a:solidFill>
                  <a:schemeClr val="bg1"/>
                </a:solidFill>
              </a:rPr>
              <a:t> </a:t>
            </a:r>
            <a:r>
              <a:rPr lang="en-US" dirty="0" err="1">
                <a:solidFill>
                  <a:schemeClr val="bg1"/>
                </a:solidFill>
              </a:rPr>
              <a:t>tanggung</a:t>
            </a:r>
            <a:r>
              <a:rPr lang="en-US" dirty="0">
                <a:solidFill>
                  <a:schemeClr val="bg1"/>
                </a:solidFill>
              </a:rPr>
              <a:t> </a:t>
            </a:r>
            <a:r>
              <a:rPr lang="en-US" dirty="0" err="1">
                <a:solidFill>
                  <a:schemeClr val="bg1"/>
                </a:solidFill>
              </a:rPr>
              <a:t>jawab</a:t>
            </a:r>
            <a:r>
              <a:rPr lang="en-US" dirty="0">
                <a:solidFill>
                  <a:schemeClr val="bg1"/>
                </a:solidFill>
              </a:rPr>
              <a:t> dan </a:t>
            </a:r>
            <a:r>
              <a:rPr lang="en-US" dirty="0" err="1">
                <a:solidFill>
                  <a:schemeClr val="bg1"/>
                </a:solidFill>
              </a:rPr>
              <a:t>konsekuensi</a:t>
            </a:r>
            <a:r>
              <a:rPr lang="en-US" dirty="0">
                <a:solidFill>
                  <a:schemeClr val="bg1"/>
                </a:solidFill>
              </a:rPr>
              <a:t>.</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7249312" y="5188169"/>
            <a:ext cx="4584101"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lvl="0"/>
            <a:r>
              <a:rPr lang="en-US" sz="2000" dirty="0" err="1">
                <a:solidFill>
                  <a:schemeClr val="tx1"/>
                </a:solidFill>
              </a:rPr>
              <a:t>Rencana</a:t>
            </a:r>
            <a:r>
              <a:rPr lang="en-US" sz="2000" dirty="0">
                <a:solidFill>
                  <a:schemeClr val="tx1"/>
                </a:solidFill>
              </a:rPr>
              <a:t> </a:t>
            </a:r>
            <a:r>
              <a:rPr lang="en-US" sz="2000" dirty="0" err="1">
                <a:solidFill>
                  <a:schemeClr val="tx1"/>
                </a:solidFill>
              </a:rPr>
              <a:t>Pembelajaran</a:t>
            </a:r>
            <a:r>
              <a:rPr lang="en-US" sz="2000" dirty="0">
                <a:solidFill>
                  <a:schemeClr val="tx1"/>
                </a:solidFill>
              </a:rPr>
              <a:t> pada </a:t>
            </a:r>
            <a:r>
              <a:rPr lang="en-US" sz="2000" dirty="0" err="1">
                <a:solidFill>
                  <a:schemeClr val="tx1"/>
                </a:solidFill>
              </a:rPr>
              <a:t>apersepsi</a:t>
            </a:r>
            <a:r>
              <a:rPr lang="en-US" sz="2000" dirty="0">
                <a:solidFill>
                  <a:schemeClr val="tx1"/>
                </a:solidFill>
              </a:rPr>
              <a:t>,  tata </a:t>
            </a:r>
            <a:r>
              <a:rPr lang="en-US" sz="2000" dirty="0" err="1">
                <a:solidFill>
                  <a:schemeClr val="tx1"/>
                </a:solidFill>
              </a:rPr>
              <a:t>tertib</a:t>
            </a:r>
            <a:r>
              <a:rPr lang="en-US" sz="2000" dirty="0">
                <a:solidFill>
                  <a:schemeClr val="tx1"/>
                </a:solidFill>
              </a:rPr>
              <a:t> </a:t>
            </a:r>
            <a:r>
              <a:rPr lang="en-US" sz="2000" dirty="0" err="1">
                <a:solidFill>
                  <a:schemeClr val="tx1"/>
                </a:solidFill>
              </a:rPr>
              <a:t>sekolah</a:t>
            </a:r>
            <a:r>
              <a:rPr lang="en-US" sz="2000" dirty="0">
                <a:solidFill>
                  <a:schemeClr val="tx1"/>
                </a:solidFill>
              </a:rPr>
              <a:t>, </a:t>
            </a:r>
            <a:r>
              <a:rPr lang="en-US" sz="2000" dirty="0" err="1">
                <a:solidFill>
                  <a:schemeClr val="tx1"/>
                </a:solidFill>
              </a:rPr>
              <a:t>peraturan</a:t>
            </a:r>
            <a:r>
              <a:rPr lang="en-US" sz="2000" dirty="0">
                <a:solidFill>
                  <a:schemeClr val="tx1"/>
                </a:solidFill>
              </a:rPr>
              <a:t> </a:t>
            </a:r>
            <a:r>
              <a:rPr lang="en-US" sz="2000" dirty="0" err="1">
                <a:solidFill>
                  <a:schemeClr val="tx1"/>
                </a:solidFill>
              </a:rPr>
              <a:t>akademik</a:t>
            </a:r>
            <a:r>
              <a:rPr lang="en-US" sz="2000" dirty="0">
                <a:solidFill>
                  <a:schemeClr val="tx1"/>
                </a:solidFill>
              </a:rPr>
              <a:t>/SOP </a:t>
            </a:r>
            <a:r>
              <a:rPr lang="en-US" sz="2000" dirty="0" err="1">
                <a:solidFill>
                  <a:schemeClr val="tx1"/>
                </a:solidFill>
              </a:rPr>
              <a:t>pembelajaran</a:t>
            </a:r>
            <a:r>
              <a:rPr lang="en-US" sz="2000" dirty="0">
                <a:solidFill>
                  <a:schemeClr val="tx1"/>
                </a:solidFill>
              </a:rPr>
              <a:t> </a:t>
            </a:r>
            <a:r>
              <a:rPr lang="en-US" sz="2000" dirty="0" err="1">
                <a:solidFill>
                  <a:schemeClr val="tx1"/>
                </a:solidFill>
              </a:rPr>
              <a:t>dll</a:t>
            </a:r>
            <a:endParaRPr lang="en-US" sz="2000" dirty="0">
              <a:solidFill>
                <a:schemeClr val="tx1"/>
              </a:solidFill>
            </a:endParaRPr>
          </a:p>
        </p:txBody>
      </p:sp>
      <p:sp>
        <p:nvSpPr>
          <p:cNvPr id="17" name="Rectangle 16"/>
          <p:cNvSpPr/>
          <p:nvPr/>
        </p:nvSpPr>
        <p:spPr>
          <a:xfrm>
            <a:off x="7249312" y="2395121"/>
            <a:ext cx="4584100" cy="2462213"/>
          </a:xfrm>
          <a:prstGeom prst="rect">
            <a:avLst/>
          </a:prstGeom>
          <a:solidFill>
            <a:schemeClr val="accent6">
              <a:lumMod val="40000"/>
              <a:lumOff val="60000"/>
            </a:schemeClr>
          </a:solidFill>
        </p:spPr>
        <p:txBody>
          <a:bodyPr wrap="square">
            <a:spAutoFit/>
          </a:bodyPr>
          <a:lstStyle/>
          <a:p>
            <a:pPr marL="457200" indent="-45720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a:t>
            </a:r>
            <a:r>
              <a:rPr lang="en-US" dirty="0" err="1"/>
              <a:t>mengenai</a:t>
            </a:r>
            <a:r>
              <a:rPr lang="en-US" dirty="0"/>
              <a:t> </a:t>
            </a:r>
            <a:r>
              <a:rPr lang="en-US" b="1" dirty="0" err="1"/>
              <a:t>kebijakan</a:t>
            </a:r>
            <a:r>
              <a:rPr lang="en-US" b="1" dirty="0"/>
              <a:t> </a:t>
            </a:r>
            <a:r>
              <a:rPr lang="en-US" b="1" dirty="0" err="1"/>
              <a:t>sekolah</a:t>
            </a:r>
            <a:r>
              <a:rPr lang="en-US" b="1" dirty="0"/>
              <a:t> </a:t>
            </a:r>
            <a:r>
              <a:rPr lang="en-US" dirty="0" err="1"/>
              <a:t>tentang</a:t>
            </a:r>
            <a:r>
              <a:rPr lang="en-US" dirty="0"/>
              <a:t> </a:t>
            </a:r>
            <a:r>
              <a:rPr lang="en-US" dirty="0" err="1"/>
              <a:t>penggunaan</a:t>
            </a:r>
            <a:r>
              <a:rPr lang="en-US" dirty="0"/>
              <a:t> </a:t>
            </a:r>
            <a:r>
              <a:rPr lang="en-US" dirty="0" err="1"/>
              <a:t>disiplin</a:t>
            </a:r>
            <a:r>
              <a:rPr lang="en-US" dirty="0"/>
              <a:t> </a:t>
            </a:r>
            <a:r>
              <a:rPr lang="en-US" dirty="0" err="1"/>
              <a:t>positif</a:t>
            </a:r>
            <a:r>
              <a:rPr lang="en-US" dirty="0"/>
              <a:t>.</a:t>
            </a:r>
          </a:p>
          <a:p>
            <a:pPr marL="457200" lvl="0" indent="-457200">
              <a:buFont typeface="Wingdings" panose="05000000000000000000" pitchFamily="2" charset="2"/>
              <a:buChar char="§"/>
            </a:pPr>
            <a:r>
              <a:rPr lang="en-US" sz="2000" b="1" dirty="0" err="1"/>
              <a:t>Wawancara</a:t>
            </a:r>
            <a:r>
              <a:rPr lang="en-US" sz="2000" dirty="0"/>
              <a:t>, </a:t>
            </a:r>
            <a:r>
              <a:rPr lang="id-ID" sz="2000" dirty="0"/>
              <a:t>dengan guru/murid diperoleh informasi terkait dengan contoh penerapan disiplin positif.</a:t>
            </a:r>
            <a:endParaRPr lang="en-US" sz="2000" dirty="0"/>
          </a:p>
          <a:p>
            <a:pPr marL="457200" lvl="0" indent="-457200">
              <a:buFont typeface="Wingdings" panose="05000000000000000000" pitchFamily="2" charset="2"/>
              <a:buChar char="§"/>
            </a:pPr>
            <a:r>
              <a:rPr lang="en-US" sz="2000" b="1" dirty="0" err="1"/>
              <a:t>Observasi</a:t>
            </a:r>
            <a:r>
              <a:rPr lang="en-US" sz="2000" dirty="0"/>
              <a:t>, </a:t>
            </a:r>
            <a:r>
              <a:rPr lang="en-US" sz="2000" dirty="0" err="1"/>
              <a:t>terkait</a:t>
            </a:r>
            <a:r>
              <a:rPr lang="en-US" sz="2000" dirty="0"/>
              <a:t> </a:t>
            </a:r>
            <a:r>
              <a:rPr lang="en-US" sz="2000" dirty="0" err="1"/>
              <a:t>contoh</a:t>
            </a:r>
            <a:r>
              <a:rPr lang="en-US" sz="2000" dirty="0"/>
              <a:t>  </a:t>
            </a:r>
            <a:r>
              <a:rPr lang="en-US" sz="2000" dirty="0" err="1"/>
              <a:t>penerapan</a:t>
            </a:r>
            <a:r>
              <a:rPr lang="en-US" sz="2000" dirty="0"/>
              <a:t> </a:t>
            </a:r>
            <a:r>
              <a:rPr lang="en-US" sz="2000" dirty="0" err="1"/>
              <a:t>disiplin</a:t>
            </a:r>
            <a:r>
              <a:rPr lang="en-US" sz="2000" dirty="0"/>
              <a:t> </a:t>
            </a:r>
            <a:r>
              <a:rPr lang="en-US" sz="2000" dirty="0" err="1"/>
              <a:t>positif</a:t>
            </a:r>
            <a:r>
              <a:rPr lang="en-US" sz="2000" dirty="0"/>
              <a:t>. </a:t>
            </a:r>
          </a:p>
        </p:txBody>
      </p:sp>
      <p:sp>
        <p:nvSpPr>
          <p:cNvPr id="3" name="Rectangle 2">
            <a:extLst>
              <a:ext uri="{FF2B5EF4-FFF2-40B4-BE49-F238E27FC236}">
                <a16:creationId xmlns:a16="http://schemas.microsoft.com/office/drawing/2014/main" id="{E591C3A5-CB48-277D-5F9C-2E9F03316A29}"/>
              </a:ext>
            </a:extLst>
          </p:cNvPr>
          <p:cNvSpPr/>
          <p:nvPr/>
        </p:nvSpPr>
        <p:spPr>
          <a:xfrm>
            <a:off x="276714" y="2407526"/>
            <a:ext cx="6658382" cy="341632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400" dirty="0"/>
              <a:t>guru </a:t>
            </a:r>
            <a:r>
              <a:rPr lang="en-US" sz="2400" dirty="0" err="1"/>
              <a:t>terbiasa</a:t>
            </a:r>
            <a:r>
              <a:rPr lang="en-US" sz="2400" dirty="0"/>
              <a:t>  </a:t>
            </a:r>
            <a:r>
              <a:rPr lang="en-US" sz="2400" dirty="0" err="1"/>
              <a:t>menjelaskan</a:t>
            </a:r>
            <a:r>
              <a:rPr lang="en-US" sz="2400" dirty="0"/>
              <a:t>  </a:t>
            </a:r>
            <a:r>
              <a:rPr lang="en-US" sz="2400" dirty="0" err="1"/>
              <a:t>apa</a:t>
            </a:r>
            <a:r>
              <a:rPr lang="en-US" sz="2400" dirty="0"/>
              <a:t> yang </a:t>
            </a:r>
            <a:r>
              <a:rPr lang="en-US" sz="2400" dirty="0" err="1"/>
              <a:t>menjadi</a:t>
            </a:r>
            <a:r>
              <a:rPr lang="en-US" sz="2400" dirty="0"/>
              <a:t>  </a:t>
            </a:r>
            <a:r>
              <a:rPr lang="en-US" sz="2400" dirty="0" err="1"/>
              <a:t>tanggung</a:t>
            </a:r>
            <a:r>
              <a:rPr lang="en-US" sz="2400" dirty="0"/>
              <a:t> </a:t>
            </a:r>
            <a:r>
              <a:rPr lang="en-US" sz="2400" dirty="0" err="1"/>
              <a:t>jawab</a:t>
            </a:r>
            <a:r>
              <a:rPr lang="en-US" sz="2400" dirty="0"/>
              <a:t>  murid,  </a:t>
            </a:r>
            <a:r>
              <a:rPr lang="en-US" sz="2400" dirty="0" err="1"/>
              <a:t>serta</a:t>
            </a:r>
            <a:r>
              <a:rPr lang="en-US" sz="2400" dirty="0"/>
              <a:t> </a:t>
            </a:r>
            <a:r>
              <a:rPr lang="en-US" sz="2400" dirty="0" err="1"/>
              <a:t>konsekuensi</a:t>
            </a:r>
            <a:r>
              <a:rPr lang="en-US" sz="2400" dirty="0"/>
              <a:t> </a:t>
            </a:r>
            <a:r>
              <a:rPr lang="en-US" sz="2400" dirty="0" err="1"/>
              <a:t>saat</a:t>
            </a:r>
            <a:r>
              <a:rPr lang="en-US" sz="2400" dirty="0"/>
              <a:t> </a:t>
            </a:r>
            <a:r>
              <a:rPr lang="en-US" sz="2400" dirty="0" err="1"/>
              <a:t>perilaku</a:t>
            </a:r>
            <a:r>
              <a:rPr lang="en-US" sz="2400" dirty="0"/>
              <a:t>  yang </a:t>
            </a:r>
            <a:r>
              <a:rPr lang="en-US" sz="2400" dirty="0" err="1"/>
              <a:t>disepakati</a:t>
            </a:r>
            <a:r>
              <a:rPr lang="en-US" sz="2400" dirty="0"/>
              <a:t>  </a:t>
            </a:r>
            <a:r>
              <a:rPr lang="en-US" sz="2400" dirty="0" err="1"/>
              <a:t>dilanggar</a:t>
            </a:r>
            <a:r>
              <a:rPr lang="en-US" sz="2400" dirty="0"/>
              <a:t>  oleh  murid? </a:t>
            </a:r>
            <a:r>
              <a:rPr lang="en-US" sz="2400" dirty="0" err="1"/>
              <a:t>saat</a:t>
            </a:r>
            <a:r>
              <a:rPr lang="en-US" sz="2400" dirty="0"/>
              <a:t> guru </a:t>
            </a:r>
            <a:r>
              <a:rPr lang="en-US" sz="2400" dirty="0" err="1"/>
              <a:t>sudah</a:t>
            </a:r>
            <a:r>
              <a:rPr lang="en-US" sz="2400" dirty="0"/>
              <a:t> </a:t>
            </a:r>
            <a:r>
              <a:rPr lang="en-US" sz="2400" dirty="0" err="1"/>
              <a:t>melakukan</a:t>
            </a:r>
            <a:r>
              <a:rPr lang="en-US" sz="2400" dirty="0"/>
              <a:t> </a:t>
            </a:r>
            <a:r>
              <a:rPr lang="en-US" sz="2400" dirty="0" err="1"/>
              <a:t>hal-hal</a:t>
            </a:r>
            <a:r>
              <a:rPr lang="en-US" sz="2400" dirty="0"/>
              <a:t> </a:t>
            </a:r>
            <a:r>
              <a:rPr lang="en-US" sz="2400" dirty="0" err="1"/>
              <a:t>tersebut</a:t>
            </a:r>
            <a:r>
              <a:rPr lang="en-US" sz="2400" dirty="0"/>
              <a:t>, </a:t>
            </a:r>
            <a:r>
              <a:rPr lang="en-US" sz="2400" dirty="0" err="1"/>
              <a:t>maka</a:t>
            </a:r>
            <a:r>
              <a:rPr lang="en-US" sz="2400" dirty="0"/>
              <a:t> guru </a:t>
            </a:r>
            <a:r>
              <a:rPr lang="en-US" sz="2400" dirty="0" err="1"/>
              <a:t>sedang</a:t>
            </a:r>
            <a:r>
              <a:rPr lang="en-US" sz="2400" dirty="0"/>
              <a:t>  </a:t>
            </a:r>
            <a:r>
              <a:rPr lang="en-US" sz="2400" dirty="0" err="1"/>
              <a:t>menanamkan</a:t>
            </a:r>
            <a:r>
              <a:rPr lang="en-US" sz="2400" dirty="0"/>
              <a:t> </a:t>
            </a:r>
            <a:r>
              <a:rPr lang="en-US" sz="2400" dirty="0" err="1"/>
              <a:t>motivasi</a:t>
            </a:r>
            <a:r>
              <a:rPr lang="en-US" sz="2400" dirty="0"/>
              <a:t>  </a:t>
            </a:r>
            <a:r>
              <a:rPr lang="en-US" sz="2400" dirty="0" err="1"/>
              <a:t>kepada</a:t>
            </a:r>
            <a:r>
              <a:rPr lang="en-US" sz="2400" dirty="0"/>
              <a:t> murid  </a:t>
            </a:r>
            <a:r>
              <a:rPr lang="en-US" sz="2400" dirty="0" err="1"/>
              <a:t>untuk</a:t>
            </a:r>
            <a:r>
              <a:rPr lang="en-US" sz="2400" dirty="0"/>
              <a:t> </a:t>
            </a:r>
            <a:r>
              <a:rPr lang="en-US" sz="2400" dirty="0" err="1"/>
              <a:t>dapat</a:t>
            </a:r>
            <a:r>
              <a:rPr lang="en-US" sz="2400" dirty="0"/>
              <a:t> </a:t>
            </a:r>
            <a:r>
              <a:rPr lang="en-US" sz="2400" dirty="0" err="1"/>
              <a:t>menjadi</a:t>
            </a:r>
            <a:r>
              <a:rPr lang="en-US" sz="2400" dirty="0"/>
              <a:t> orang yang </a:t>
            </a:r>
            <a:r>
              <a:rPr lang="en-US" sz="2400" dirty="0" err="1"/>
              <a:t>mereka</a:t>
            </a:r>
            <a:r>
              <a:rPr lang="en-US" sz="2400" dirty="0"/>
              <a:t> </a:t>
            </a:r>
            <a:r>
              <a:rPr lang="en-US" sz="2400" dirty="0" err="1"/>
              <a:t>inginkan</a:t>
            </a:r>
            <a:r>
              <a:rPr lang="en-US" sz="2400" dirty="0"/>
              <a:t> dan </a:t>
            </a:r>
            <a:r>
              <a:rPr lang="en-US" sz="2400" dirty="0" err="1"/>
              <a:t>menghargai</a:t>
            </a:r>
            <a:r>
              <a:rPr lang="en-US" sz="2400" dirty="0"/>
              <a:t> </a:t>
            </a:r>
            <a:r>
              <a:rPr lang="en-US" sz="2400" dirty="0" err="1"/>
              <a:t>diri</a:t>
            </a:r>
            <a:r>
              <a:rPr lang="en-US" sz="2400" dirty="0"/>
              <a:t> </a:t>
            </a:r>
            <a:r>
              <a:rPr lang="en-US" sz="2400" dirty="0" err="1"/>
              <a:t>sendiri</a:t>
            </a:r>
            <a:r>
              <a:rPr lang="en-US" sz="2400" dirty="0"/>
              <a:t> </a:t>
            </a:r>
            <a:r>
              <a:rPr lang="en-US" sz="2400" dirty="0" err="1"/>
              <a:t>dengan</a:t>
            </a:r>
            <a:r>
              <a:rPr lang="en-US" sz="2400" dirty="0"/>
              <a:t> </a:t>
            </a:r>
            <a:r>
              <a:rPr lang="en-US" sz="2400" dirty="0" err="1"/>
              <a:t>nilai-nilai</a:t>
            </a:r>
            <a:r>
              <a:rPr lang="en-US" sz="2400" dirty="0"/>
              <a:t> yang </a:t>
            </a:r>
            <a:r>
              <a:rPr lang="en-US" sz="2400" dirty="0" err="1"/>
              <a:t>mereka</a:t>
            </a:r>
            <a:r>
              <a:rPr lang="en-US" sz="2400" dirty="0"/>
              <a:t> </a:t>
            </a:r>
            <a:r>
              <a:rPr lang="en-US" sz="2400" dirty="0" err="1"/>
              <a:t>percaya</a:t>
            </a:r>
            <a:r>
              <a:rPr lang="en-US" sz="2400" dirty="0"/>
              <a:t>.</a:t>
            </a:r>
            <a:endParaRPr lang="en-US" sz="2400" b="1" dirty="0"/>
          </a:p>
        </p:txBody>
      </p:sp>
      <p:sp>
        <p:nvSpPr>
          <p:cNvPr id="9" name="Rectangle 8">
            <a:extLst>
              <a:ext uri="{FF2B5EF4-FFF2-40B4-BE49-F238E27FC236}">
                <a16:creationId xmlns:a16="http://schemas.microsoft.com/office/drawing/2014/main" id="{FE747F7F-42B4-27F9-40A8-91154CD9CB18}"/>
              </a:ext>
            </a:extLst>
          </p:cNvPr>
          <p:cNvSpPr/>
          <p:nvPr/>
        </p:nvSpPr>
        <p:spPr>
          <a:xfrm>
            <a:off x="364170" y="1213346"/>
            <a:ext cx="5090146" cy="769441"/>
          </a:xfrm>
          <a:prstGeom prst="rect">
            <a:avLst/>
          </a:prstGeom>
        </p:spPr>
        <p:txBody>
          <a:bodyPr wrap="square">
            <a:spAutoFit/>
          </a:bodyPr>
          <a:lstStyle/>
          <a:p>
            <a:r>
              <a:rPr lang="en-US" sz="1600" b="1" dirty="0">
                <a:solidFill>
                  <a:prstClr val="white"/>
                </a:solidFill>
                <a:latin typeface="Arial" pitchFamily="34" charset="0"/>
                <a:cs typeface="Arial" pitchFamily="34" charset="0"/>
              </a:rPr>
              <a:t>2</a:t>
            </a:r>
            <a:r>
              <a:rPr lang="en-US" sz="1400" b="1" dirty="0">
                <a:solidFill>
                  <a:schemeClr val="bg1"/>
                </a:solidFill>
                <a:latin typeface="Arial" pitchFamily="34" charset="0"/>
                <a:cs typeface="Arial" pitchFamily="34" charset="0"/>
              </a:rPr>
              <a:t>. </a:t>
            </a:r>
            <a:r>
              <a:rPr lang="en-US" sz="1400" b="1" dirty="0" err="1">
                <a:solidFill>
                  <a:schemeClr val="bg1"/>
                </a:solidFill>
              </a:rPr>
              <a:t>Pendidik</a:t>
            </a:r>
            <a:r>
              <a:rPr lang="en-US" sz="1400" b="1" dirty="0">
                <a:solidFill>
                  <a:schemeClr val="bg1"/>
                </a:solidFill>
              </a:rPr>
              <a:t> </a:t>
            </a:r>
            <a:r>
              <a:rPr lang="en-US" sz="1400" b="1" dirty="0" err="1">
                <a:solidFill>
                  <a:schemeClr val="bg1"/>
                </a:solidFill>
              </a:rPr>
              <a:t>mengelola</a:t>
            </a:r>
            <a:r>
              <a:rPr lang="en-US" sz="1400" b="1" dirty="0">
                <a:solidFill>
                  <a:schemeClr val="bg1"/>
                </a:solidFill>
              </a:rPr>
              <a:t> </a:t>
            </a:r>
            <a:r>
              <a:rPr lang="en-US" sz="1400" b="1" dirty="0" err="1">
                <a:solidFill>
                  <a:schemeClr val="bg1"/>
                </a:solidFill>
              </a:rPr>
              <a:t>kelas</a:t>
            </a:r>
            <a:r>
              <a:rPr lang="en-US" sz="1400" b="1" dirty="0">
                <a:solidFill>
                  <a:schemeClr val="bg1"/>
                </a:solidFill>
              </a:rPr>
              <a:t> </a:t>
            </a:r>
            <a:r>
              <a:rPr lang="en-US" sz="1400" b="1" dirty="0" err="1">
                <a:solidFill>
                  <a:schemeClr val="bg1"/>
                </a:solidFill>
              </a:rPr>
              <a:t>untuk</a:t>
            </a:r>
            <a:endParaRPr lang="en-US" sz="1400" dirty="0">
              <a:solidFill>
                <a:schemeClr val="bg1"/>
              </a:solidFill>
            </a:endParaRPr>
          </a:p>
          <a:p>
            <a:r>
              <a:rPr lang="en-US" sz="1400" b="1" dirty="0" err="1">
                <a:solidFill>
                  <a:schemeClr val="bg1"/>
                </a:solidFill>
              </a:rPr>
              <a:t>menciptakan</a:t>
            </a:r>
            <a:r>
              <a:rPr lang="en-US" sz="1400" b="1" dirty="0">
                <a:solidFill>
                  <a:schemeClr val="bg1"/>
                </a:solidFill>
              </a:rPr>
              <a:t> </a:t>
            </a:r>
            <a:r>
              <a:rPr lang="en-US" sz="1400" b="1" dirty="0" err="1">
                <a:solidFill>
                  <a:schemeClr val="bg1"/>
                </a:solidFill>
              </a:rPr>
              <a:t>suasana</a:t>
            </a:r>
            <a:r>
              <a:rPr lang="en-US" sz="1400" b="1" dirty="0">
                <a:solidFill>
                  <a:schemeClr val="bg1"/>
                </a:solidFill>
              </a:rPr>
              <a:t> </a:t>
            </a:r>
            <a:r>
              <a:rPr lang="en-US" sz="1400" b="1" dirty="0" err="1">
                <a:solidFill>
                  <a:schemeClr val="bg1"/>
                </a:solidFill>
              </a:rPr>
              <a:t>belajar</a:t>
            </a:r>
            <a:r>
              <a:rPr lang="en-US" sz="1400" b="1" dirty="0">
                <a:solidFill>
                  <a:schemeClr val="bg1"/>
                </a:solidFill>
              </a:rPr>
              <a:t> yang </a:t>
            </a:r>
            <a:r>
              <a:rPr lang="en-US" sz="1400" b="1" dirty="0" err="1">
                <a:solidFill>
                  <a:schemeClr val="bg1"/>
                </a:solidFill>
              </a:rPr>
              <a:t>aman</a:t>
            </a:r>
            <a:r>
              <a:rPr lang="en-US" sz="1400" b="1" dirty="0">
                <a:solidFill>
                  <a:schemeClr val="bg1"/>
                </a:solidFill>
              </a:rPr>
              <a:t>, </a:t>
            </a:r>
            <a:r>
              <a:rPr lang="en-US" sz="1400" b="1" dirty="0" err="1">
                <a:solidFill>
                  <a:schemeClr val="bg1"/>
                </a:solidFill>
              </a:rPr>
              <a:t>nyaman</a:t>
            </a:r>
            <a:r>
              <a:rPr lang="en-US" sz="1400" b="1" dirty="0">
                <a:solidFill>
                  <a:schemeClr val="bg1"/>
                </a:solidFill>
              </a:rPr>
              <a:t>, dan </a:t>
            </a:r>
            <a:r>
              <a:rPr lang="en-US" sz="1400" b="1" dirty="0" err="1">
                <a:solidFill>
                  <a:schemeClr val="bg1"/>
                </a:solidFill>
              </a:rPr>
              <a:t>mendukung</a:t>
            </a:r>
            <a:r>
              <a:rPr lang="en-US" sz="1400" b="1" dirty="0">
                <a:solidFill>
                  <a:schemeClr val="bg1"/>
                </a:solidFill>
              </a:rPr>
              <a:t> </a:t>
            </a:r>
            <a:r>
              <a:rPr lang="en-US" sz="1400" b="1" dirty="0" err="1">
                <a:solidFill>
                  <a:schemeClr val="bg1"/>
                </a:solidFill>
              </a:rPr>
              <a:t>tercapainya</a:t>
            </a:r>
            <a:r>
              <a:rPr lang="en-US" sz="1400" b="1" dirty="0">
                <a:solidFill>
                  <a:schemeClr val="bg1"/>
                </a:solidFill>
              </a:rPr>
              <a:t> </a:t>
            </a:r>
            <a:r>
              <a:rPr lang="en-US" sz="1400" b="1" dirty="0" err="1">
                <a:solidFill>
                  <a:schemeClr val="bg1"/>
                </a:solidFill>
              </a:rPr>
              <a:t>tujuan</a:t>
            </a:r>
            <a:r>
              <a:rPr lang="en-US" sz="1400" b="1" dirty="0">
                <a:solidFill>
                  <a:schemeClr val="bg1"/>
                </a:solidFill>
              </a:rPr>
              <a:t> </a:t>
            </a:r>
            <a:r>
              <a:rPr lang="en-US" sz="1400" b="1" dirty="0" err="1">
                <a:solidFill>
                  <a:schemeClr val="bg1"/>
                </a:solidFill>
              </a:rPr>
              <a:t>pembelajaran</a:t>
            </a:r>
            <a:r>
              <a:rPr lang="en-US" sz="1400" b="1" dirty="0">
                <a:solidFill>
                  <a:schemeClr val="bg1"/>
                </a:solidFill>
              </a:rPr>
              <a:t>.</a:t>
            </a:r>
            <a:endParaRPr kumimoji="0" lang="id-ID" sz="14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7847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63256" y="412750"/>
            <a:ext cx="10398940"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5507614"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831677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962918" y="1151792"/>
            <a:ext cx="4684418" cy="800219"/>
          </a:xfrm>
          <a:prstGeom prst="rect">
            <a:avLst/>
          </a:prstGeom>
        </p:spPr>
        <p:txBody>
          <a:bodyPr wrap="square">
            <a:spAutoFit/>
          </a:bodyPr>
          <a:lstStyle/>
          <a:p>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2.4</a:t>
            </a:r>
            <a:r>
              <a:rPr lang="en-US" sz="1600" b="1" dirty="0">
                <a:solidFill>
                  <a:schemeClr val="bg1"/>
                </a:solidFill>
                <a:latin typeface="Arial" panose="020B0604020202020204" pitchFamily="34" charset="0"/>
                <a:cs typeface="Arial" panose="020B0604020202020204" pitchFamily="34" charset="0"/>
              </a:rPr>
              <a:t>. </a:t>
            </a:r>
            <a:r>
              <a:rPr lang="en-US" dirty="0" err="1">
                <a:solidFill>
                  <a:schemeClr val="bg1"/>
                </a:solidFill>
              </a:rPr>
              <a:t>membangun</a:t>
            </a:r>
            <a:r>
              <a:rPr lang="en-US" dirty="0">
                <a:solidFill>
                  <a:schemeClr val="bg1"/>
                </a:solidFill>
              </a:rPr>
              <a:t> </a:t>
            </a:r>
            <a:r>
              <a:rPr lang="en-US" dirty="0" err="1">
                <a:solidFill>
                  <a:schemeClr val="bg1"/>
                </a:solidFill>
              </a:rPr>
              <a:t>suasana</a:t>
            </a:r>
            <a:r>
              <a:rPr lang="en-US" dirty="0">
                <a:solidFill>
                  <a:schemeClr val="bg1"/>
                </a:solidFill>
              </a:rPr>
              <a:t> </a:t>
            </a:r>
            <a:r>
              <a:rPr lang="en-US" dirty="0" err="1">
                <a:solidFill>
                  <a:schemeClr val="bg1"/>
                </a:solidFill>
              </a:rPr>
              <a:t>belajar</a:t>
            </a:r>
            <a:r>
              <a:rPr lang="en-US" dirty="0">
                <a:solidFill>
                  <a:schemeClr val="bg1"/>
                </a:solidFill>
              </a:rPr>
              <a:t> yang</a:t>
            </a:r>
          </a:p>
          <a:p>
            <a:r>
              <a:rPr lang="en-US" dirty="0" err="1">
                <a:solidFill>
                  <a:schemeClr val="bg1"/>
                </a:solidFill>
              </a:rPr>
              <a:t>berfokus</a:t>
            </a:r>
            <a:r>
              <a:rPr lang="en-US" dirty="0">
                <a:solidFill>
                  <a:schemeClr val="bg1"/>
                </a:solidFill>
              </a:rPr>
              <a:t> pada </a:t>
            </a:r>
            <a:r>
              <a:rPr lang="en-US" dirty="0" err="1">
                <a:solidFill>
                  <a:schemeClr val="bg1"/>
                </a:solidFill>
              </a:rPr>
              <a:t>aktivitas</a:t>
            </a:r>
            <a:r>
              <a:rPr lang="en-US" dirty="0">
                <a:solidFill>
                  <a:schemeClr val="bg1"/>
                </a:solidFill>
              </a:rPr>
              <a:t> </a:t>
            </a:r>
            <a:r>
              <a:rPr lang="en-US" dirty="0" err="1">
                <a:solidFill>
                  <a:schemeClr val="bg1"/>
                </a:solidFill>
              </a:rPr>
              <a:t>belajar</a:t>
            </a:r>
            <a:r>
              <a:rPr lang="en-US" dirty="0">
                <a:solidFill>
                  <a:schemeClr val="bg1"/>
                </a:solidFill>
              </a:rPr>
              <a:t>.</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269742" y="4977446"/>
            <a:ext cx="6658382"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53975" lvl="1"/>
            <a:r>
              <a:rPr lang="en-US" sz="2000" dirty="0" err="1">
                <a:solidFill>
                  <a:schemeClr val="tx1"/>
                </a:solidFill>
              </a:rPr>
              <a:t>Rencana</a:t>
            </a:r>
            <a:r>
              <a:rPr lang="en-US" sz="2000" dirty="0">
                <a:solidFill>
                  <a:schemeClr val="tx1"/>
                </a:solidFill>
              </a:rPr>
              <a:t> </a:t>
            </a:r>
            <a:r>
              <a:rPr lang="en-US" sz="2000" dirty="0" err="1">
                <a:solidFill>
                  <a:schemeClr val="tx1"/>
                </a:solidFill>
              </a:rPr>
              <a:t>pembelajaran</a:t>
            </a:r>
            <a:r>
              <a:rPr lang="en-US" sz="2000" dirty="0">
                <a:solidFill>
                  <a:schemeClr val="tx1"/>
                </a:solidFill>
              </a:rPr>
              <a:t> </a:t>
            </a:r>
            <a:r>
              <a:rPr lang="en-US" sz="2000" dirty="0" err="1">
                <a:solidFill>
                  <a:schemeClr val="tx1"/>
                </a:solidFill>
              </a:rPr>
              <a:t>kolaboratif</a:t>
            </a:r>
            <a:endParaRPr lang="en-US" sz="2000" dirty="0">
              <a:solidFill>
                <a:schemeClr val="tx1"/>
              </a:solidFill>
            </a:endParaRPr>
          </a:p>
          <a:p>
            <a:pPr marL="53975" lvl="1"/>
            <a:r>
              <a:rPr lang="en-US" sz="2000" dirty="0" err="1">
                <a:solidFill>
                  <a:schemeClr val="tx1"/>
                </a:solidFill>
              </a:rPr>
              <a:t>Kelas</a:t>
            </a:r>
            <a:r>
              <a:rPr lang="en-US" sz="2000" dirty="0">
                <a:solidFill>
                  <a:schemeClr val="tx1"/>
                </a:solidFill>
              </a:rPr>
              <a:t> </a:t>
            </a:r>
            <a:r>
              <a:rPr lang="en-US" sz="2000" dirty="0" err="1">
                <a:solidFill>
                  <a:schemeClr val="tx1"/>
                </a:solidFill>
              </a:rPr>
              <a:t>pembelajaran</a:t>
            </a:r>
            <a:r>
              <a:rPr lang="en-US" sz="2000" dirty="0">
                <a:solidFill>
                  <a:schemeClr val="tx1"/>
                </a:solidFill>
              </a:rPr>
              <a:t> </a:t>
            </a:r>
            <a:r>
              <a:rPr lang="en-US" sz="2000" dirty="0" err="1">
                <a:solidFill>
                  <a:schemeClr val="tx1"/>
                </a:solidFill>
              </a:rPr>
              <a:t>kolaboratif</a:t>
            </a:r>
            <a:r>
              <a:rPr lang="en-US" sz="2000" dirty="0">
                <a:solidFill>
                  <a:schemeClr val="tx1"/>
                </a:solidFill>
              </a:rPr>
              <a:t> </a:t>
            </a:r>
          </a:p>
          <a:p>
            <a:pPr marL="53975" lvl="1"/>
            <a:endParaRPr lang="en-US" sz="2000" b="1" dirty="0">
              <a:solidFill>
                <a:schemeClr val="tx1"/>
              </a:solidFill>
            </a:endParaRPr>
          </a:p>
        </p:txBody>
      </p:sp>
      <p:sp>
        <p:nvSpPr>
          <p:cNvPr id="17" name="Rectangle 16"/>
          <p:cNvSpPr/>
          <p:nvPr/>
        </p:nvSpPr>
        <p:spPr>
          <a:xfrm>
            <a:off x="7100443" y="2351851"/>
            <a:ext cx="4719023" cy="4093428"/>
          </a:xfrm>
          <a:prstGeom prst="rect">
            <a:avLst/>
          </a:prstGeom>
          <a:solidFill>
            <a:schemeClr val="accent6">
              <a:lumMod val="40000"/>
              <a:lumOff val="60000"/>
            </a:schemeClr>
          </a:solidFill>
        </p:spPr>
        <p:txBody>
          <a:bodyPr wrap="square">
            <a:spAutoFit/>
          </a:bodyPr>
          <a:lstStyle/>
          <a:p>
            <a:pPr marL="285750" lvl="0" indent="-285750">
              <a:buFont typeface="Wingdings" panose="05000000000000000000" pitchFamily="2" charset="2"/>
              <a:buChar char="§"/>
            </a:pPr>
            <a:r>
              <a:rPr lang="en-US" sz="2000" b="1" dirty="0" err="1"/>
              <a:t>Wawancara</a:t>
            </a:r>
            <a:r>
              <a:rPr lang="en-US" sz="2000" dirty="0"/>
              <a:t> </a:t>
            </a:r>
            <a:r>
              <a:rPr lang="en-US" sz="2000" dirty="0" err="1"/>
              <a:t>dengan</a:t>
            </a:r>
            <a:r>
              <a:rPr lang="en-US" sz="2000" dirty="0"/>
              <a:t> minimal 3 guru, </a:t>
            </a:r>
            <a:r>
              <a:rPr lang="id-ID" sz="2000" dirty="0"/>
              <a:t>diperoleh informasi tentang cara guru membangun suasana belajar yang minim gangguan dan berfokus pada aktivitas belajar di kelas</a:t>
            </a:r>
            <a:r>
              <a:rPr lang="en-US" sz="2000" dirty="0"/>
              <a:t>, </a:t>
            </a:r>
            <a:r>
              <a:rPr lang="id-ID" sz="2000" dirty="0"/>
              <a:t>dari kelas berbeda, diperoleh informasi tentang cara guru membangun suasana belajar yang minim gangguan dan berfokus pada aktivitas belajar di kelas.</a:t>
            </a:r>
            <a:endParaRPr lang="en-US" sz="2000" dirty="0"/>
          </a:p>
          <a:p>
            <a:pPr lvl="0"/>
            <a:endParaRPr lang="en-US" sz="2000" dirty="0"/>
          </a:p>
          <a:p>
            <a:pPr marL="285750" lvl="0" indent="-285750">
              <a:buFont typeface="Wingdings" panose="05000000000000000000" pitchFamily="2" charset="2"/>
              <a:buChar char="§"/>
            </a:pPr>
            <a:r>
              <a:rPr lang="en-US" sz="2000" b="1" dirty="0" err="1"/>
              <a:t>Observasi</a:t>
            </a:r>
            <a:r>
              <a:rPr lang="en-US" sz="2000" dirty="0"/>
              <a:t> </a:t>
            </a:r>
            <a:r>
              <a:rPr lang="en-US" sz="2000" dirty="0" err="1"/>
              <a:t>dengan</a:t>
            </a:r>
            <a:r>
              <a:rPr lang="en-US" sz="2000" dirty="0"/>
              <a:t> m</a:t>
            </a:r>
            <a:r>
              <a:rPr lang="id-ID" sz="2000" dirty="0"/>
              <a:t>e</a:t>
            </a:r>
            <a:r>
              <a:rPr lang="en-US" sz="2000" dirty="0" err="1"/>
              <a:t>nga</a:t>
            </a:r>
            <a:r>
              <a:rPr lang="id-ID" sz="2000" dirty="0"/>
              <a:t>mati perilaku, percakapan, dan kesibukan di dalam kelas </a:t>
            </a:r>
            <a:r>
              <a:rPr lang="en-US" sz="2000" dirty="0" err="1"/>
              <a:t>merupakan</a:t>
            </a:r>
            <a:r>
              <a:rPr lang="id-ID" sz="2000" dirty="0"/>
              <a:t> bagian dari aktivitas belajar.</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269742" y="2418973"/>
            <a:ext cx="6658382" cy="2246769"/>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t>Penjelasan</a:t>
            </a:r>
            <a:r>
              <a:rPr lang="en-US" sz="2000" b="1" dirty="0"/>
              <a:t> </a:t>
            </a:r>
            <a:r>
              <a:rPr lang="en-US" sz="2000" b="1" dirty="0" err="1"/>
              <a:t>Indikator</a:t>
            </a:r>
            <a:r>
              <a:rPr lang="en-US" sz="2000" b="1" dirty="0"/>
              <a:t>:</a:t>
            </a:r>
          </a:p>
          <a:p>
            <a:pPr marL="53975" lvl="1"/>
            <a:r>
              <a:rPr lang="en-US" sz="2000" dirty="0" err="1"/>
              <a:t>Kelas</a:t>
            </a:r>
            <a:r>
              <a:rPr lang="en-US" sz="2000" dirty="0"/>
              <a:t> </a:t>
            </a:r>
            <a:r>
              <a:rPr lang="en-US" sz="2000" dirty="0" err="1"/>
              <a:t>dengan</a:t>
            </a:r>
            <a:r>
              <a:rPr lang="en-US" sz="2000" dirty="0"/>
              <a:t> </a:t>
            </a:r>
            <a:r>
              <a:rPr lang="en-US" sz="2000" dirty="0" err="1"/>
              <a:t>suasana</a:t>
            </a:r>
            <a:r>
              <a:rPr lang="en-US" sz="2000" dirty="0"/>
              <a:t> yang </a:t>
            </a:r>
            <a:r>
              <a:rPr lang="en-US" sz="2000" dirty="0" err="1"/>
              <a:t>teratur</a:t>
            </a:r>
            <a:r>
              <a:rPr lang="en-US" sz="2000" dirty="0"/>
              <a:t> </a:t>
            </a:r>
            <a:r>
              <a:rPr lang="en-US" sz="2000" dirty="0" err="1"/>
              <a:t>bukan</a:t>
            </a:r>
            <a:r>
              <a:rPr lang="en-US" sz="2000" dirty="0"/>
              <a:t> </a:t>
            </a:r>
            <a:r>
              <a:rPr lang="en-US" sz="2000" dirty="0" err="1"/>
              <a:t>kelas</a:t>
            </a:r>
            <a:r>
              <a:rPr lang="en-US" sz="2000" dirty="0"/>
              <a:t> yang </a:t>
            </a:r>
            <a:r>
              <a:rPr lang="en-US" sz="2000" dirty="0" err="1"/>
              <a:t>sunyi</a:t>
            </a:r>
            <a:r>
              <a:rPr lang="en-US" sz="2000" dirty="0"/>
              <a:t> dan </a:t>
            </a:r>
            <a:r>
              <a:rPr lang="en-US" sz="2000" dirty="0" err="1"/>
              <a:t>bebas</a:t>
            </a:r>
            <a:r>
              <a:rPr lang="en-US" sz="2000" dirty="0"/>
              <a:t> </a:t>
            </a:r>
            <a:r>
              <a:rPr lang="en-US" sz="2000" dirty="0" err="1"/>
              <a:t>dari</a:t>
            </a:r>
            <a:r>
              <a:rPr lang="en-US" sz="2000" dirty="0"/>
              <a:t> </a:t>
            </a:r>
            <a:r>
              <a:rPr lang="en-US" sz="2000" dirty="0" err="1"/>
              <a:t>suara</a:t>
            </a:r>
            <a:r>
              <a:rPr lang="en-US" sz="2000" dirty="0"/>
              <a:t> murid. </a:t>
            </a:r>
            <a:r>
              <a:rPr lang="en-US" sz="2000" dirty="0" err="1"/>
              <a:t>Kelas</a:t>
            </a:r>
            <a:r>
              <a:rPr lang="en-US" sz="2000" dirty="0"/>
              <a:t> </a:t>
            </a:r>
            <a:r>
              <a:rPr lang="en-US" sz="2000" dirty="0" err="1"/>
              <a:t>dengan</a:t>
            </a:r>
            <a:r>
              <a:rPr lang="en-US" sz="2000" dirty="0"/>
              <a:t> </a:t>
            </a:r>
            <a:r>
              <a:rPr lang="en-US" sz="2000" dirty="0" err="1"/>
              <a:t>suasana</a:t>
            </a:r>
            <a:r>
              <a:rPr lang="en-US" sz="2000" dirty="0"/>
              <a:t>  </a:t>
            </a:r>
            <a:r>
              <a:rPr lang="en-US" sz="2000" dirty="0" err="1"/>
              <a:t>teratur</a:t>
            </a:r>
            <a:r>
              <a:rPr lang="en-US" sz="2000" dirty="0"/>
              <a:t> </a:t>
            </a:r>
            <a:r>
              <a:rPr lang="en-US" sz="2000" dirty="0" err="1"/>
              <a:t>adalah</a:t>
            </a:r>
            <a:r>
              <a:rPr lang="en-US" sz="2000" dirty="0"/>
              <a:t>  </a:t>
            </a:r>
            <a:r>
              <a:rPr lang="en-US" sz="2000" dirty="0" err="1"/>
              <a:t>kelas</a:t>
            </a:r>
            <a:r>
              <a:rPr lang="en-US" sz="2000" dirty="0"/>
              <a:t>  yang </a:t>
            </a:r>
            <a:r>
              <a:rPr lang="en-US" sz="2000" dirty="0" err="1"/>
              <a:t>bebas</a:t>
            </a:r>
            <a:r>
              <a:rPr lang="en-US" sz="2000" dirty="0"/>
              <a:t>  </a:t>
            </a:r>
            <a:r>
              <a:rPr lang="en-US" sz="2000" dirty="0" err="1"/>
              <a:t>dari</a:t>
            </a:r>
            <a:r>
              <a:rPr lang="en-US" sz="2000" dirty="0"/>
              <a:t>  </a:t>
            </a:r>
            <a:r>
              <a:rPr lang="en-US" sz="2000" dirty="0" err="1"/>
              <a:t>disrupsi</a:t>
            </a:r>
            <a:r>
              <a:rPr lang="en-US" sz="2000" dirty="0"/>
              <a:t>  </a:t>
            </a:r>
            <a:r>
              <a:rPr lang="en-US" sz="2000" dirty="0" err="1"/>
              <a:t>sehingga</a:t>
            </a:r>
            <a:r>
              <a:rPr lang="en-US" sz="2000" dirty="0"/>
              <a:t>  murid   </a:t>
            </a:r>
            <a:r>
              <a:rPr lang="en-US" sz="2000" dirty="0" err="1"/>
              <a:t>dapat</a:t>
            </a:r>
            <a:r>
              <a:rPr lang="en-US" sz="2000" dirty="0"/>
              <a:t>  </a:t>
            </a:r>
            <a:r>
              <a:rPr lang="en-US" sz="2000" dirty="0" err="1"/>
              <a:t>berfokus</a:t>
            </a:r>
            <a:r>
              <a:rPr lang="en-US" sz="2000" dirty="0"/>
              <a:t> pada </a:t>
            </a:r>
            <a:r>
              <a:rPr lang="en-US" sz="2000" dirty="0" err="1"/>
              <a:t>aktivitas</a:t>
            </a:r>
            <a:r>
              <a:rPr lang="en-US" sz="2000" dirty="0"/>
              <a:t> </a:t>
            </a:r>
            <a:r>
              <a:rPr lang="en-US" sz="2000" dirty="0" err="1"/>
              <a:t>belajar</a:t>
            </a:r>
            <a:r>
              <a:rPr lang="en-US" sz="2000" dirty="0"/>
              <a:t>, </a:t>
            </a:r>
            <a:r>
              <a:rPr lang="en-US" sz="2000" dirty="0" err="1"/>
              <a:t>apapun</a:t>
            </a:r>
            <a:r>
              <a:rPr lang="en-US" sz="2000" dirty="0"/>
              <a:t> </a:t>
            </a:r>
            <a:r>
              <a:rPr lang="en-US" sz="2000" dirty="0" err="1"/>
              <a:t>bentuk</a:t>
            </a:r>
            <a:r>
              <a:rPr lang="en-US" sz="2000" dirty="0"/>
              <a:t> </a:t>
            </a:r>
            <a:r>
              <a:rPr lang="en-US" sz="2000" dirty="0" err="1"/>
              <a:t>aktivitas</a:t>
            </a:r>
            <a:r>
              <a:rPr lang="en-US" sz="2000" dirty="0"/>
              <a:t> </a:t>
            </a:r>
            <a:r>
              <a:rPr lang="en-US" sz="2000" dirty="0" err="1"/>
              <a:t>tersebut</a:t>
            </a:r>
            <a:r>
              <a:rPr lang="en-US" sz="2000" dirty="0"/>
              <a:t> (</a:t>
            </a:r>
            <a:r>
              <a:rPr lang="en-US" sz="2000" dirty="0" err="1"/>
              <a:t>misalnya</a:t>
            </a:r>
            <a:r>
              <a:rPr lang="en-US" sz="2000" dirty="0"/>
              <a:t>, </a:t>
            </a:r>
            <a:r>
              <a:rPr lang="en-US" sz="2000" dirty="0" err="1"/>
              <a:t>mendengarkan</a:t>
            </a:r>
            <a:r>
              <a:rPr lang="en-US" sz="2000" dirty="0"/>
              <a:t> guru, </a:t>
            </a:r>
            <a:r>
              <a:rPr lang="en-US" sz="2000" dirty="0" err="1"/>
              <a:t>berdiskusi</a:t>
            </a:r>
            <a:r>
              <a:rPr lang="en-US" sz="2000" dirty="0"/>
              <a:t> </a:t>
            </a:r>
            <a:r>
              <a:rPr lang="en-US" sz="2000" dirty="0" err="1"/>
              <a:t>kelompok</a:t>
            </a:r>
            <a:r>
              <a:rPr lang="en-US" sz="2000" dirty="0"/>
              <a:t>, </a:t>
            </a:r>
            <a:r>
              <a:rPr lang="en-US" sz="2000" dirty="0" err="1"/>
              <a:t>atau</a:t>
            </a:r>
            <a:r>
              <a:rPr lang="en-US" sz="2000" dirty="0"/>
              <a:t> </a:t>
            </a:r>
            <a:r>
              <a:rPr lang="en-US" sz="2000" dirty="0" err="1"/>
              <a:t>mengerjakan</a:t>
            </a:r>
            <a:r>
              <a:rPr lang="en-US" sz="2000" dirty="0"/>
              <a:t> </a:t>
            </a:r>
            <a:r>
              <a:rPr lang="en-US" sz="2000" dirty="0" err="1"/>
              <a:t>tugas</a:t>
            </a:r>
            <a:r>
              <a:rPr lang="en-US" sz="2000" dirty="0"/>
              <a:t> </a:t>
            </a:r>
            <a:r>
              <a:rPr lang="en-US" sz="2000" dirty="0" err="1"/>
              <a:t>secara</a:t>
            </a:r>
            <a:r>
              <a:rPr lang="en-US" sz="2000" dirty="0"/>
              <a:t> </a:t>
            </a:r>
            <a:r>
              <a:rPr lang="en-US" sz="2000" dirty="0" err="1"/>
              <a:t>mandiri</a:t>
            </a:r>
            <a:r>
              <a:rPr lang="en-US" sz="2000" dirty="0"/>
              <a:t>). </a:t>
            </a:r>
            <a:endParaRPr lang="en-US" sz="2000" b="1" dirty="0"/>
          </a:p>
        </p:txBody>
      </p:sp>
      <p:sp>
        <p:nvSpPr>
          <p:cNvPr id="9" name="Rectangle 8">
            <a:extLst>
              <a:ext uri="{FF2B5EF4-FFF2-40B4-BE49-F238E27FC236}">
                <a16:creationId xmlns:a16="http://schemas.microsoft.com/office/drawing/2014/main" id="{80BA9671-629C-61D6-92A5-72F42ED64768}"/>
              </a:ext>
            </a:extLst>
          </p:cNvPr>
          <p:cNvSpPr/>
          <p:nvPr/>
        </p:nvSpPr>
        <p:spPr>
          <a:xfrm>
            <a:off x="364170" y="1213346"/>
            <a:ext cx="5090146" cy="769441"/>
          </a:xfrm>
          <a:prstGeom prst="rect">
            <a:avLst/>
          </a:prstGeom>
        </p:spPr>
        <p:txBody>
          <a:bodyPr wrap="square">
            <a:spAutoFit/>
          </a:bodyPr>
          <a:lstStyle/>
          <a:p>
            <a:r>
              <a:rPr lang="en-US" sz="1600" b="1" dirty="0">
                <a:solidFill>
                  <a:prstClr val="white"/>
                </a:solidFill>
                <a:latin typeface="Arial" pitchFamily="34" charset="0"/>
                <a:cs typeface="Arial" pitchFamily="34" charset="0"/>
              </a:rPr>
              <a:t>2</a:t>
            </a:r>
            <a:r>
              <a:rPr lang="en-US" sz="1400" b="1" dirty="0">
                <a:solidFill>
                  <a:schemeClr val="bg1"/>
                </a:solidFill>
                <a:latin typeface="Arial" pitchFamily="34" charset="0"/>
                <a:cs typeface="Arial" pitchFamily="34" charset="0"/>
              </a:rPr>
              <a:t>. </a:t>
            </a:r>
            <a:r>
              <a:rPr lang="en-US" sz="1400" b="1" dirty="0" err="1">
                <a:solidFill>
                  <a:schemeClr val="bg1"/>
                </a:solidFill>
              </a:rPr>
              <a:t>Pendidik</a:t>
            </a:r>
            <a:r>
              <a:rPr lang="en-US" sz="1400" b="1" dirty="0">
                <a:solidFill>
                  <a:schemeClr val="bg1"/>
                </a:solidFill>
              </a:rPr>
              <a:t> </a:t>
            </a:r>
            <a:r>
              <a:rPr lang="en-US" sz="1400" b="1" dirty="0" err="1">
                <a:solidFill>
                  <a:schemeClr val="bg1"/>
                </a:solidFill>
              </a:rPr>
              <a:t>mengelola</a:t>
            </a:r>
            <a:r>
              <a:rPr lang="en-US" sz="1400" b="1" dirty="0">
                <a:solidFill>
                  <a:schemeClr val="bg1"/>
                </a:solidFill>
              </a:rPr>
              <a:t> </a:t>
            </a:r>
            <a:r>
              <a:rPr lang="en-US" sz="1400" b="1" dirty="0" err="1">
                <a:solidFill>
                  <a:schemeClr val="bg1"/>
                </a:solidFill>
              </a:rPr>
              <a:t>kelas</a:t>
            </a:r>
            <a:r>
              <a:rPr lang="en-US" sz="1400" b="1" dirty="0">
                <a:solidFill>
                  <a:schemeClr val="bg1"/>
                </a:solidFill>
              </a:rPr>
              <a:t> </a:t>
            </a:r>
            <a:r>
              <a:rPr lang="en-US" sz="1400" b="1" dirty="0" err="1">
                <a:solidFill>
                  <a:schemeClr val="bg1"/>
                </a:solidFill>
              </a:rPr>
              <a:t>untuk</a:t>
            </a:r>
            <a:endParaRPr lang="en-US" sz="1400" dirty="0">
              <a:solidFill>
                <a:schemeClr val="bg1"/>
              </a:solidFill>
            </a:endParaRPr>
          </a:p>
          <a:p>
            <a:r>
              <a:rPr lang="en-US" sz="1400" b="1" dirty="0" err="1">
                <a:solidFill>
                  <a:schemeClr val="bg1"/>
                </a:solidFill>
              </a:rPr>
              <a:t>menciptakan</a:t>
            </a:r>
            <a:r>
              <a:rPr lang="en-US" sz="1400" b="1" dirty="0">
                <a:solidFill>
                  <a:schemeClr val="bg1"/>
                </a:solidFill>
              </a:rPr>
              <a:t> </a:t>
            </a:r>
            <a:r>
              <a:rPr lang="en-US" sz="1400" b="1" dirty="0" err="1">
                <a:solidFill>
                  <a:schemeClr val="bg1"/>
                </a:solidFill>
              </a:rPr>
              <a:t>suasana</a:t>
            </a:r>
            <a:r>
              <a:rPr lang="en-US" sz="1400" b="1" dirty="0">
                <a:solidFill>
                  <a:schemeClr val="bg1"/>
                </a:solidFill>
              </a:rPr>
              <a:t> </a:t>
            </a:r>
            <a:r>
              <a:rPr lang="en-US" sz="1400" b="1" dirty="0" err="1">
                <a:solidFill>
                  <a:schemeClr val="bg1"/>
                </a:solidFill>
              </a:rPr>
              <a:t>belajar</a:t>
            </a:r>
            <a:r>
              <a:rPr lang="en-US" sz="1400" b="1" dirty="0">
                <a:solidFill>
                  <a:schemeClr val="bg1"/>
                </a:solidFill>
              </a:rPr>
              <a:t> yang </a:t>
            </a:r>
            <a:r>
              <a:rPr lang="en-US" sz="1400" b="1" dirty="0" err="1">
                <a:solidFill>
                  <a:schemeClr val="bg1"/>
                </a:solidFill>
              </a:rPr>
              <a:t>aman</a:t>
            </a:r>
            <a:r>
              <a:rPr lang="en-US" sz="1400" b="1" dirty="0">
                <a:solidFill>
                  <a:schemeClr val="bg1"/>
                </a:solidFill>
              </a:rPr>
              <a:t>, </a:t>
            </a:r>
            <a:r>
              <a:rPr lang="en-US" sz="1400" b="1" dirty="0" err="1">
                <a:solidFill>
                  <a:schemeClr val="bg1"/>
                </a:solidFill>
              </a:rPr>
              <a:t>nyaman</a:t>
            </a:r>
            <a:r>
              <a:rPr lang="en-US" sz="1400" b="1" dirty="0">
                <a:solidFill>
                  <a:schemeClr val="bg1"/>
                </a:solidFill>
              </a:rPr>
              <a:t>, dan </a:t>
            </a:r>
            <a:r>
              <a:rPr lang="en-US" sz="1400" b="1" dirty="0" err="1">
                <a:solidFill>
                  <a:schemeClr val="bg1"/>
                </a:solidFill>
              </a:rPr>
              <a:t>mendukung</a:t>
            </a:r>
            <a:r>
              <a:rPr lang="en-US" sz="1400" b="1" dirty="0">
                <a:solidFill>
                  <a:schemeClr val="bg1"/>
                </a:solidFill>
              </a:rPr>
              <a:t> </a:t>
            </a:r>
            <a:r>
              <a:rPr lang="en-US" sz="1400" b="1" dirty="0" err="1">
                <a:solidFill>
                  <a:schemeClr val="bg1"/>
                </a:solidFill>
              </a:rPr>
              <a:t>tercapainya</a:t>
            </a:r>
            <a:r>
              <a:rPr lang="en-US" sz="1400" b="1" dirty="0">
                <a:solidFill>
                  <a:schemeClr val="bg1"/>
                </a:solidFill>
              </a:rPr>
              <a:t> </a:t>
            </a:r>
            <a:r>
              <a:rPr lang="en-US" sz="1400" b="1" dirty="0" err="1">
                <a:solidFill>
                  <a:schemeClr val="bg1"/>
                </a:solidFill>
              </a:rPr>
              <a:t>tujuan</a:t>
            </a:r>
            <a:r>
              <a:rPr lang="en-US" sz="1400" b="1" dirty="0">
                <a:solidFill>
                  <a:schemeClr val="bg1"/>
                </a:solidFill>
              </a:rPr>
              <a:t> </a:t>
            </a:r>
            <a:r>
              <a:rPr lang="en-US" sz="1400" b="1" dirty="0" err="1">
                <a:solidFill>
                  <a:schemeClr val="bg1"/>
                </a:solidFill>
              </a:rPr>
              <a:t>pembelajaran</a:t>
            </a:r>
            <a:r>
              <a:rPr lang="en-US" sz="1400" b="1" dirty="0">
                <a:solidFill>
                  <a:schemeClr val="bg1"/>
                </a:solidFill>
              </a:rPr>
              <a:t>.</a:t>
            </a:r>
            <a:endParaRPr kumimoji="0" lang="id-ID" sz="14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419751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37684" y="412750"/>
            <a:ext cx="10324512"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6" y="1153162"/>
            <a:ext cx="5937159"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8316772" y="1153162"/>
            <a:ext cx="2768446"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p:cNvSpPr/>
          <p:nvPr/>
        </p:nvSpPr>
        <p:spPr>
          <a:xfrm>
            <a:off x="364170" y="1213346"/>
            <a:ext cx="5090146" cy="646331"/>
          </a:xfrm>
          <a:prstGeom prst="rect">
            <a:avLst/>
          </a:prstGeom>
        </p:spPr>
        <p:txBody>
          <a:bodyPr wrap="square">
            <a:spAutoFit/>
          </a:bodyPr>
          <a:lstStyle/>
          <a:p>
            <a:r>
              <a:rPr lang="en-US" b="1" dirty="0">
                <a:solidFill>
                  <a:schemeClr val="bg1"/>
                </a:solidFill>
              </a:rPr>
              <a:t>3. </a:t>
            </a:r>
            <a:r>
              <a:rPr lang="en-US" b="1" dirty="0" err="1">
                <a:solidFill>
                  <a:schemeClr val="bg1"/>
                </a:solidFill>
              </a:rPr>
              <a:t>Pendidik</a:t>
            </a:r>
            <a:r>
              <a:rPr lang="en-US" b="1" dirty="0">
                <a:solidFill>
                  <a:schemeClr val="bg1"/>
                </a:solidFill>
              </a:rPr>
              <a:t> </a:t>
            </a:r>
            <a:r>
              <a:rPr lang="en-US" b="1" dirty="0" err="1">
                <a:solidFill>
                  <a:schemeClr val="bg1"/>
                </a:solidFill>
              </a:rPr>
              <a:t>mengelola</a:t>
            </a:r>
            <a:r>
              <a:rPr lang="en-US" b="1" dirty="0">
                <a:solidFill>
                  <a:schemeClr val="bg1"/>
                </a:solidFill>
              </a:rPr>
              <a:t> proses </a:t>
            </a:r>
            <a:r>
              <a:rPr lang="en-US" b="1" dirty="0" err="1">
                <a:solidFill>
                  <a:schemeClr val="bg1"/>
                </a:solidFill>
              </a:rPr>
              <a:t>pembelajaran</a:t>
            </a:r>
            <a:r>
              <a:rPr lang="en-US" b="1" dirty="0">
                <a:solidFill>
                  <a:schemeClr val="bg1"/>
                </a:solidFill>
              </a:rPr>
              <a:t> </a:t>
            </a:r>
            <a:r>
              <a:rPr lang="en-US" b="1" dirty="0" err="1">
                <a:solidFill>
                  <a:schemeClr val="bg1"/>
                </a:solidFill>
              </a:rPr>
              <a:t>secara</a:t>
            </a:r>
            <a:r>
              <a:rPr lang="en-US" b="1" dirty="0">
                <a:solidFill>
                  <a:schemeClr val="bg1"/>
                </a:solidFill>
              </a:rPr>
              <a:t> </a:t>
            </a:r>
            <a:r>
              <a:rPr lang="en-US" b="1" dirty="0" err="1">
                <a:solidFill>
                  <a:schemeClr val="bg1"/>
                </a:solidFill>
              </a:rPr>
              <a:t>efektif</a:t>
            </a:r>
            <a:r>
              <a:rPr lang="en-US" b="1" dirty="0">
                <a:solidFill>
                  <a:schemeClr val="bg1"/>
                </a:solidFill>
              </a:rPr>
              <a:t> dan </a:t>
            </a:r>
            <a:r>
              <a:rPr lang="en-US" b="1" dirty="0" err="1">
                <a:solidFill>
                  <a:schemeClr val="bg1"/>
                </a:solidFill>
              </a:rPr>
              <a:t>bermakna</a:t>
            </a:r>
            <a:r>
              <a:rPr lang="en-US" b="1" dirty="0">
                <a:solidFill>
                  <a:schemeClr val="bg1"/>
                </a:solidFill>
              </a:rPr>
              <a:t>.</a:t>
            </a:r>
            <a:endParaRPr lang="en-US" dirty="0">
              <a:solidFill>
                <a:schemeClr val="bg1"/>
              </a:solidFill>
            </a:endParaRPr>
          </a:p>
        </p:txBody>
      </p:sp>
      <p:sp>
        <p:nvSpPr>
          <p:cNvPr id="13" name="Rectangle 12"/>
          <p:cNvSpPr/>
          <p:nvPr/>
        </p:nvSpPr>
        <p:spPr>
          <a:xfrm>
            <a:off x="5962917" y="1057728"/>
            <a:ext cx="5090147" cy="1077218"/>
          </a:xfrm>
          <a:prstGeom prst="rect">
            <a:avLst/>
          </a:prstGeom>
        </p:spPr>
        <p:txBody>
          <a:bodyPr wrap="square">
            <a:spAutoFit/>
          </a:bodyPr>
          <a:lstStyle/>
          <a:p>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3.1. </a:t>
            </a:r>
            <a:r>
              <a:rPr lang="en-US" b="1" dirty="0" err="1">
                <a:solidFill>
                  <a:schemeClr val="bg1"/>
                </a:solidFill>
              </a:rPr>
              <a:t>Merumuskan</a:t>
            </a:r>
            <a:r>
              <a:rPr lang="en-US" b="1" dirty="0">
                <a:solidFill>
                  <a:schemeClr val="bg1"/>
                </a:solidFill>
              </a:rPr>
              <a:t> </a:t>
            </a:r>
            <a:r>
              <a:rPr lang="en-US" b="1" dirty="0" err="1">
                <a:solidFill>
                  <a:schemeClr val="bg1"/>
                </a:solidFill>
              </a:rPr>
              <a:t>tujuan</a:t>
            </a:r>
            <a:r>
              <a:rPr lang="en-US" b="1" dirty="0">
                <a:solidFill>
                  <a:schemeClr val="bg1"/>
                </a:solidFill>
              </a:rPr>
              <a:t> </a:t>
            </a:r>
            <a:r>
              <a:rPr lang="en-US" b="1" dirty="0" err="1">
                <a:solidFill>
                  <a:schemeClr val="bg1"/>
                </a:solidFill>
              </a:rPr>
              <a:t>pembelajaran</a:t>
            </a:r>
            <a:r>
              <a:rPr lang="en-US" b="1" dirty="0">
                <a:solidFill>
                  <a:schemeClr val="bg1"/>
                </a:solidFill>
              </a:rPr>
              <a:t> </a:t>
            </a:r>
            <a:r>
              <a:rPr lang="en-US" b="1" dirty="0" err="1">
                <a:solidFill>
                  <a:schemeClr val="bg1"/>
                </a:solidFill>
              </a:rPr>
              <a:t>dengan</a:t>
            </a:r>
            <a:r>
              <a:rPr lang="en-US" b="1" dirty="0">
                <a:solidFill>
                  <a:schemeClr val="bg1"/>
                </a:solidFill>
              </a:rPr>
              <a:t> </a:t>
            </a:r>
            <a:r>
              <a:rPr lang="en-US" b="1" dirty="0" err="1">
                <a:solidFill>
                  <a:schemeClr val="bg1"/>
                </a:solidFill>
              </a:rPr>
              <a:t>mengacu</a:t>
            </a:r>
            <a:r>
              <a:rPr lang="en-US" b="1" dirty="0">
                <a:solidFill>
                  <a:schemeClr val="bg1"/>
                </a:solidFill>
              </a:rPr>
              <a:t> pada </a:t>
            </a:r>
            <a:r>
              <a:rPr lang="en-US" b="1" dirty="0" err="1">
                <a:solidFill>
                  <a:schemeClr val="bg1"/>
                </a:solidFill>
              </a:rPr>
              <a:t>kurikulum</a:t>
            </a:r>
            <a:r>
              <a:rPr lang="en-US" b="1" dirty="0">
                <a:solidFill>
                  <a:schemeClr val="bg1"/>
                </a:solidFill>
              </a:rPr>
              <a:t> </a:t>
            </a:r>
            <a:r>
              <a:rPr lang="en-US" b="1" dirty="0" err="1">
                <a:solidFill>
                  <a:schemeClr val="bg1"/>
                </a:solidFill>
              </a:rPr>
              <a:t>satuan</a:t>
            </a:r>
            <a:r>
              <a:rPr lang="en-US" b="1" dirty="0">
                <a:solidFill>
                  <a:schemeClr val="bg1"/>
                </a:solidFill>
              </a:rPr>
              <a:t> </a:t>
            </a:r>
            <a:r>
              <a:rPr lang="en-US" b="1" dirty="0" err="1">
                <a:solidFill>
                  <a:schemeClr val="bg1"/>
                </a:solidFill>
              </a:rPr>
              <a:t>pendidikan</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360983" y="5028788"/>
            <a:ext cx="6326688" cy="1600438"/>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Arial" panose="020B0604020202020204" pitchFamily="34" charset="0"/>
              <a:buChar char="•"/>
            </a:pPr>
            <a:r>
              <a:rPr lang="en-US" sz="2000" dirty="0" err="1">
                <a:solidFill>
                  <a:schemeClr val="tx1"/>
                </a:solidFill>
              </a:rPr>
              <a:t>Rencana</a:t>
            </a:r>
            <a:r>
              <a:rPr lang="en-US" sz="2000" dirty="0">
                <a:solidFill>
                  <a:schemeClr val="tx1"/>
                </a:solidFill>
              </a:rPr>
              <a:t> </a:t>
            </a:r>
            <a:r>
              <a:rPr lang="en-US" sz="2000" dirty="0" err="1">
                <a:solidFill>
                  <a:schemeClr val="tx1"/>
                </a:solidFill>
              </a:rPr>
              <a:t>Pembelajaran</a:t>
            </a:r>
            <a:r>
              <a:rPr lang="en-US" sz="2000" dirty="0">
                <a:solidFill>
                  <a:schemeClr val="tx1"/>
                </a:solidFill>
              </a:rPr>
              <a:t> </a:t>
            </a:r>
            <a:r>
              <a:rPr lang="en-US" sz="2000" dirty="0" err="1">
                <a:solidFill>
                  <a:schemeClr val="tx1"/>
                </a:solidFill>
              </a:rPr>
              <a:t>memuat</a:t>
            </a:r>
            <a:r>
              <a:rPr lang="en-US" sz="2000" dirty="0">
                <a:solidFill>
                  <a:schemeClr val="tx1"/>
                </a:solidFill>
              </a:rPr>
              <a:t> </a:t>
            </a:r>
            <a:r>
              <a:rPr lang="id-ID" dirty="0">
                <a:solidFill>
                  <a:schemeClr val="tx1"/>
                </a:solidFill>
              </a:rPr>
              <a:t>tujuan pembelajaran yang selaras dengan kurikulum sekolah</a:t>
            </a:r>
            <a:endParaRPr lang="en-US" dirty="0">
              <a:solidFill>
                <a:schemeClr val="tx1"/>
              </a:solidFill>
            </a:endParaRPr>
          </a:p>
          <a:p>
            <a:pPr marL="396875" lvl="1" indent="-342900">
              <a:buFont typeface="Arial" panose="020B0604020202020204" pitchFamily="34" charset="0"/>
              <a:buChar char="•"/>
            </a:pPr>
            <a:r>
              <a:rPr lang="en-US" sz="2000" dirty="0" err="1">
                <a:solidFill>
                  <a:schemeClr val="tx1"/>
                </a:solidFill>
              </a:rPr>
              <a:t>Dokumen</a:t>
            </a:r>
            <a:r>
              <a:rPr lang="en-US" sz="2000" dirty="0">
                <a:solidFill>
                  <a:schemeClr val="tx1"/>
                </a:solidFill>
              </a:rPr>
              <a:t> workshop/ </a:t>
            </a:r>
            <a:r>
              <a:rPr lang="en-US" sz="2000" dirty="0" err="1">
                <a:solidFill>
                  <a:schemeClr val="tx1"/>
                </a:solidFill>
              </a:rPr>
              <a:t>rapat</a:t>
            </a:r>
            <a:r>
              <a:rPr lang="en-US" sz="2000" dirty="0">
                <a:solidFill>
                  <a:schemeClr val="tx1"/>
                </a:solidFill>
              </a:rPr>
              <a:t> </a:t>
            </a:r>
            <a:r>
              <a:rPr lang="en-US" sz="2000" dirty="0" err="1">
                <a:solidFill>
                  <a:schemeClr val="tx1"/>
                </a:solidFill>
              </a:rPr>
              <a:t>penyusunan</a:t>
            </a:r>
            <a:r>
              <a:rPr lang="en-US" sz="2000" dirty="0">
                <a:solidFill>
                  <a:schemeClr val="tx1"/>
                </a:solidFill>
              </a:rPr>
              <a:t> </a:t>
            </a:r>
            <a:r>
              <a:rPr lang="en-US" sz="2000" dirty="0" err="1">
                <a:solidFill>
                  <a:schemeClr val="tx1"/>
                </a:solidFill>
              </a:rPr>
              <a:t>modul</a:t>
            </a:r>
            <a:r>
              <a:rPr lang="en-US" sz="2000" dirty="0">
                <a:solidFill>
                  <a:schemeClr val="tx1"/>
                </a:solidFill>
              </a:rPr>
              <a:t> ajar</a:t>
            </a:r>
          </a:p>
          <a:p>
            <a:pPr marL="53975" lvl="1"/>
            <a:endParaRPr lang="en-US" sz="2000" dirty="0">
              <a:solidFill>
                <a:schemeClr val="tx1"/>
              </a:solidFill>
            </a:endParaRPr>
          </a:p>
        </p:txBody>
      </p:sp>
      <p:sp>
        <p:nvSpPr>
          <p:cNvPr id="17" name="Rectangle 16"/>
          <p:cNvSpPr/>
          <p:nvPr/>
        </p:nvSpPr>
        <p:spPr>
          <a:xfrm>
            <a:off x="7019365" y="2432595"/>
            <a:ext cx="4435049" cy="2554545"/>
          </a:xfrm>
          <a:prstGeom prst="rect">
            <a:avLst/>
          </a:prstGeom>
          <a:solidFill>
            <a:schemeClr val="accent6">
              <a:lumMod val="40000"/>
              <a:lumOff val="60000"/>
            </a:schemeClr>
          </a:solidFill>
        </p:spPr>
        <p:txBody>
          <a:bodyPr wrap="square">
            <a:spAutoFit/>
          </a:bodyPr>
          <a:lstStyle/>
          <a:p>
            <a:r>
              <a:rPr lang="en-US" sz="2000" b="1" dirty="0" err="1"/>
              <a:t>Telaah</a:t>
            </a:r>
            <a:r>
              <a:rPr lang="en-US" sz="2000" b="1" dirty="0"/>
              <a:t>   </a:t>
            </a:r>
            <a:r>
              <a:rPr lang="en-US" sz="2000" b="1" dirty="0" err="1"/>
              <a:t>dokumen</a:t>
            </a:r>
            <a:r>
              <a:rPr lang="en-US" sz="2000" b="1" dirty="0"/>
              <a:t>   </a:t>
            </a:r>
            <a:r>
              <a:rPr lang="en-US" sz="2000" dirty="0" err="1"/>
              <a:t>bukti</a:t>
            </a:r>
            <a:r>
              <a:rPr lang="en-US" sz="2000" dirty="0"/>
              <a:t>   </a:t>
            </a:r>
            <a:r>
              <a:rPr lang="en-US" sz="2000" dirty="0" err="1"/>
              <a:t>berupa</a:t>
            </a:r>
            <a:r>
              <a:rPr lang="en-US" sz="2000" dirty="0"/>
              <a:t>  </a:t>
            </a:r>
            <a:r>
              <a:rPr lang="en-US" sz="2000" dirty="0" err="1"/>
              <a:t>contoh</a:t>
            </a:r>
            <a:r>
              <a:rPr lang="en-US" sz="2000" dirty="0"/>
              <a:t>  </a:t>
            </a:r>
            <a:r>
              <a:rPr lang="en-US" sz="2000" dirty="0" err="1"/>
              <a:t>tujuan</a:t>
            </a:r>
            <a:r>
              <a:rPr lang="en-US" sz="2000" dirty="0"/>
              <a:t> </a:t>
            </a:r>
            <a:r>
              <a:rPr lang="en-US" sz="2000" dirty="0" err="1"/>
              <a:t>pembelajaran</a:t>
            </a:r>
            <a:r>
              <a:rPr lang="en-US" sz="2000" dirty="0"/>
              <a:t> yang </a:t>
            </a:r>
            <a:r>
              <a:rPr lang="en-US" sz="2000" dirty="0" err="1"/>
              <a:t>selaras</a:t>
            </a:r>
            <a:r>
              <a:rPr lang="en-US" sz="2000" dirty="0"/>
              <a:t> </a:t>
            </a:r>
            <a:r>
              <a:rPr lang="en-US" sz="2000" dirty="0" err="1"/>
              <a:t>dengan</a:t>
            </a:r>
            <a:r>
              <a:rPr lang="en-US" sz="2000" dirty="0"/>
              <a:t> </a:t>
            </a:r>
            <a:r>
              <a:rPr lang="en-US" sz="2000" dirty="0" err="1"/>
              <a:t>kurikulum</a:t>
            </a:r>
            <a:r>
              <a:rPr lang="en-US" sz="2000" dirty="0"/>
              <a:t> </a:t>
            </a:r>
            <a:r>
              <a:rPr lang="en-US" sz="2000" dirty="0" err="1"/>
              <a:t>sekolah</a:t>
            </a:r>
            <a:r>
              <a:rPr lang="en-US" sz="2000" dirty="0"/>
              <a:t>.</a:t>
            </a:r>
          </a:p>
          <a:p>
            <a:pPr lvl="0"/>
            <a:endParaRPr lang="en-US" sz="2000" b="1" dirty="0"/>
          </a:p>
          <a:p>
            <a:pPr lvl="0"/>
            <a:r>
              <a:rPr lang="en-US" sz="2000" b="1" dirty="0" err="1"/>
              <a:t>Wawancara</a:t>
            </a:r>
            <a:r>
              <a:rPr lang="en-US" sz="2000" b="1" dirty="0"/>
              <a:t>,</a:t>
            </a:r>
            <a:r>
              <a:rPr lang="en-US" sz="2000" dirty="0"/>
              <a:t> </a:t>
            </a:r>
            <a:r>
              <a:rPr lang="id-ID" sz="2000" dirty="0"/>
              <a:t>minimal 3 guru diperoleh informasi bahwa guru dapat menjelaskan tujuan pembelajaran dalam pembelajaran selaras dengan kurikulum sekolah</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364170" y="2366559"/>
            <a:ext cx="6323501" cy="2308324"/>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dirty="0" err="1"/>
              <a:t>Saat</a:t>
            </a:r>
            <a:r>
              <a:rPr lang="en-US" sz="2000" dirty="0"/>
              <a:t> </a:t>
            </a:r>
            <a:r>
              <a:rPr lang="en-US" sz="2000" dirty="0" err="1"/>
              <a:t>pembelajaran</a:t>
            </a:r>
            <a:r>
              <a:rPr lang="en-US" sz="2000" dirty="0"/>
              <a:t> di </a:t>
            </a:r>
            <a:r>
              <a:rPr lang="en-US" sz="2000" dirty="0" err="1"/>
              <a:t>kelas</a:t>
            </a:r>
            <a:r>
              <a:rPr lang="en-US" sz="2000" dirty="0"/>
              <a:t> </a:t>
            </a:r>
            <a:r>
              <a:rPr lang="en-US" sz="2000" dirty="0" err="1"/>
              <a:t>merujuk</a:t>
            </a:r>
            <a:r>
              <a:rPr lang="en-US" sz="2000" dirty="0"/>
              <a:t> pada </a:t>
            </a:r>
            <a:r>
              <a:rPr lang="en-US" sz="2000" dirty="0" err="1"/>
              <a:t>tujuan</a:t>
            </a:r>
            <a:r>
              <a:rPr lang="en-US" sz="2000" dirty="0"/>
              <a:t> </a:t>
            </a:r>
            <a:r>
              <a:rPr lang="en-US" sz="2000" dirty="0" err="1"/>
              <a:t>pembelajaran</a:t>
            </a:r>
            <a:r>
              <a:rPr lang="en-US" sz="2000" dirty="0"/>
              <a:t> yang </a:t>
            </a:r>
            <a:r>
              <a:rPr lang="en-US" sz="2000" dirty="0" err="1"/>
              <a:t>tertuang</a:t>
            </a:r>
            <a:r>
              <a:rPr lang="en-US" sz="2000" dirty="0"/>
              <a:t> di </a:t>
            </a:r>
            <a:r>
              <a:rPr lang="en-US" sz="2000" dirty="0" err="1"/>
              <a:t>dalam</a:t>
            </a:r>
            <a:r>
              <a:rPr lang="en-US" sz="2000" dirty="0"/>
              <a:t> </a:t>
            </a:r>
            <a:r>
              <a:rPr lang="en-US" sz="2000" dirty="0" err="1"/>
              <a:t>kurikulum</a:t>
            </a:r>
            <a:r>
              <a:rPr lang="en-US" sz="2000" dirty="0"/>
              <a:t> </a:t>
            </a:r>
            <a:r>
              <a:rPr lang="en-US" sz="2000" dirty="0" err="1"/>
              <a:t>sekolah</a:t>
            </a:r>
            <a:r>
              <a:rPr lang="en-US" sz="2000" dirty="0"/>
              <a:t>,  </a:t>
            </a:r>
            <a:r>
              <a:rPr lang="en-US" sz="2000" dirty="0" err="1"/>
              <a:t>artinya</a:t>
            </a:r>
            <a:r>
              <a:rPr lang="en-US" sz="2000" dirty="0"/>
              <a:t> guru  </a:t>
            </a:r>
            <a:r>
              <a:rPr lang="en-US" sz="2000" dirty="0" err="1"/>
              <a:t>sudah</a:t>
            </a:r>
            <a:r>
              <a:rPr lang="en-US" sz="2000" dirty="0"/>
              <a:t>   </a:t>
            </a:r>
            <a:r>
              <a:rPr lang="en-US" sz="2000" dirty="0" err="1"/>
              <a:t>memastikan</a:t>
            </a:r>
            <a:r>
              <a:rPr lang="en-US" sz="2000" dirty="0"/>
              <a:t>   agar  </a:t>
            </a:r>
            <a:r>
              <a:rPr lang="en-US" sz="2000" dirty="0" err="1"/>
              <a:t>kegiatan</a:t>
            </a:r>
            <a:r>
              <a:rPr lang="en-US" sz="2000" dirty="0"/>
              <a:t>   </a:t>
            </a:r>
            <a:r>
              <a:rPr lang="en-US" sz="2000" dirty="0" err="1"/>
              <a:t>pembelajaran</a:t>
            </a:r>
            <a:r>
              <a:rPr lang="en-US" sz="2000" dirty="0"/>
              <a:t>   yang  </a:t>
            </a:r>
            <a:r>
              <a:rPr lang="en-US" sz="2000" dirty="0" err="1"/>
              <a:t>berlangsung</a:t>
            </a:r>
            <a:r>
              <a:rPr lang="en-US" sz="2000" dirty="0"/>
              <a:t>   </a:t>
            </a:r>
            <a:r>
              <a:rPr lang="en-US" sz="2000" dirty="0" err="1"/>
              <a:t>turut</a:t>
            </a:r>
            <a:r>
              <a:rPr lang="en-US" sz="2000" dirty="0"/>
              <a:t>  </a:t>
            </a:r>
            <a:r>
              <a:rPr lang="en-US" sz="2000" dirty="0" err="1"/>
              <a:t>mendukung</a:t>
            </a:r>
            <a:r>
              <a:rPr lang="en-US" sz="2000" dirty="0"/>
              <a:t> </a:t>
            </a:r>
            <a:r>
              <a:rPr lang="en-US" sz="2000" dirty="0" err="1"/>
              <a:t>ketercapaian</a:t>
            </a:r>
            <a:r>
              <a:rPr lang="en-US" sz="2000" dirty="0"/>
              <a:t> </a:t>
            </a:r>
            <a:r>
              <a:rPr lang="en-US" sz="2000" dirty="0" err="1"/>
              <a:t>tujuan</a:t>
            </a:r>
            <a:r>
              <a:rPr lang="en-US" sz="2000" dirty="0"/>
              <a:t> </a:t>
            </a:r>
            <a:r>
              <a:rPr lang="en-US" sz="2000" dirty="0" err="1"/>
              <a:t>pembelajaran</a:t>
            </a:r>
            <a:r>
              <a:rPr lang="en-US" sz="2000" dirty="0"/>
              <a:t> yang </a:t>
            </a:r>
            <a:r>
              <a:rPr lang="en-US" sz="2000" dirty="0" err="1"/>
              <a:t>dijanjikan</a:t>
            </a:r>
            <a:r>
              <a:rPr lang="en-US" sz="2000" dirty="0"/>
              <a:t> </a:t>
            </a:r>
            <a:r>
              <a:rPr lang="en-US" sz="2000" dirty="0" err="1"/>
              <a:t>sekolah</a:t>
            </a:r>
            <a:r>
              <a:rPr lang="en-US" sz="2000" dirty="0"/>
              <a:t> </a:t>
            </a:r>
            <a:r>
              <a:rPr lang="en-US" sz="2000" dirty="0" err="1"/>
              <a:t>kepada</a:t>
            </a:r>
            <a:r>
              <a:rPr lang="en-US" sz="2000" dirty="0"/>
              <a:t> murid  dan orang </a:t>
            </a:r>
            <a:r>
              <a:rPr lang="en-US" sz="2000" dirty="0" err="1"/>
              <a:t>tua</a:t>
            </a:r>
            <a:r>
              <a:rPr lang="en-US" sz="2000" dirty="0"/>
              <a:t>/</a:t>
            </a:r>
            <a:r>
              <a:rPr lang="en-US" sz="2000" dirty="0" err="1"/>
              <a:t>wali</a:t>
            </a:r>
            <a:r>
              <a:rPr lang="en-US" sz="2000" dirty="0"/>
              <a:t> murid.</a:t>
            </a:r>
            <a:endParaRPr lang="en-US" sz="2000" b="1" dirty="0"/>
          </a:p>
        </p:txBody>
      </p:sp>
    </p:spTree>
    <p:extLst>
      <p:ext uri="{BB962C8B-B14F-4D97-AF65-F5344CB8AC3E}">
        <p14:creationId xmlns:p14="http://schemas.microsoft.com/office/powerpoint/2010/main" val="232806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3" grpId="0"/>
      <p:bldP spid="15" grpId="0" animBg="1"/>
      <p:bldP spid="17"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14130" y="412750"/>
            <a:ext cx="10048066"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6" y="1153162"/>
            <a:ext cx="6666963"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608246" y="337356"/>
            <a:ext cx="3034195"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6096000" y="1234528"/>
            <a:ext cx="5864912" cy="646331"/>
          </a:xfrm>
          <a:prstGeom prst="rect">
            <a:avLst/>
          </a:prstGeom>
        </p:spPr>
        <p:txBody>
          <a:bodyPr wrap="square">
            <a:spAutoFit/>
          </a:bodyPr>
          <a:lstStyle/>
          <a:p>
            <a:r>
              <a:rPr lang="en-US" b="1" dirty="0">
                <a:solidFill>
                  <a:schemeClr val="bg1"/>
                </a:solidFill>
              </a:rPr>
              <a:t>3.2.</a:t>
            </a:r>
            <a:r>
              <a:rPr lang="en-US" b="1" dirty="0"/>
              <a:t> </a:t>
            </a:r>
            <a:r>
              <a:rPr lang="en-US" b="1" dirty="0">
                <a:solidFill>
                  <a:schemeClr val="bg1"/>
                </a:solidFill>
              </a:rPr>
              <a:t>M</a:t>
            </a:r>
            <a:r>
              <a:rPr lang="en-ID" b="1" dirty="0" err="1">
                <a:solidFill>
                  <a:schemeClr val="bg1"/>
                </a:solidFill>
              </a:rPr>
              <a:t>elakukan</a:t>
            </a:r>
            <a:r>
              <a:rPr lang="en-ID" b="1" dirty="0">
                <a:solidFill>
                  <a:schemeClr val="bg1"/>
                </a:solidFill>
              </a:rPr>
              <a:t> </a:t>
            </a:r>
            <a:r>
              <a:rPr lang="en-ID" b="1" dirty="0" err="1">
                <a:solidFill>
                  <a:schemeClr val="bg1"/>
                </a:solidFill>
              </a:rPr>
              <a:t>asesmen</a:t>
            </a:r>
            <a:r>
              <a:rPr lang="en-ID" b="1" dirty="0">
                <a:solidFill>
                  <a:schemeClr val="bg1"/>
                </a:solidFill>
              </a:rPr>
              <a:t> </a:t>
            </a:r>
            <a:r>
              <a:rPr lang="en-ID" b="1" dirty="0" err="1">
                <a:solidFill>
                  <a:schemeClr val="bg1"/>
                </a:solidFill>
              </a:rPr>
              <a:t>dengan</a:t>
            </a:r>
            <a:r>
              <a:rPr lang="en-ID" b="1" dirty="0">
                <a:solidFill>
                  <a:schemeClr val="bg1"/>
                </a:solidFill>
              </a:rPr>
              <a:t> </a:t>
            </a:r>
            <a:r>
              <a:rPr lang="en-ID" b="1" dirty="0" err="1">
                <a:solidFill>
                  <a:schemeClr val="bg1"/>
                </a:solidFill>
              </a:rPr>
              <a:t>menggunakan</a:t>
            </a:r>
            <a:r>
              <a:rPr lang="en-ID" b="1" dirty="0">
                <a:solidFill>
                  <a:schemeClr val="bg1"/>
                </a:solidFill>
              </a:rPr>
              <a:t> </a:t>
            </a:r>
            <a:r>
              <a:rPr lang="en-ID" b="1" dirty="0" err="1">
                <a:solidFill>
                  <a:schemeClr val="bg1"/>
                </a:solidFill>
              </a:rPr>
              <a:t>cara</a:t>
            </a:r>
            <a:r>
              <a:rPr lang="en-ID" b="1" dirty="0">
                <a:solidFill>
                  <a:schemeClr val="bg1"/>
                </a:solidFill>
              </a:rPr>
              <a:t> yang </a:t>
            </a:r>
            <a:r>
              <a:rPr lang="en-ID" b="1" dirty="0" err="1">
                <a:solidFill>
                  <a:schemeClr val="bg1"/>
                </a:solidFill>
              </a:rPr>
              <a:t>beragam</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364170" y="4974298"/>
            <a:ext cx="6658382" cy="984885"/>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39725" lvl="1" indent="-285750">
              <a:buFont typeface="Arial" panose="020B0604020202020204" pitchFamily="34" charset="0"/>
              <a:buChar char="•"/>
            </a:pPr>
            <a:r>
              <a:rPr lang="en-ID" b="1" dirty="0" err="1">
                <a:solidFill>
                  <a:schemeClr val="tx1"/>
                </a:solidFill>
              </a:rPr>
              <a:t>Rencana</a:t>
            </a:r>
            <a:r>
              <a:rPr lang="en-ID" b="1" dirty="0">
                <a:solidFill>
                  <a:schemeClr val="tx1"/>
                </a:solidFill>
              </a:rPr>
              <a:t> </a:t>
            </a:r>
            <a:r>
              <a:rPr lang="en-ID" b="1" dirty="0" err="1">
                <a:solidFill>
                  <a:schemeClr val="tx1"/>
                </a:solidFill>
              </a:rPr>
              <a:t>Pembelajaran</a:t>
            </a:r>
            <a:r>
              <a:rPr lang="en-ID" b="1" dirty="0">
                <a:solidFill>
                  <a:schemeClr val="tx1"/>
                </a:solidFill>
              </a:rPr>
              <a:t> </a:t>
            </a:r>
          </a:p>
          <a:p>
            <a:pPr marL="339725" lvl="1" indent="-285750">
              <a:buFont typeface="Arial" panose="020B0604020202020204" pitchFamily="34" charset="0"/>
              <a:buChar char="•"/>
            </a:pPr>
            <a:r>
              <a:rPr lang="en-ID" b="1" dirty="0">
                <a:solidFill>
                  <a:schemeClr val="tx1"/>
                </a:solidFill>
              </a:rPr>
              <a:t>Hasil </a:t>
            </a:r>
            <a:r>
              <a:rPr lang="en-ID" b="1" dirty="0" err="1">
                <a:solidFill>
                  <a:schemeClr val="tx1"/>
                </a:solidFill>
              </a:rPr>
              <a:t>karya</a:t>
            </a:r>
            <a:r>
              <a:rPr lang="en-ID" b="1" dirty="0">
                <a:solidFill>
                  <a:schemeClr val="tx1"/>
                </a:solidFill>
              </a:rPr>
              <a:t> murid </a:t>
            </a:r>
            <a:r>
              <a:rPr lang="en-ID" b="1" dirty="0" err="1">
                <a:solidFill>
                  <a:schemeClr val="tx1"/>
                </a:solidFill>
              </a:rPr>
              <a:t>dari</a:t>
            </a:r>
            <a:r>
              <a:rPr lang="en-ID" b="1" dirty="0">
                <a:solidFill>
                  <a:schemeClr val="tx1"/>
                </a:solidFill>
              </a:rPr>
              <a:t> </a:t>
            </a:r>
            <a:r>
              <a:rPr lang="en-ID" b="1" dirty="0" err="1">
                <a:solidFill>
                  <a:schemeClr val="tx1"/>
                </a:solidFill>
              </a:rPr>
              <a:t>cara</a:t>
            </a:r>
            <a:r>
              <a:rPr lang="en-ID" b="1" dirty="0">
                <a:solidFill>
                  <a:schemeClr val="tx1"/>
                </a:solidFill>
              </a:rPr>
              <a:t> </a:t>
            </a:r>
            <a:r>
              <a:rPr lang="en-ID" b="1" dirty="0" err="1">
                <a:solidFill>
                  <a:schemeClr val="tx1"/>
                </a:solidFill>
              </a:rPr>
              <a:t>asesmen</a:t>
            </a:r>
            <a:r>
              <a:rPr lang="en-ID" b="1" dirty="0">
                <a:solidFill>
                  <a:schemeClr val="tx1"/>
                </a:solidFill>
              </a:rPr>
              <a:t> yang </a:t>
            </a:r>
            <a:r>
              <a:rPr lang="en-ID" b="1" dirty="0" err="1">
                <a:solidFill>
                  <a:schemeClr val="tx1"/>
                </a:solidFill>
              </a:rPr>
              <a:t>berbeda</a:t>
            </a:r>
            <a:r>
              <a:rPr lang="en-ID" sz="2000" b="1" dirty="0">
                <a:solidFill>
                  <a:schemeClr val="tx1"/>
                </a:solidFill>
              </a:rPr>
              <a:t> </a:t>
            </a:r>
            <a:endParaRPr lang="en-US" sz="2000" b="1" dirty="0">
              <a:solidFill>
                <a:schemeClr val="tx1"/>
              </a:solidFill>
            </a:endParaRPr>
          </a:p>
        </p:txBody>
      </p:sp>
      <p:sp>
        <p:nvSpPr>
          <p:cNvPr id="17" name="Rectangle 16"/>
          <p:cNvSpPr/>
          <p:nvPr/>
        </p:nvSpPr>
        <p:spPr>
          <a:xfrm>
            <a:off x="7242576" y="2427893"/>
            <a:ext cx="4219620" cy="3785652"/>
          </a:xfrm>
          <a:prstGeom prst="rect">
            <a:avLst/>
          </a:prstGeom>
          <a:solidFill>
            <a:schemeClr val="accent6">
              <a:lumMod val="40000"/>
              <a:lumOff val="60000"/>
            </a:schemeClr>
          </a:solidFill>
        </p:spPr>
        <p:txBody>
          <a:bodyPr wrap="square">
            <a:spAutoFit/>
          </a:bodyPr>
          <a:lstStyle/>
          <a:p>
            <a:pPr lvl="0"/>
            <a:r>
              <a:rPr lang="en-US" sz="2000" b="1" dirty="0" err="1"/>
              <a:t>Telaah</a:t>
            </a:r>
            <a:r>
              <a:rPr lang="en-US" sz="2000" b="1" dirty="0"/>
              <a:t>  </a:t>
            </a:r>
            <a:r>
              <a:rPr lang="en-US" sz="2000" b="1" dirty="0" err="1"/>
              <a:t>dokumen</a:t>
            </a:r>
            <a:r>
              <a:rPr lang="en-US" sz="2000" b="1" dirty="0"/>
              <a:t>  </a:t>
            </a:r>
            <a:r>
              <a:rPr lang="en-US" sz="2000" dirty="0" err="1"/>
              <a:t>bukti</a:t>
            </a:r>
            <a:r>
              <a:rPr lang="en-US" sz="2000" dirty="0"/>
              <a:t>  minimal  </a:t>
            </a:r>
            <a:r>
              <a:rPr lang="en-US" sz="2000" b="1" dirty="0"/>
              <a:t>3  </a:t>
            </a:r>
            <a:r>
              <a:rPr lang="en-US" sz="2000" b="1" dirty="0" err="1"/>
              <a:t>contoh</a:t>
            </a:r>
            <a:r>
              <a:rPr lang="en-US" sz="2000" b="1" dirty="0"/>
              <a:t> </a:t>
            </a:r>
            <a:r>
              <a:rPr lang="en-US" sz="2000" b="1" dirty="0" err="1"/>
              <a:t>bentuk</a:t>
            </a:r>
            <a:r>
              <a:rPr lang="en-US" sz="2000" b="1" dirty="0"/>
              <a:t> </a:t>
            </a:r>
            <a:r>
              <a:rPr lang="en-US" sz="2000" b="1" dirty="0" err="1"/>
              <a:t>asesmen</a:t>
            </a:r>
            <a:r>
              <a:rPr lang="en-US" sz="2000" b="1" dirty="0"/>
              <a:t>  </a:t>
            </a:r>
            <a:r>
              <a:rPr lang="en-US" sz="2000" b="1" dirty="0" err="1"/>
              <a:t>pembelajaran</a:t>
            </a:r>
            <a:r>
              <a:rPr lang="en-US" sz="2000" b="1" dirty="0"/>
              <a:t>  </a:t>
            </a:r>
            <a:r>
              <a:rPr lang="en-US" sz="2000" dirty="0"/>
              <a:t>yang  </a:t>
            </a:r>
            <a:r>
              <a:rPr lang="en-US" sz="2000" dirty="0" err="1"/>
              <a:t>pernah</a:t>
            </a:r>
            <a:r>
              <a:rPr lang="en-US" sz="2000" dirty="0"/>
              <a:t>  </a:t>
            </a:r>
            <a:r>
              <a:rPr lang="en-US" sz="2000" dirty="0" err="1"/>
              <a:t>dilakukan</a:t>
            </a:r>
            <a:r>
              <a:rPr lang="en-US" sz="2000" dirty="0"/>
              <a:t>  guru  </a:t>
            </a:r>
            <a:r>
              <a:rPr lang="en-US" sz="2000" dirty="0" err="1"/>
              <a:t>misalnya</a:t>
            </a:r>
            <a:r>
              <a:rPr lang="en-US" sz="2000" dirty="0"/>
              <a:t>:  </a:t>
            </a:r>
            <a:r>
              <a:rPr lang="en-US" sz="2000" dirty="0" err="1"/>
              <a:t>tes</a:t>
            </a:r>
            <a:r>
              <a:rPr lang="en-US" sz="2000" dirty="0"/>
              <a:t> </a:t>
            </a:r>
            <a:r>
              <a:rPr lang="en-US" sz="2000" dirty="0" err="1"/>
              <a:t>tertulis</a:t>
            </a:r>
            <a:r>
              <a:rPr lang="en-US" sz="2000" dirty="0"/>
              <a:t>, </a:t>
            </a:r>
            <a:r>
              <a:rPr lang="en-US" sz="2000" dirty="0" err="1"/>
              <a:t>produk</a:t>
            </a:r>
            <a:r>
              <a:rPr lang="en-US" sz="2000" dirty="0"/>
              <a:t>, </a:t>
            </a:r>
            <a:r>
              <a:rPr lang="en-US" sz="2000" dirty="0" err="1"/>
              <a:t>unjuk</a:t>
            </a:r>
            <a:r>
              <a:rPr lang="en-US" sz="2000" dirty="0"/>
              <a:t>  </a:t>
            </a:r>
            <a:r>
              <a:rPr lang="en-US" sz="2000" dirty="0" err="1"/>
              <a:t>kinerja</a:t>
            </a:r>
            <a:r>
              <a:rPr lang="en-US" sz="2000" dirty="0"/>
              <a:t>, </a:t>
            </a:r>
            <a:r>
              <a:rPr lang="en-US" sz="2000" dirty="0" err="1"/>
              <a:t>projek</a:t>
            </a:r>
            <a:r>
              <a:rPr lang="en-US" sz="2000" dirty="0"/>
              <a:t> dan lain-lain.</a:t>
            </a:r>
          </a:p>
          <a:p>
            <a:pPr lvl="0"/>
            <a:endParaRPr lang="en-US" sz="2000" dirty="0"/>
          </a:p>
          <a:p>
            <a:pPr lvl="0"/>
            <a:r>
              <a:rPr lang="en-US" sz="2000" b="1" dirty="0"/>
              <a:t>W</a:t>
            </a:r>
            <a:r>
              <a:rPr lang="id-ID" sz="2000" b="1" dirty="0"/>
              <a:t>awancara </a:t>
            </a:r>
            <a:r>
              <a:rPr lang="id-ID" sz="2000" dirty="0"/>
              <a:t>dengan minimal 3 guru diperoleh informasi tentang cara guru menggunakan hasil asesmen untuk merancang pembelajaran sesuai kebutuhan belajar murid.</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364170" y="2436296"/>
            <a:ext cx="6658382" cy="2308324"/>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400" dirty="0" err="1"/>
              <a:t>Asesmen</a:t>
            </a:r>
            <a:r>
              <a:rPr lang="en-US" sz="2400" dirty="0"/>
              <a:t>  </a:t>
            </a:r>
            <a:r>
              <a:rPr lang="en-US" sz="2400" dirty="0" err="1"/>
              <a:t>tidak</a:t>
            </a:r>
            <a:r>
              <a:rPr lang="en-US" sz="2400" dirty="0"/>
              <a:t>  </a:t>
            </a:r>
            <a:r>
              <a:rPr lang="en-US" sz="2400" dirty="0" err="1"/>
              <a:t>hanya</a:t>
            </a:r>
            <a:r>
              <a:rPr lang="en-US" sz="2400" dirty="0"/>
              <a:t> </a:t>
            </a:r>
            <a:r>
              <a:rPr lang="en-US" sz="2400" dirty="0" err="1"/>
              <a:t>berupa</a:t>
            </a:r>
            <a:r>
              <a:rPr lang="en-US" sz="2400" dirty="0"/>
              <a:t> testing. </a:t>
            </a:r>
            <a:r>
              <a:rPr lang="en-US" sz="2400" dirty="0" err="1"/>
              <a:t>Asesmen</a:t>
            </a:r>
            <a:r>
              <a:rPr lang="en-US" sz="2400" dirty="0"/>
              <a:t> </a:t>
            </a:r>
            <a:r>
              <a:rPr lang="en-US" sz="2400" dirty="0" err="1"/>
              <a:t>esensinya</a:t>
            </a:r>
            <a:r>
              <a:rPr lang="en-US" sz="2400" dirty="0"/>
              <a:t> </a:t>
            </a:r>
            <a:r>
              <a:rPr lang="en-US" sz="2400" dirty="0" err="1"/>
              <a:t>adalah</a:t>
            </a:r>
            <a:r>
              <a:rPr lang="en-US" sz="2400" dirty="0"/>
              <a:t> </a:t>
            </a:r>
            <a:r>
              <a:rPr lang="en-US" sz="2400" dirty="0" err="1"/>
              <a:t>pengumpulan</a:t>
            </a:r>
            <a:r>
              <a:rPr lang="en-US" sz="2400" dirty="0"/>
              <a:t> </a:t>
            </a:r>
            <a:r>
              <a:rPr lang="en-US" sz="2400" dirty="0" err="1"/>
              <a:t>informasi</a:t>
            </a:r>
            <a:r>
              <a:rPr lang="en-US" sz="2400" dirty="0"/>
              <a:t> </a:t>
            </a:r>
            <a:r>
              <a:rPr lang="en-US" sz="2400" dirty="0" err="1"/>
              <a:t>tentang</a:t>
            </a:r>
            <a:r>
              <a:rPr lang="en-US" sz="2400" dirty="0"/>
              <a:t> </a:t>
            </a:r>
            <a:r>
              <a:rPr lang="en-US" sz="2400" dirty="0" err="1"/>
              <a:t>capaian</a:t>
            </a:r>
            <a:r>
              <a:rPr lang="en-US" sz="2400" dirty="0"/>
              <a:t> murid. Cara </a:t>
            </a:r>
            <a:r>
              <a:rPr lang="en-US" sz="2400" dirty="0" err="1"/>
              <a:t>mengumpulkan</a:t>
            </a:r>
            <a:r>
              <a:rPr lang="en-US" sz="2400" dirty="0"/>
              <a:t>  </a:t>
            </a:r>
            <a:r>
              <a:rPr lang="en-US" sz="2400" dirty="0" err="1"/>
              <a:t>informasi</a:t>
            </a:r>
            <a:r>
              <a:rPr lang="en-US" sz="2400" dirty="0"/>
              <a:t>  </a:t>
            </a:r>
            <a:r>
              <a:rPr lang="en-US" sz="2400" dirty="0" err="1"/>
              <a:t>ini</a:t>
            </a:r>
            <a:r>
              <a:rPr lang="en-US" sz="2400" dirty="0"/>
              <a:t> </a:t>
            </a:r>
            <a:r>
              <a:rPr lang="en-US" sz="2400" dirty="0" err="1"/>
              <a:t>dapat</a:t>
            </a:r>
            <a:r>
              <a:rPr lang="en-US" sz="2400" dirty="0"/>
              <a:t> sangat </a:t>
            </a:r>
            <a:r>
              <a:rPr lang="en-US" sz="2400" dirty="0" err="1"/>
              <a:t>beragam</a:t>
            </a:r>
            <a:r>
              <a:rPr lang="en-US" sz="2400" dirty="0"/>
              <a:t>, </a:t>
            </a:r>
            <a:r>
              <a:rPr lang="en-US" sz="2400" dirty="0" err="1"/>
              <a:t>dapat</a:t>
            </a:r>
            <a:r>
              <a:rPr lang="en-US" sz="2400" dirty="0"/>
              <a:t> </a:t>
            </a:r>
            <a:r>
              <a:rPr lang="en-US" sz="2400" dirty="0" err="1"/>
              <a:t>berupa</a:t>
            </a:r>
            <a:r>
              <a:rPr lang="en-US" sz="2400" dirty="0"/>
              <a:t> </a:t>
            </a:r>
            <a:r>
              <a:rPr lang="en-US" sz="2400" dirty="0" err="1"/>
              <a:t>observasi</a:t>
            </a:r>
            <a:r>
              <a:rPr lang="en-US" sz="2400" dirty="0"/>
              <a:t>, </a:t>
            </a:r>
            <a:r>
              <a:rPr lang="en-US" sz="2400" dirty="0" err="1"/>
              <a:t>penilaian</a:t>
            </a:r>
            <a:r>
              <a:rPr lang="en-US" sz="2400" dirty="0"/>
              <a:t> </a:t>
            </a:r>
            <a:r>
              <a:rPr lang="en-US" sz="2400" dirty="0" err="1"/>
              <a:t>akan</a:t>
            </a:r>
            <a:r>
              <a:rPr lang="en-US" sz="2400" dirty="0"/>
              <a:t> </a:t>
            </a:r>
            <a:r>
              <a:rPr lang="en-US" sz="2400" dirty="0" err="1"/>
              <a:t>hasil</a:t>
            </a:r>
            <a:r>
              <a:rPr lang="en-US" sz="2400" dirty="0"/>
              <a:t> </a:t>
            </a:r>
            <a:r>
              <a:rPr lang="en-US" sz="2400" dirty="0" err="1"/>
              <a:t>karya</a:t>
            </a:r>
            <a:r>
              <a:rPr lang="en-US" sz="2400" dirty="0"/>
              <a:t> murid, dan </a:t>
            </a:r>
            <a:r>
              <a:rPr lang="en-US" sz="2400" dirty="0" err="1"/>
              <a:t>lainnya</a:t>
            </a:r>
            <a:r>
              <a:rPr lang="en-US" sz="2400" dirty="0"/>
              <a:t> </a:t>
            </a:r>
            <a:endParaRPr lang="en-US" sz="2400" b="1" dirty="0"/>
          </a:p>
        </p:txBody>
      </p:sp>
      <p:sp>
        <p:nvSpPr>
          <p:cNvPr id="4" name="Rectangle 3">
            <a:extLst>
              <a:ext uri="{FF2B5EF4-FFF2-40B4-BE49-F238E27FC236}">
                <a16:creationId xmlns:a16="http://schemas.microsoft.com/office/drawing/2014/main" id="{4F0D9607-901C-19B0-37B1-E4127EB58C29}"/>
              </a:ext>
            </a:extLst>
          </p:cNvPr>
          <p:cNvSpPr/>
          <p:nvPr/>
        </p:nvSpPr>
        <p:spPr>
          <a:xfrm>
            <a:off x="364170" y="1213346"/>
            <a:ext cx="5090146" cy="646331"/>
          </a:xfrm>
          <a:prstGeom prst="rect">
            <a:avLst/>
          </a:prstGeom>
        </p:spPr>
        <p:txBody>
          <a:bodyPr wrap="square">
            <a:spAutoFit/>
          </a:bodyPr>
          <a:lstStyle/>
          <a:p>
            <a:r>
              <a:rPr lang="en-US" b="1" dirty="0">
                <a:solidFill>
                  <a:schemeClr val="bg1"/>
                </a:solidFill>
              </a:rPr>
              <a:t>3. </a:t>
            </a:r>
            <a:r>
              <a:rPr lang="en-US" b="1" dirty="0" err="1">
                <a:solidFill>
                  <a:schemeClr val="bg1"/>
                </a:solidFill>
              </a:rPr>
              <a:t>Pendidik</a:t>
            </a:r>
            <a:r>
              <a:rPr lang="en-US" b="1" dirty="0">
                <a:solidFill>
                  <a:schemeClr val="bg1"/>
                </a:solidFill>
              </a:rPr>
              <a:t> </a:t>
            </a:r>
            <a:r>
              <a:rPr lang="en-US" b="1" dirty="0" err="1">
                <a:solidFill>
                  <a:schemeClr val="bg1"/>
                </a:solidFill>
              </a:rPr>
              <a:t>mengelola</a:t>
            </a:r>
            <a:r>
              <a:rPr lang="en-US" b="1" dirty="0">
                <a:solidFill>
                  <a:schemeClr val="bg1"/>
                </a:solidFill>
              </a:rPr>
              <a:t> proses </a:t>
            </a:r>
            <a:r>
              <a:rPr lang="en-US" b="1" dirty="0" err="1">
                <a:solidFill>
                  <a:schemeClr val="bg1"/>
                </a:solidFill>
              </a:rPr>
              <a:t>pembelajaran</a:t>
            </a:r>
            <a:r>
              <a:rPr lang="en-US" b="1" dirty="0">
                <a:solidFill>
                  <a:schemeClr val="bg1"/>
                </a:solidFill>
              </a:rPr>
              <a:t> </a:t>
            </a:r>
            <a:r>
              <a:rPr lang="en-US" b="1" dirty="0" err="1">
                <a:solidFill>
                  <a:schemeClr val="bg1"/>
                </a:solidFill>
              </a:rPr>
              <a:t>secara</a:t>
            </a:r>
            <a:r>
              <a:rPr lang="en-US" b="1" dirty="0">
                <a:solidFill>
                  <a:schemeClr val="bg1"/>
                </a:solidFill>
              </a:rPr>
              <a:t> </a:t>
            </a:r>
            <a:r>
              <a:rPr lang="en-US" b="1" dirty="0" err="1">
                <a:solidFill>
                  <a:schemeClr val="bg1"/>
                </a:solidFill>
              </a:rPr>
              <a:t>efektif</a:t>
            </a:r>
            <a:r>
              <a:rPr lang="en-US" b="1" dirty="0">
                <a:solidFill>
                  <a:schemeClr val="bg1"/>
                </a:solidFill>
              </a:rPr>
              <a:t> dan </a:t>
            </a:r>
            <a:r>
              <a:rPr lang="en-US" b="1" dirty="0" err="1">
                <a:solidFill>
                  <a:schemeClr val="bg1"/>
                </a:solidFill>
              </a:rPr>
              <a:t>bermakna</a:t>
            </a:r>
            <a:r>
              <a:rPr lang="en-US" b="1"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16022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14130" y="412750"/>
            <a:ext cx="10048066"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6" y="1153162"/>
            <a:ext cx="6666963"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608246" y="337356"/>
            <a:ext cx="3034195"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962918" y="1269169"/>
            <a:ext cx="5864912" cy="707886"/>
          </a:xfrm>
          <a:prstGeom prst="rect">
            <a:avLst/>
          </a:prstGeom>
        </p:spPr>
        <p:txBody>
          <a:bodyPr wrap="square">
            <a:spAutoFit/>
          </a:bodyPr>
          <a:lstStyle/>
          <a:p>
            <a:r>
              <a:rPr lang="en-US" sz="2000" dirty="0">
                <a:solidFill>
                  <a:schemeClr val="bg1"/>
                </a:solidFill>
              </a:rPr>
              <a:t>3.3.Menggunakan </a:t>
            </a:r>
            <a:r>
              <a:rPr lang="en-US" sz="2000" dirty="0" err="1">
                <a:solidFill>
                  <a:schemeClr val="bg1"/>
                </a:solidFill>
              </a:rPr>
              <a:t>hasil</a:t>
            </a:r>
            <a:r>
              <a:rPr lang="en-US" sz="2000" dirty="0">
                <a:solidFill>
                  <a:schemeClr val="bg1"/>
                </a:solidFill>
              </a:rPr>
              <a:t> </a:t>
            </a:r>
            <a:r>
              <a:rPr lang="en-US" sz="2000" dirty="0" err="1">
                <a:solidFill>
                  <a:schemeClr val="bg1"/>
                </a:solidFill>
              </a:rPr>
              <a:t>asesmen</a:t>
            </a:r>
            <a:r>
              <a:rPr lang="en-US" sz="2000" dirty="0">
                <a:solidFill>
                  <a:schemeClr val="bg1"/>
                </a:solidFill>
              </a:rPr>
              <a:t> </a:t>
            </a:r>
            <a:r>
              <a:rPr lang="en-US" sz="2000" dirty="0" err="1">
                <a:solidFill>
                  <a:schemeClr val="bg1"/>
                </a:solidFill>
              </a:rPr>
              <a:t>untuk</a:t>
            </a:r>
            <a:r>
              <a:rPr lang="en-US" sz="2000" dirty="0">
                <a:solidFill>
                  <a:schemeClr val="bg1"/>
                </a:solidFill>
              </a:rPr>
              <a:t> </a:t>
            </a:r>
            <a:r>
              <a:rPr lang="en-US" sz="2000" dirty="0" err="1">
                <a:solidFill>
                  <a:schemeClr val="bg1"/>
                </a:solidFill>
              </a:rPr>
              <a:t>mendapatkan</a:t>
            </a:r>
            <a:r>
              <a:rPr lang="en-US" sz="2000" dirty="0">
                <a:solidFill>
                  <a:schemeClr val="bg1"/>
                </a:solidFill>
              </a:rPr>
              <a:t> </a:t>
            </a:r>
            <a:r>
              <a:rPr lang="en-US" sz="2000" dirty="0" err="1">
                <a:solidFill>
                  <a:schemeClr val="bg1"/>
                </a:solidFill>
              </a:rPr>
              <a:t>informasi</a:t>
            </a:r>
            <a:r>
              <a:rPr lang="en-US" sz="2000" dirty="0">
                <a:solidFill>
                  <a:schemeClr val="bg1"/>
                </a:solidFill>
              </a:rPr>
              <a:t> </a:t>
            </a:r>
            <a:r>
              <a:rPr lang="en-US" sz="2000" dirty="0" err="1">
                <a:solidFill>
                  <a:schemeClr val="bg1"/>
                </a:solidFill>
              </a:rPr>
              <a:t>tentang</a:t>
            </a:r>
            <a:r>
              <a:rPr lang="en-US" sz="2000" dirty="0">
                <a:solidFill>
                  <a:schemeClr val="bg1"/>
                </a:solidFill>
              </a:rPr>
              <a:t> </a:t>
            </a:r>
            <a:r>
              <a:rPr lang="en-US" sz="2000" dirty="0" err="1">
                <a:solidFill>
                  <a:schemeClr val="bg1"/>
                </a:solidFill>
              </a:rPr>
              <a:t>kebutuhan</a:t>
            </a:r>
            <a:r>
              <a:rPr lang="en-US" sz="2000" dirty="0">
                <a:solidFill>
                  <a:schemeClr val="bg1"/>
                </a:solidFill>
              </a:rPr>
              <a:t> </a:t>
            </a:r>
            <a:r>
              <a:rPr lang="en-US" sz="2000" dirty="0" err="1">
                <a:solidFill>
                  <a:schemeClr val="bg1"/>
                </a:solidFill>
              </a:rPr>
              <a:t>belajar</a:t>
            </a:r>
            <a:r>
              <a:rPr lang="en-US" sz="2000" dirty="0">
                <a:solidFill>
                  <a:schemeClr val="bg1"/>
                </a:solidFill>
              </a:rPr>
              <a:t> </a:t>
            </a:r>
            <a:r>
              <a:rPr lang="en-US" sz="2000" dirty="0" err="1">
                <a:solidFill>
                  <a:schemeClr val="bg1"/>
                </a:solidFill>
              </a:rPr>
              <a:t>peserta</a:t>
            </a:r>
            <a:r>
              <a:rPr lang="en-US" sz="2000" dirty="0">
                <a:solidFill>
                  <a:schemeClr val="bg1"/>
                </a:solidFill>
              </a:rPr>
              <a:t> </a:t>
            </a:r>
            <a:r>
              <a:rPr lang="en-US" sz="2000" dirty="0" err="1">
                <a:solidFill>
                  <a:schemeClr val="bg1"/>
                </a:solidFill>
              </a:rPr>
              <a:t>didik</a:t>
            </a:r>
            <a:r>
              <a:rPr lang="en-US" sz="2000"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992867" y="4797789"/>
            <a:ext cx="4814842"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err="1">
                <a:solidFill>
                  <a:schemeClr val="tx1"/>
                </a:solidFill>
              </a:rPr>
              <a:t>Rencana</a:t>
            </a:r>
            <a:r>
              <a:rPr lang="en-US" sz="2000" dirty="0">
                <a:solidFill>
                  <a:schemeClr val="tx1"/>
                </a:solidFill>
              </a:rPr>
              <a:t> </a:t>
            </a:r>
            <a:r>
              <a:rPr lang="en-US" sz="2000" dirty="0" err="1">
                <a:solidFill>
                  <a:schemeClr val="tx1"/>
                </a:solidFill>
              </a:rPr>
              <a:t>Pembelajaran</a:t>
            </a:r>
            <a:r>
              <a:rPr lang="en-US" sz="2000" dirty="0">
                <a:solidFill>
                  <a:schemeClr val="tx1"/>
                </a:solidFill>
              </a:rPr>
              <a:t>, </a:t>
            </a:r>
            <a:r>
              <a:rPr lang="en-US" sz="2000" dirty="0" err="1">
                <a:solidFill>
                  <a:schemeClr val="tx1"/>
                </a:solidFill>
              </a:rPr>
              <a:t>Instrumen</a:t>
            </a:r>
            <a:r>
              <a:rPr lang="en-US" sz="2000" dirty="0">
                <a:solidFill>
                  <a:schemeClr val="tx1"/>
                </a:solidFill>
              </a:rPr>
              <a:t> dan </a:t>
            </a:r>
            <a:r>
              <a:rPr lang="en-US" sz="2000" dirty="0" err="1">
                <a:solidFill>
                  <a:schemeClr val="tx1"/>
                </a:solidFill>
              </a:rPr>
              <a:t>hasil</a:t>
            </a:r>
            <a:r>
              <a:rPr lang="en-US" sz="2000" dirty="0">
                <a:solidFill>
                  <a:schemeClr val="tx1"/>
                </a:solidFill>
              </a:rPr>
              <a:t> </a:t>
            </a:r>
            <a:r>
              <a:rPr lang="en-US" sz="2000" dirty="0" err="1">
                <a:solidFill>
                  <a:schemeClr val="tx1"/>
                </a:solidFill>
              </a:rPr>
              <a:t>asesmen</a:t>
            </a:r>
            <a:r>
              <a:rPr lang="en-US" sz="2000" dirty="0">
                <a:solidFill>
                  <a:schemeClr val="tx1"/>
                </a:solidFill>
              </a:rPr>
              <a:t>, </a:t>
            </a:r>
            <a:r>
              <a:rPr lang="en-US" sz="2000" dirty="0" err="1">
                <a:solidFill>
                  <a:schemeClr val="tx1"/>
                </a:solidFill>
              </a:rPr>
              <a:t>analisis</a:t>
            </a:r>
            <a:r>
              <a:rPr lang="en-US" sz="2000" dirty="0">
                <a:solidFill>
                  <a:schemeClr val="tx1"/>
                </a:solidFill>
              </a:rPr>
              <a:t> </a:t>
            </a:r>
            <a:r>
              <a:rPr lang="en-US" sz="2000" dirty="0" err="1">
                <a:solidFill>
                  <a:schemeClr val="tx1"/>
                </a:solidFill>
              </a:rPr>
              <a:t>hasil</a:t>
            </a:r>
            <a:r>
              <a:rPr lang="en-US" sz="2000" dirty="0">
                <a:solidFill>
                  <a:schemeClr val="tx1"/>
                </a:solidFill>
              </a:rPr>
              <a:t> </a:t>
            </a:r>
            <a:r>
              <a:rPr lang="en-US" sz="2000" dirty="0" err="1">
                <a:solidFill>
                  <a:schemeClr val="tx1"/>
                </a:solidFill>
              </a:rPr>
              <a:t>evaluasi</a:t>
            </a:r>
            <a:r>
              <a:rPr lang="en-US" sz="2000" dirty="0">
                <a:solidFill>
                  <a:schemeClr val="tx1"/>
                </a:solidFill>
              </a:rPr>
              <a:t>, daftar </a:t>
            </a:r>
            <a:r>
              <a:rPr lang="en-US" sz="2000" dirty="0" err="1">
                <a:solidFill>
                  <a:schemeClr val="tx1"/>
                </a:solidFill>
              </a:rPr>
              <a:t>nilai</a:t>
            </a:r>
            <a:r>
              <a:rPr lang="en-US" sz="2000" dirty="0">
                <a:solidFill>
                  <a:schemeClr val="tx1"/>
                </a:solidFill>
              </a:rPr>
              <a:t>, leger.</a:t>
            </a:r>
          </a:p>
        </p:txBody>
      </p:sp>
      <p:sp>
        <p:nvSpPr>
          <p:cNvPr id="17" name="Rectangle 16"/>
          <p:cNvSpPr/>
          <p:nvPr/>
        </p:nvSpPr>
        <p:spPr>
          <a:xfrm>
            <a:off x="6992867" y="2388333"/>
            <a:ext cx="4922418" cy="2246769"/>
          </a:xfrm>
          <a:prstGeom prst="rect">
            <a:avLst/>
          </a:prstGeom>
          <a:solidFill>
            <a:schemeClr val="accent6">
              <a:lumMod val="40000"/>
              <a:lumOff val="60000"/>
            </a:schemeClr>
          </a:solidFill>
        </p:spPr>
        <p:txBody>
          <a:bodyPr wrap="square">
            <a:spAutoFit/>
          </a:bodyPr>
          <a:lstStyle/>
          <a:p>
            <a:pPr lvl="0"/>
            <a:r>
              <a:rPr lang="en-US" sz="2000" b="1" dirty="0" err="1"/>
              <a:t>Telaah</a:t>
            </a:r>
            <a:r>
              <a:rPr lang="en-US" sz="2000" b="1" dirty="0"/>
              <a:t>       </a:t>
            </a:r>
            <a:r>
              <a:rPr lang="en-US" sz="2000" b="1" dirty="0" err="1"/>
              <a:t>dokumen</a:t>
            </a:r>
            <a:r>
              <a:rPr lang="en-US" sz="2000" b="1" dirty="0"/>
              <a:t>  </a:t>
            </a:r>
            <a:r>
              <a:rPr lang="en-US" sz="2000" dirty="0" err="1"/>
              <a:t>bukti</a:t>
            </a:r>
            <a:r>
              <a:rPr lang="en-US" sz="2000" dirty="0"/>
              <a:t>  </a:t>
            </a:r>
            <a:r>
              <a:rPr lang="en-US" sz="2000" dirty="0" err="1"/>
              <a:t>bahwa</a:t>
            </a:r>
            <a:r>
              <a:rPr lang="en-US" sz="2000" dirty="0"/>
              <a:t> guru </a:t>
            </a:r>
            <a:r>
              <a:rPr lang="en-US" sz="2000" dirty="0" err="1"/>
              <a:t>mendokumentasikan</a:t>
            </a:r>
            <a:r>
              <a:rPr lang="en-US" sz="2000" dirty="0"/>
              <a:t> </a:t>
            </a:r>
            <a:r>
              <a:rPr lang="en-US" sz="2000" b="1" dirty="0" err="1"/>
              <a:t>hasil</a:t>
            </a:r>
            <a:r>
              <a:rPr lang="en-US" sz="2000" b="1" dirty="0"/>
              <a:t> </a:t>
            </a:r>
            <a:r>
              <a:rPr lang="en-US" sz="2000" b="1" dirty="0" err="1"/>
              <a:t>asesmen</a:t>
            </a:r>
            <a:r>
              <a:rPr lang="en-US" sz="2000" dirty="0"/>
              <a:t>.</a:t>
            </a:r>
          </a:p>
          <a:p>
            <a:pPr lvl="0"/>
            <a:endParaRPr lang="en-US" sz="2000" b="1" dirty="0"/>
          </a:p>
          <a:p>
            <a:pPr lvl="0"/>
            <a:r>
              <a:rPr lang="en-US" sz="2000" b="1" dirty="0"/>
              <a:t>W</a:t>
            </a:r>
            <a:r>
              <a:rPr lang="id-ID" sz="2000" b="1" dirty="0"/>
              <a:t>awancara </a:t>
            </a:r>
            <a:r>
              <a:rPr lang="id-ID" sz="2000" dirty="0"/>
              <a:t>dengan minimal 3 guru diperoleh informasi tentang </a:t>
            </a:r>
            <a:r>
              <a:rPr lang="en-US" sz="2000" dirty="0" err="1"/>
              <a:t>bahwa</a:t>
            </a:r>
            <a:r>
              <a:rPr lang="id-ID" sz="2000" dirty="0"/>
              <a:t> guru menggunakan hasil asesmen untuk </a:t>
            </a:r>
            <a:r>
              <a:rPr lang="en-US" sz="2000" dirty="0" err="1"/>
              <a:t>mengenali</a:t>
            </a:r>
            <a:r>
              <a:rPr lang="id-ID" sz="2000" dirty="0"/>
              <a:t> kebutuhan belajar murid.</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169138" y="2391161"/>
            <a:ext cx="6658382" cy="4154984"/>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400" dirty="0" err="1"/>
              <a:t>Asesmen</a:t>
            </a:r>
            <a:r>
              <a:rPr lang="en-US" sz="2400" dirty="0"/>
              <a:t>, </a:t>
            </a:r>
            <a:r>
              <a:rPr lang="en-US" sz="2400" dirty="0" err="1"/>
              <a:t>baik</a:t>
            </a:r>
            <a:r>
              <a:rPr lang="en-US" sz="2400" dirty="0"/>
              <a:t> </a:t>
            </a:r>
            <a:r>
              <a:rPr lang="en-US" sz="2400" dirty="0" err="1"/>
              <a:t>formatif</a:t>
            </a:r>
            <a:r>
              <a:rPr lang="en-US" sz="2400" dirty="0"/>
              <a:t> dan </a:t>
            </a:r>
            <a:r>
              <a:rPr lang="en-US" sz="2400" dirty="0" err="1"/>
              <a:t>sumatif</a:t>
            </a:r>
            <a:r>
              <a:rPr lang="en-US" sz="2400" dirty="0"/>
              <a:t>, </a:t>
            </a:r>
            <a:r>
              <a:rPr lang="en-US" sz="2400" dirty="0" err="1"/>
              <a:t>tujuannya</a:t>
            </a:r>
            <a:r>
              <a:rPr lang="en-US" sz="2400" dirty="0"/>
              <a:t> </a:t>
            </a:r>
            <a:r>
              <a:rPr lang="en-US" sz="2400" dirty="0" err="1"/>
              <a:t>adalah</a:t>
            </a:r>
            <a:r>
              <a:rPr lang="en-US" sz="2400" dirty="0"/>
              <a:t> </a:t>
            </a:r>
            <a:r>
              <a:rPr lang="en-US" sz="2400" dirty="0" err="1"/>
              <a:t>untuk</a:t>
            </a:r>
            <a:r>
              <a:rPr lang="en-US" sz="2400" dirty="0"/>
              <a:t> </a:t>
            </a:r>
            <a:r>
              <a:rPr lang="en-US" sz="2400" dirty="0" err="1"/>
              <a:t>meningkatkan</a:t>
            </a:r>
            <a:r>
              <a:rPr lang="en-US" sz="2400" dirty="0"/>
              <a:t> </a:t>
            </a:r>
            <a:r>
              <a:rPr lang="en-US" sz="2400" dirty="0" err="1"/>
              <a:t>kualitas</a:t>
            </a:r>
            <a:r>
              <a:rPr lang="en-US" sz="2400" dirty="0"/>
              <a:t> </a:t>
            </a:r>
            <a:r>
              <a:rPr lang="en-US" sz="2400" dirty="0" err="1"/>
              <a:t>pembelajaran</a:t>
            </a:r>
            <a:r>
              <a:rPr lang="en-US" sz="2400" dirty="0"/>
              <a:t>. </a:t>
            </a:r>
            <a:r>
              <a:rPr lang="en-US" sz="2400" dirty="0" err="1"/>
              <a:t>Asesmen</a:t>
            </a:r>
            <a:r>
              <a:rPr lang="en-US" sz="2400" dirty="0"/>
              <a:t> yang </a:t>
            </a:r>
            <a:r>
              <a:rPr lang="en-US" sz="2400" dirty="0" err="1"/>
              <a:t>bermakna</a:t>
            </a:r>
            <a:r>
              <a:rPr lang="en-US" sz="2400" dirty="0"/>
              <a:t> </a:t>
            </a:r>
            <a:r>
              <a:rPr lang="en-US" sz="2400" dirty="0" err="1"/>
              <a:t>adalah</a:t>
            </a:r>
            <a:r>
              <a:rPr lang="en-US" sz="2400" dirty="0"/>
              <a:t> </a:t>
            </a:r>
            <a:r>
              <a:rPr lang="en-US" sz="2400" dirty="0" err="1"/>
              <a:t>asesmen</a:t>
            </a:r>
            <a:r>
              <a:rPr lang="en-US" sz="2400" dirty="0"/>
              <a:t> yang </a:t>
            </a:r>
            <a:r>
              <a:rPr lang="en-US" sz="2400" dirty="0" err="1"/>
              <a:t>menghasilkan</a:t>
            </a:r>
            <a:r>
              <a:rPr lang="en-US" sz="2400" dirty="0"/>
              <a:t> </a:t>
            </a:r>
            <a:r>
              <a:rPr lang="en-US" sz="2400" dirty="0" err="1"/>
              <a:t>informasi</a:t>
            </a:r>
            <a:r>
              <a:rPr lang="en-US" sz="2400" dirty="0"/>
              <a:t> </a:t>
            </a:r>
            <a:r>
              <a:rPr lang="en-US" sz="2400" dirty="0" err="1"/>
              <a:t>tentang</a:t>
            </a:r>
            <a:r>
              <a:rPr lang="en-US" sz="2400" dirty="0"/>
              <a:t> </a:t>
            </a:r>
            <a:r>
              <a:rPr lang="en-US" sz="2400" dirty="0" err="1"/>
              <a:t>apa</a:t>
            </a:r>
            <a:r>
              <a:rPr lang="en-US" sz="2400" dirty="0"/>
              <a:t> yang murid </a:t>
            </a:r>
            <a:r>
              <a:rPr lang="en-US" sz="2400" dirty="0" err="1"/>
              <a:t>sudah</a:t>
            </a:r>
            <a:r>
              <a:rPr lang="en-US" sz="2400" dirty="0"/>
              <a:t>  </a:t>
            </a:r>
            <a:r>
              <a:rPr lang="en-US" sz="2400" dirty="0" err="1"/>
              <a:t>kuasai</a:t>
            </a:r>
            <a:r>
              <a:rPr lang="en-US" sz="2400" dirty="0"/>
              <a:t>,  dan  </a:t>
            </a:r>
            <a:r>
              <a:rPr lang="en-US" sz="2400" dirty="0" err="1"/>
              <a:t>kemampuan</a:t>
            </a:r>
            <a:r>
              <a:rPr lang="en-US" sz="2400" dirty="0"/>
              <a:t> </a:t>
            </a:r>
            <a:r>
              <a:rPr lang="en-US" sz="2400" dirty="0" err="1"/>
              <a:t>apa</a:t>
            </a:r>
            <a:r>
              <a:rPr lang="en-US" sz="2400" dirty="0"/>
              <a:t>  yang  </a:t>
            </a:r>
            <a:r>
              <a:rPr lang="en-US" sz="2400" dirty="0" err="1"/>
              <a:t>masih</a:t>
            </a:r>
            <a:r>
              <a:rPr lang="en-US" sz="2400" dirty="0"/>
              <a:t>  </a:t>
            </a:r>
            <a:r>
              <a:rPr lang="en-US" sz="2400" dirty="0" err="1"/>
              <a:t>perlu</a:t>
            </a:r>
            <a:r>
              <a:rPr lang="en-US" sz="2400" dirty="0"/>
              <a:t>  </a:t>
            </a:r>
            <a:r>
              <a:rPr lang="en-US" sz="2400" dirty="0" err="1"/>
              <a:t>pendampingan</a:t>
            </a:r>
            <a:r>
              <a:rPr lang="en-US" sz="2400" dirty="0"/>
              <a:t>.  </a:t>
            </a:r>
            <a:r>
              <a:rPr lang="en-US" sz="2400" dirty="0" err="1"/>
              <a:t>Asesmen</a:t>
            </a:r>
            <a:r>
              <a:rPr lang="en-US" sz="2400" dirty="0"/>
              <a:t>  yang  </a:t>
            </a:r>
            <a:r>
              <a:rPr lang="en-US" sz="2400" dirty="0" err="1"/>
              <a:t>tidak</a:t>
            </a:r>
            <a:r>
              <a:rPr lang="en-US" sz="2400" dirty="0"/>
              <a:t> </a:t>
            </a:r>
            <a:r>
              <a:rPr lang="en-US" sz="2400" dirty="0" err="1"/>
              <a:t>bermakna</a:t>
            </a:r>
            <a:r>
              <a:rPr lang="en-US" sz="2400" dirty="0"/>
              <a:t> </a:t>
            </a:r>
            <a:r>
              <a:rPr lang="en-US" sz="2400" dirty="0" err="1"/>
              <a:t>adalah</a:t>
            </a:r>
            <a:r>
              <a:rPr lang="en-US" sz="2400" dirty="0"/>
              <a:t> </a:t>
            </a:r>
            <a:r>
              <a:rPr lang="en-US" sz="2400" dirty="0" err="1"/>
              <a:t>asesmen</a:t>
            </a:r>
            <a:r>
              <a:rPr lang="en-US" sz="2400" dirty="0"/>
              <a:t> yang </a:t>
            </a:r>
            <a:r>
              <a:rPr lang="en-US" sz="2400" dirty="0" err="1"/>
              <a:t>hanya</a:t>
            </a:r>
            <a:r>
              <a:rPr lang="en-US" sz="2400" dirty="0"/>
              <a:t> </a:t>
            </a:r>
            <a:r>
              <a:rPr lang="en-US" sz="2400" dirty="0" err="1"/>
              <a:t>berupa</a:t>
            </a:r>
            <a:r>
              <a:rPr lang="en-US" sz="2400" dirty="0"/>
              <a:t> </a:t>
            </a:r>
            <a:r>
              <a:rPr lang="en-US" sz="2400" dirty="0" err="1"/>
              <a:t>nilai</a:t>
            </a:r>
            <a:r>
              <a:rPr lang="en-US" sz="2400" dirty="0"/>
              <a:t> </a:t>
            </a:r>
            <a:r>
              <a:rPr lang="en-US" sz="2400" dirty="0" err="1"/>
              <a:t>atau</a:t>
            </a:r>
            <a:r>
              <a:rPr lang="en-US" sz="2400" dirty="0"/>
              <a:t> label, yang </a:t>
            </a:r>
            <a:r>
              <a:rPr lang="en-US" sz="2400" dirty="0" err="1"/>
              <a:t>tidak</a:t>
            </a:r>
            <a:r>
              <a:rPr lang="en-US" sz="2400" dirty="0"/>
              <a:t> </a:t>
            </a:r>
            <a:r>
              <a:rPr lang="en-US" sz="2400" dirty="0" err="1"/>
              <a:t>berkontribusi</a:t>
            </a:r>
            <a:r>
              <a:rPr lang="en-US" sz="2400" dirty="0"/>
              <a:t> </a:t>
            </a:r>
            <a:r>
              <a:rPr lang="en-US" sz="2400" dirty="0" err="1"/>
              <a:t>banyak</a:t>
            </a:r>
            <a:r>
              <a:rPr lang="en-US" sz="2400" dirty="0"/>
              <a:t> </a:t>
            </a:r>
            <a:r>
              <a:rPr lang="en-US" sz="2400" dirty="0" err="1"/>
              <a:t>bagi</a:t>
            </a:r>
            <a:r>
              <a:rPr lang="en-US" sz="2400" dirty="0"/>
              <a:t> guru </a:t>
            </a:r>
            <a:r>
              <a:rPr lang="en-US" sz="2400" dirty="0" err="1"/>
              <a:t>untuk</a:t>
            </a:r>
            <a:r>
              <a:rPr lang="en-US" sz="2400" dirty="0"/>
              <a:t> </a:t>
            </a:r>
            <a:r>
              <a:rPr lang="en-US" sz="2400" dirty="0" err="1"/>
              <a:t>merancang</a:t>
            </a:r>
            <a:r>
              <a:rPr lang="en-US" sz="2400" dirty="0"/>
              <a:t> </a:t>
            </a:r>
            <a:r>
              <a:rPr lang="en-US" sz="2400" dirty="0" err="1"/>
              <a:t>kegiatan</a:t>
            </a:r>
            <a:r>
              <a:rPr lang="en-US" sz="2400" dirty="0"/>
              <a:t> </a:t>
            </a:r>
            <a:r>
              <a:rPr lang="en-US" sz="2400" dirty="0" err="1"/>
              <a:t>pembelajaran</a:t>
            </a:r>
            <a:r>
              <a:rPr lang="en-US" sz="2400" dirty="0"/>
              <a:t> </a:t>
            </a:r>
            <a:r>
              <a:rPr lang="en-US" sz="2400" dirty="0" err="1"/>
              <a:t>selanjutnya</a:t>
            </a:r>
            <a:r>
              <a:rPr lang="en-US" sz="2400" dirty="0"/>
              <a:t> yang </a:t>
            </a:r>
            <a:r>
              <a:rPr lang="en-US" sz="2400" dirty="0" err="1"/>
              <a:t>lebih</a:t>
            </a:r>
            <a:r>
              <a:rPr lang="en-US" sz="2400" dirty="0"/>
              <a:t> </a:t>
            </a:r>
            <a:r>
              <a:rPr lang="en-US" sz="2400" dirty="0" err="1"/>
              <a:t>efektif</a:t>
            </a:r>
            <a:r>
              <a:rPr lang="en-US" sz="2400" dirty="0"/>
              <a:t> </a:t>
            </a:r>
            <a:r>
              <a:rPr lang="en-US" sz="2400" dirty="0" err="1"/>
              <a:t>dalam</a:t>
            </a:r>
            <a:r>
              <a:rPr lang="en-US" sz="2400" dirty="0"/>
              <a:t> </a:t>
            </a:r>
            <a:r>
              <a:rPr lang="en-US" sz="2400" dirty="0" err="1"/>
              <a:t>mencapai</a:t>
            </a:r>
            <a:r>
              <a:rPr lang="en-US" sz="2400" dirty="0"/>
              <a:t> </a:t>
            </a:r>
            <a:r>
              <a:rPr lang="en-US" sz="2400" dirty="0" err="1"/>
              <a:t>tujuan</a:t>
            </a:r>
            <a:r>
              <a:rPr lang="en-US" sz="2400" dirty="0"/>
              <a:t> </a:t>
            </a:r>
            <a:r>
              <a:rPr lang="en-US" sz="2400" dirty="0" err="1"/>
              <a:t>pembelajaran</a:t>
            </a:r>
            <a:endParaRPr lang="en-US" sz="2400" b="1" dirty="0"/>
          </a:p>
        </p:txBody>
      </p:sp>
      <p:sp>
        <p:nvSpPr>
          <p:cNvPr id="4" name="Rectangle 3">
            <a:extLst>
              <a:ext uri="{FF2B5EF4-FFF2-40B4-BE49-F238E27FC236}">
                <a16:creationId xmlns:a16="http://schemas.microsoft.com/office/drawing/2014/main" id="{4F0D9607-901C-19B0-37B1-E4127EB58C29}"/>
              </a:ext>
            </a:extLst>
          </p:cNvPr>
          <p:cNvSpPr/>
          <p:nvPr/>
        </p:nvSpPr>
        <p:spPr>
          <a:xfrm>
            <a:off x="364170" y="1213346"/>
            <a:ext cx="5090146" cy="646331"/>
          </a:xfrm>
          <a:prstGeom prst="rect">
            <a:avLst/>
          </a:prstGeom>
        </p:spPr>
        <p:txBody>
          <a:bodyPr wrap="square">
            <a:spAutoFit/>
          </a:bodyPr>
          <a:lstStyle/>
          <a:p>
            <a:r>
              <a:rPr lang="en-US" b="1" dirty="0">
                <a:solidFill>
                  <a:schemeClr val="bg1"/>
                </a:solidFill>
              </a:rPr>
              <a:t>3. </a:t>
            </a:r>
            <a:r>
              <a:rPr lang="en-US" b="1" dirty="0" err="1">
                <a:solidFill>
                  <a:schemeClr val="bg1"/>
                </a:solidFill>
              </a:rPr>
              <a:t>Pendidik</a:t>
            </a:r>
            <a:r>
              <a:rPr lang="en-US" b="1" dirty="0">
                <a:solidFill>
                  <a:schemeClr val="bg1"/>
                </a:solidFill>
              </a:rPr>
              <a:t> </a:t>
            </a:r>
            <a:r>
              <a:rPr lang="en-US" b="1" dirty="0" err="1">
                <a:solidFill>
                  <a:schemeClr val="bg1"/>
                </a:solidFill>
              </a:rPr>
              <a:t>mengelola</a:t>
            </a:r>
            <a:r>
              <a:rPr lang="en-US" b="1" dirty="0">
                <a:solidFill>
                  <a:schemeClr val="bg1"/>
                </a:solidFill>
              </a:rPr>
              <a:t> proses </a:t>
            </a:r>
            <a:r>
              <a:rPr lang="en-US" b="1" dirty="0" err="1">
                <a:solidFill>
                  <a:schemeClr val="bg1"/>
                </a:solidFill>
              </a:rPr>
              <a:t>pembelajaran</a:t>
            </a:r>
            <a:r>
              <a:rPr lang="en-US" b="1" dirty="0">
                <a:solidFill>
                  <a:schemeClr val="bg1"/>
                </a:solidFill>
              </a:rPr>
              <a:t> </a:t>
            </a:r>
            <a:r>
              <a:rPr lang="en-US" b="1" dirty="0" err="1">
                <a:solidFill>
                  <a:schemeClr val="bg1"/>
                </a:solidFill>
              </a:rPr>
              <a:t>secara</a:t>
            </a:r>
            <a:r>
              <a:rPr lang="en-US" b="1" dirty="0">
                <a:solidFill>
                  <a:schemeClr val="bg1"/>
                </a:solidFill>
              </a:rPr>
              <a:t> </a:t>
            </a:r>
            <a:r>
              <a:rPr lang="en-US" b="1" dirty="0" err="1">
                <a:solidFill>
                  <a:schemeClr val="bg1"/>
                </a:solidFill>
              </a:rPr>
              <a:t>efektif</a:t>
            </a:r>
            <a:r>
              <a:rPr lang="en-US" b="1" dirty="0">
                <a:solidFill>
                  <a:schemeClr val="bg1"/>
                </a:solidFill>
              </a:rPr>
              <a:t> dan </a:t>
            </a:r>
            <a:r>
              <a:rPr lang="en-US" b="1" dirty="0" err="1">
                <a:solidFill>
                  <a:schemeClr val="bg1"/>
                </a:solidFill>
              </a:rPr>
              <a:t>bermakna</a:t>
            </a:r>
            <a:r>
              <a:rPr lang="en-US" b="1"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86787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12113" y="412750"/>
            <a:ext cx="10250084"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6" y="1153162"/>
            <a:ext cx="6666963"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608246" y="337356"/>
            <a:ext cx="3034195"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962918" y="1269169"/>
            <a:ext cx="5864912" cy="707886"/>
          </a:xfrm>
          <a:prstGeom prst="rect">
            <a:avLst/>
          </a:prstGeom>
        </p:spPr>
        <p:txBody>
          <a:bodyPr wrap="square">
            <a:spAutoFit/>
          </a:bodyPr>
          <a:lstStyle/>
          <a:p>
            <a:r>
              <a:rPr lang="en-US" sz="2000" dirty="0">
                <a:solidFill>
                  <a:schemeClr val="bg1"/>
                </a:solidFill>
              </a:rPr>
              <a:t>3.4.</a:t>
            </a:r>
            <a:r>
              <a:rPr lang="en-US" dirty="0"/>
              <a:t> </a:t>
            </a:r>
            <a:r>
              <a:rPr lang="en-US" sz="2000" b="1" dirty="0">
                <a:solidFill>
                  <a:schemeClr val="bg1"/>
                </a:solidFill>
              </a:rPr>
              <a:t>M</a:t>
            </a:r>
            <a:r>
              <a:rPr lang="en-ID" sz="2000" b="1" dirty="0" err="1">
                <a:solidFill>
                  <a:schemeClr val="bg1"/>
                </a:solidFill>
              </a:rPr>
              <a:t>enggunakan</a:t>
            </a:r>
            <a:r>
              <a:rPr lang="en-ID" sz="2000" b="1" dirty="0">
                <a:solidFill>
                  <a:schemeClr val="bg1"/>
                </a:solidFill>
              </a:rPr>
              <a:t> </a:t>
            </a:r>
            <a:r>
              <a:rPr lang="en-ID" sz="2000" b="1" dirty="0" err="1">
                <a:solidFill>
                  <a:schemeClr val="bg1"/>
                </a:solidFill>
              </a:rPr>
              <a:t>hasil</a:t>
            </a:r>
            <a:r>
              <a:rPr lang="en-ID" sz="2000" b="1" dirty="0">
                <a:solidFill>
                  <a:schemeClr val="bg1"/>
                </a:solidFill>
              </a:rPr>
              <a:t> </a:t>
            </a:r>
            <a:r>
              <a:rPr lang="en-ID" sz="2000" b="1" dirty="0" err="1">
                <a:solidFill>
                  <a:schemeClr val="bg1"/>
                </a:solidFill>
              </a:rPr>
              <a:t>asesmen</a:t>
            </a:r>
            <a:r>
              <a:rPr lang="en-ID" sz="2000" b="1" dirty="0">
                <a:solidFill>
                  <a:schemeClr val="bg1"/>
                </a:solidFill>
              </a:rPr>
              <a:t> </a:t>
            </a:r>
            <a:r>
              <a:rPr lang="en-ID" sz="2000" b="1" dirty="0" err="1">
                <a:solidFill>
                  <a:schemeClr val="bg1"/>
                </a:solidFill>
              </a:rPr>
              <a:t>sebagai</a:t>
            </a:r>
            <a:r>
              <a:rPr lang="en-ID" sz="2000" b="1" dirty="0">
                <a:solidFill>
                  <a:schemeClr val="bg1"/>
                </a:solidFill>
              </a:rPr>
              <a:t> </a:t>
            </a:r>
            <a:r>
              <a:rPr lang="en-ID" sz="2000" b="1" dirty="0" err="1">
                <a:solidFill>
                  <a:schemeClr val="bg1"/>
                </a:solidFill>
              </a:rPr>
              <a:t>dasar</a:t>
            </a:r>
            <a:r>
              <a:rPr lang="en-ID" sz="2000" b="1" dirty="0">
                <a:solidFill>
                  <a:schemeClr val="bg1"/>
                </a:solidFill>
              </a:rPr>
              <a:t> </a:t>
            </a:r>
            <a:r>
              <a:rPr lang="en-ID" sz="2000" b="1" dirty="0" err="1">
                <a:solidFill>
                  <a:schemeClr val="bg1"/>
                </a:solidFill>
              </a:rPr>
              <a:t>untuk</a:t>
            </a:r>
            <a:r>
              <a:rPr lang="en-ID" sz="2000" b="1" dirty="0">
                <a:solidFill>
                  <a:schemeClr val="bg1"/>
                </a:solidFill>
              </a:rPr>
              <a:t> </a:t>
            </a:r>
            <a:r>
              <a:rPr lang="en-ID" sz="2000" b="1" dirty="0" err="1">
                <a:solidFill>
                  <a:schemeClr val="bg1"/>
                </a:solidFill>
              </a:rPr>
              <a:t>merancang</a:t>
            </a:r>
            <a:r>
              <a:rPr lang="en-ID" sz="2000" b="1" dirty="0">
                <a:solidFill>
                  <a:schemeClr val="bg1"/>
                </a:solidFill>
              </a:rPr>
              <a:t> </a:t>
            </a:r>
            <a:r>
              <a:rPr lang="en-ID" sz="2000" b="1" dirty="0" err="1">
                <a:solidFill>
                  <a:schemeClr val="bg1"/>
                </a:solidFill>
              </a:rPr>
              <a:t>pembelajaran</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7" name="Rectangle 16"/>
          <p:cNvSpPr/>
          <p:nvPr/>
        </p:nvSpPr>
        <p:spPr>
          <a:xfrm>
            <a:off x="6381568" y="2503963"/>
            <a:ext cx="5080628" cy="2554545"/>
          </a:xfrm>
          <a:prstGeom prst="rect">
            <a:avLst/>
          </a:prstGeom>
          <a:solidFill>
            <a:schemeClr val="accent6">
              <a:lumMod val="40000"/>
              <a:lumOff val="60000"/>
            </a:schemeClr>
          </a:solidFill>
        </p:spPr>
        <p:txBody>
          <a:bodyPr wrap="square">
            <a:spAutoFit/>
          </a:bodyPr>
          <a:lstStyle/>
          <a:p>
            <a:r>
              <a:rPr lang="en-US" sz="2000" b="1" dirty="0" err="1"/>
              <a:t>Telaah</a:t>
            </a:r>
            <a:r>
              <a:rPr lang="en-US" sz="2000" b="1" dirty="0"/>
              <a:t>  </a:t>
            </a:r>
            <a:r>
              <a:rPr lang="en-US" sz="2000" b="1" dirty="0" err="1"/>
              <a:t>dokumen</a:t>
            </a:r>
            <a:r>
              <a:rPr lang="en-US" sz="2000" b="1" dirty="0"/>
              <a:t>  </a:t>
            </a:r>
            <a:r>
              <a:rPr lang="en-US" sz="2000" dirty="0" err="1"/>
              <a:t>bukti</a:t>
            </a:r>
            <a:r>
              <a:rPr lang="en-US" sz="2000" dirty="0"/>
              <a:t>  </a:t>
            </a:r>
            <a:r>
              <a:rPr lang="en-US" sz="2000" dirty="0" err="1"/>
              <a:t>berupa</a:t>
            </a:r>
            <a:r>
              <a:rPr lang="en-US" sz="2000" dirty="0"/>
              <a:t>  </a:t>
            </a:r>
            <a:r>
              <a:rPr lang="en-US" sz="2000" dirty="0" err="1"/>
              <a:t>penggunaan</a:t>
            </a:r>
            <a:r>
              <a:rPr lang="en-US" sz="2000" dirty="0"/>
              <a:t>  </a:t>
            </a:r>
            <a:r>
              <a:rPr lang="en-US" sz="2000" b="1" dirty="0" err="1"/>
              <a:t>hasil</a:t>
            </a:r>
            <a:r>
              <a:rPr lang="en-US" sz="2000" b="1" dirty="0"/>
              <a:t> </a:t>
            </a:r>
            <a:r>
              <a:rPr lang="en-US" sz="2000" b="1" dirty="0" err="1"/>
              <a:t>asesmen</a:t>
            </a:r>
            <a:r>
              <a:rPr lang="en-US" sz="2000" b="1" dirty="0"/>
              <a:t> </a:t>
            </a:r>
            <a:r>
              <a:rPr lang="en-US" sz="2000" dirty="0" err="1"/>
              <a:t>tersebut</a:t>
            </a:r>
            <a:r>
              <a:rPr lang="en-US" sz="2000" dirty="0"/>
              <a:t> </a:t>
            </a:r>
            <a:r>
              <a:rPr lang="en-US" sz="2000" dirty="0" err="1"/>
              <a:t>untuk</a:t>
            </a:r>
            <a:r>
              <a:rPr lang="en-US" sz="2000" dirty="0"/>
              <a:t> </a:t>
            </a:r>
            <a:r>
              <a:rPr lang="en-US" sz="2000" dirty="0" err="1"/>
              <a:t>merancang</a:t>
            </a:r>
            <a:r>
              <a:rPr lang="en-US" sz="2000" dirty="0"/>
              <a:t> </a:t>
            </a:r>
            <a:r>
              <a:rPr lang="en-US" sz="2000" dirty="0" err="1"/>
              <a:t>pembelajaran</a:t>
            </a:r>
            <a:r>
              <a:rPr lang="en-US" sz="2000" dirty="0"/>
              <a:t>.</a:t>
            </a:r>
          </a:p>
          <a:p>
            <a:endParaRPr lang="en-US" sz="2000" dirty="0"/>
          </a:p>
          <a:p>
            <a:pPr lvl="0"/>
            <a:r>
              <a:rPr lang="en-ID" sz="2000" b="1" dirty="0" err="1"/>
              <a:t>wawancara</a:t>
            </a:r>
            <a:r>
              <a:rPr lang="en-ID" sz="2000" dirty="0"/>
              <a:t> </a:t>
            </a:r>
            <a:r>
              <a:rPr lang="en-ID" sz="2000" dirty="0" err="1"/>
              <a:t>dengan</a:t>
            </a:r>
            <a:r>
              <a:rPr lang="en-ID" sz="2000" dirty="0"/>
              <a:t> minimal 3 guru </a:t>
            </a:r>
            <a:r>
              <a:rPr lang="en-ID" sz="2000" dirty="0" err="1"/>
              <a:t>diperoleh</a:t>
            </a:r>
            <a:r>
              <a:rPr lang="en-ID" sz="2000" dirty="0"/>
              <a:t> </a:t>
            </a:r>
            <a:r>
              <a:rPr lang="en-ID" sz="2000" dirty="0" err="1"/>
              <a:t>informasi</a:t>
            </a:r>
            <a:r>
              <a:rPr lang="en-ID" sz="2000" dirty="0"/>
              <a:t> </a:t>
            </a:r>
            <a:r>
              <a:rPr lang="en-ID" sz="2000" dirty="0" err="1"/>
              <a:t>tentang</a:t>
            </a:r>
            <a:r>
              <a:rPr lang="en-ID" sz="2000" dirty="0"/>
              <a:t> </a:t>
            </a:r>
            <a:r>
              <a:rPr lang="en-ID" sz="2000" dirty="0" err="1"/>
              <a:t>cara</a:t>
            </a:r>
            <a:r>
              <a:rPr lang="en-ID" sz="2000" dirty="0"/>
              <a:t> guru </a:t>
            </a:r>
            <a:r>
              <a:rPr lang="en-ID" sz="2000" dirty="0" err="1"/>
              <a:t>menggunakan</a:t>
            </a:r>
            <a:r>
              <a:rPr lang="en-ID" sz="2000" dirty="0"/>
              <a:t> </a:t>
            </a:r>
            <a:r>
              <a:rPr lang="en-ID" sz="2000" dirty="0" err="1"/>
              <a:t>hasil</a:t>
            </a:r>
            <a:r>
              <a:rPr lang="en-ID" sz="2000" dirty="0"/>
              <a:t> </a:t>
            </a:r>
            <a:r>
              <a:rPr lang="en-ID" sz="2000" dirty="0" err="1"/>
              <a:t>asesmen</a:t>
            </a:r>
            <a:r>
              <a:rPr lang="en-ID" sz="2000" dirty="0"/>
              <a:t> </a:t>
            </a:r>
            <a:r>
              <a:rPr lang="en-ID" sz="2000" dirty="0" err="1"/>
              <a:t>untuk</a:t>
            </a:r>
            <a:r>
              <a:rPr lang="en-ID" sz="2000" dirty="0"/>
              <a:t> </a:t>
            </a:r>
            <a:r>
              <a:rPr lang="en-ID" sz="2000" dirty="0" err="1"/>
              <a:t>merancang</a:t>
            </a:r>
            <a:r>
              <a:rPr lang="en-ID" sz="2000" dirty="0"/>
              <a:t> </a:t>
            </a:r>
            <a:r>
              <a:rPr lang="en-ID" sz="2000" dirty="0" err="1"/>
              <a:t>pembelajaran</a:t>
            </a:r>
            <a:r>
              <a:rPr lang="en-ID" sz="2000" dirty="0"/>
              <a:t> </a:t>
            </a:r>
            <a:r>
              <a:rPr lang="en-ID" sz="2000" dirty="0" err="1"/>
              <a:t>sesuai</a:t>
            </a:r>
            <a:r>
              <a:rPr lang="en-ID" sz="2000" dirty="0"/>
              <a:t> </a:t>
            </a:r>
            <a:r>
              <a:rPr lang="en-ID" sz="2000" dirty="0" err="1"/>
              <a:t>kebutuhan</a:t>
            </a:r>
            <a:r>
              <a:rPr lang="en-ID" sz="2000" dirty="0"/>
              <a:t> </a:t>
            </a:r>
            <a:r>
              <a:rPr lang="en-ID" sz="2000" dirty="0" err="1"/>
              <a:t>belajar</a:t>
            </a:r>
            <a:r>
              <a:rPr lang="en-ID" sz="2000" dirty="0"/>
              <a:t> murid. </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364170" y="2472610"/>
            <a:ext cx="5598748" cy="267765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400" dirty="0" err="1"/>
              <a:t>Menggunakan</a:t>
            </a:r>
            <a:r>
              <a:rPr lang="en-US" sz="2400" dirty="0"/>
              <a:t>  </a:t>
            </a:r>
            <a:r>
              <a:rPr lang="en-US" sz="2400" dirty="0" err="1"/>
              <a:t>hasil</a:t>
            </a:r>
            <a:r>
              <a:rPr lang="en-US" sz="2400" dirty="0"/>
              <a:t>  </a:t>
            </a:r>
            <a:r>
              <a:rPr lang="en-US" sz="2400" dirty="0" err="1"/>
              <a:t>asesmen</a:t>
            </a:r>
            <a:r>
              <a:rPr lang="en-US" sz="2400" dirty="0"/>
              <a:t> </a:t>
            </a:r>
            <a:r>
              <a:rPr lang="en-US" sz="2400" dirty="0" err="1"/>
              <a:t>sebagai</a:t>
            </a:r>
            <a:r>
              <a:rPr lang="en-US" sz="2400" dirty="0"/>
              <a:t>  </a:t>
            </a:r>
            <a:r>
              <a:rPr lang="en-US" sz="2400" dirty="0" err="1"/>
              <a:t>dasar</a:t>
            </a:r>
            <a:r>
              <a:rPr lang="en-US" sz="2400" dirty="0"/>
              <a:t>  </a:t>
            </a:r>
            <a:r>
              <a:rPr lang="en-US" sz="2400" dirty="0" err="1"/>
              <a:t>untuk</a:t>
            </a:r>
            <a:r>
              <a:rPr lang="en-US" sz="2400" dirty="0"/>
              <a:t>   </a:t>
            </a:r>
            <a:r>
              <a:rPr lang="en-US" sz="2400" dirty="0" err="1"/>
              <a:t>merancang</a:t>
            </a:r>
            <a:r>
              <a:rPr lang="en-US" sz="2400" dirty="0"/>
              <a:t>  </a:t>
            </a:r>
            <a:r>
              <a:rPr lang="en-US" sz="2400" dirty="0" err="1"/>
              <a:t>pembelajaran</a:t>
            </a:r>
            <a:r>
              <a:rPr lang="en-US" sz="2400" dirty="0"/>
              <a:t>.  </a:t>
            </a:r>
            <a:r>
              <a:rPr lang="en-US" sz="2400" dirty="0" err="1"/>
              <a:t>Informasi</a:t>
            </a:r>
            <a:r>
              <a:rPr lang="en-US" sz="2400" dirty="0"/>
              <a:t>  </a:t>
            </a:r>
            <a:r>
              <a:rPr lang="en-US" sz="2400" dirty="0" err="1"/>
              <a:t>dari</a:t>
            </a:r>
            <a:r>
              <a:rPr lang="en-US" sz="2400" dirty="0"/>
              <a:t> </a:t>
            </a:r>
            <a:r>
              <a:rPr lang="en-US" sz="2400" dirty="0" err="1"/>
              <a:t>asesmen</a:t>
            </a:r>
            <a:r>
              <a:rPr lang="en-US" sz="2400" dirty="0"/>
              <a:t> </a:t>
            </a:r>
            <a:r>
              <a:rPr lang="en-US" sz="2400" dirty="0" err="1"/>
              <a:t>tidak</a:t>
            </a:r>
            <a:r>
              <a:rPr lang="en-US" sz="2400" dirty="0"/>
              <a:t>  </a:t>
            </a:r>
            <a:r>
              <a:rPr lang="en-US" sz="2400" dirty="0" err="1"/>
              <a:t>akan</a:t>
            </a:r>
            <a:r>
              <a:rPr lang="en-US" sz="2400" dirty="0"/>
              <a:t> </a:t>
            </a:r>
            <a:r>
              <a:rPr lang="en-US" sz="2400" dirty="0" err="1"/>
              <a:t>bermanfaat</a:t>
            </a:r>
            <a:r>
              <a:rPr lang="en-US" sz="2400" dirty="0"/>
              <a:t>  </a:t>
            </a:r>
            <a:r>
              <a:rPr lang="en-US" sz="2400" dirty="0" err="1"/>
              <a:t>bagi</a:t>
            </a:r>
            <a:r>
              <a:rPr lang="en-US" sz="2400" dirty="0"/>
              <a:t>  murid   </a:t>
            </a:r>
            <a:r>
              <a:rPr lang="en-US" sz="2400" dirty="0" err="1"/>
              <a:t>apabila</a:t>
            </a:r>
            <a:r>
              <a:rPr lang="en-US" sz="2400" dirty="0"/>
              <a:t> </a:t>
            </a:r>
            <a:r>
              <a:rPr lang="en-US" sz="2400" dirty="0" err="1"/>
              <a:t>tidak</a:t>
            </a:r>
            <a:r>
              <a:rPr lang="en-US" sz="2400" dirty="0"/>
              <a:t> </a:t>
            </a:r>
            <a:r>
              <a:rPr lang="en-US" sz="2400" dirty="0" err="1"/>
              <a:t>digunakan</a:t>
            </a:r>
            <a:r>
              <a:rPr lang="en-US" sz="2400" dirty="0"/>
              <a:t> </a:t>
            </a:r>
            <a:r>
              <a:rPr lang="en-US" sz="2400" dirty="0" err="1"/>
              <a:t>untuk</a:t>
            </a:r>
            <a:r>
              <a:rPr lang="en-US" sz="2400" dirty="0"/>
              <a:t> </a:t>
            </a:r>
            <a:r>
              <a:rPr lang="en-US" sz="2400" dirty="0" err="1"/>
              <a:t>merancang</a:t>
            </a:r>
            <a:r>
              <a:rPr lang="en-US" sz="2400" dirty="0"/>
              <a:t> </a:t>
            </a:r>
            <a:r>
              <a:rPr lang="en-US" sz="2400" dirty="0" err="1"/>
              <a:t>kegiatan</a:t>
            </a:r>
            <a:r>
              <a:rPr lang="en-US" sz="2400" dirty="0"/>
              <a:t> </a:t>
            </a:r>
            <a:r>
              <a:rPr lang="en-US" sz="2400" dirty="0" err="1"/>
              <a:t>pembelajaran</a:t>
            </a:r>
            <a:r>
              <a:rPr lang="en-US" sz="2400" dirty="0"/>
              <a:t> </a:t>
            </a:r>
            <a:r>
              <a:rPr lang="en-US" sz="2400" dirty="0" err="1"/>
              <a:t>selanjutnya</a:t>
            </a:r>
            <a:endParaRPr lang="en-US" sz="2400" dirty="0"/>
          </a:p>
        </p:txBody>
      </p:sp>
      <p:sp>
        <p:nvSpPr>
          <p:cNvPr id="4" name="Rectangle 3">
            <a:extLst>
              <a:ext uri="{FF2B5EF4-FFF2-40B4-BE49-F238E27FC236}">
                <a16:creationId xmlns:a16="http://schemas.microsoft.com/office/drawing/2014/main" id="{4F0D9607-901C-19B0-37B1-E4127EB58C29}"/>
              </a:ext>
            </a:extLst>
          </p:cNvPr>
          <p:cNvSpPr/>
          <p:nvPr/>
        </p:nvSpPr>
        <p:spPr>
          <a:xfrm>
            <a:off x="364170" y="1213346"/>
            <a:ext cx="5090146" cy="646331"/>
          </a:xfrm>
          <a:prstGeom prst="rect">
            <a:avLst/>
          </a:prstGeom>
        </p:spPr>
        <p:txBody>
          <a:bodyPr wrap="square">
            <a:spAutoFit/>
          </a:bodyPr>
          <a:lstStyle/>
          <a:p>
            <a:r>
              <a:rPr lang="en-US" b="1" dirty="0">
                <a:solidFill>
                  <a:schemeClr val="bg1"/>
                </a:solidFill>
              </a:rPr>
              <a:t>3. </a:t>
            </a:r>
            <a:r>
              <a:rPr lang="en-US" b="1" dirty="0" err="1">
                <a:solidFill>
                  <a:schemeClr val="bg1"/>
                </a:solidFill>
              </a:rPr>
              <a:t>Pendidik</a:t>
            </a:r>
            <a:r>
              <a:rPr lang="en-US" b="1" dirty="0">
                <a:solidFill>
                  <a:schemeClr val="bg1"/>
                </a:solidFill>
              </a:rPr>
              <a:t> </a:t>
            </a:r>
            <a:r>
              <a:rPr lang="en-US" b="1" dirty="0" err="1">
                <a:solidFill>
                  <a:schemeClr val="bg1"/>
                </a:solidFill>
              </a:rPr>
              <a:t>mengelola</a:t>
            </a:r>
            <a:r>
              <a:rPr lang="en-US" b="1" dirty="0">
                <a:solidFill>
                  <a:schemeClr val="bg1"/>
                </a:solidFill>
              </a:rPr>
              <a:t> proses </a:t>
            </a:r>
            <a:r>
              <a:rPr lang="en-US" b="1" dirty="0" err="1">
                <a:solidFill>
                  <a:schemeClr val="bg1"/>
                </a:solidFill>
              </a:rPr>
              <a:t>pembelajaran</a:t>
            </a:r>
            <a:r>
              <a:rPr lang="en-US" b="1" dirty="0">
                <a:solidFill>
                  <a:schemeClr val="bg1"/>
                </a:solidFill>
              </a:rPr>
              <a:t> </a:t>
            </a:r>
            <a:r>
              <a:rPr lang="en-US" b="1" dirty="0" err="1">
                <a:solidFill>
                  <a:schemeClr val="bg1"/>
                </a:solidFill>
              </a:rPr>
              <a:t>secara</a:t>
            </a:r>
            <a:r>
              <a:rPr lang="en-US" b="1" dirty="0">
                <a:solidFill>
                  <a:schemeClr val="bg1"/>
                </a:solidFill>
              </a:rPr>
              <a:t> </a:t>
            </a:r>
            <a:r>
              <a:rPr lang="en-US" b="1" dirty="0" err="1">
                <a:solidFill>
                  <a:schemeClr val="bg1"/>
                </a:solidFill>
              </a:rPr>
              <a:t>efektif</a:t>
            </a:r>
            <a:r>
              <a:rPr lang="en-US" b="1" dirty="0">
                <a:solidFill>
                  <a:schemeClr val="bg1"/>
                </a:solidFill>
              </a:rPr>
              <a:t> dan </a:t>
            </a:r>
            <a:r>
              <a:rPr lang="en-US" b="1" dirty="0" err="1">
                <a:solidFill>
                  <a:schemeClr val="bg1"/>
                </a:solidFill>
              </a:rPr>
              <a:t>bermakna</a:t>
            </a:r>
            <a:r>
              <a:rPr lang="en-US" b="1" dirty="0">
                <a:solidFill>
                  <a:schemeClr val="bg1"/>
                </a:solidFill>
              </a:rPr>
              <a:t>.</a:t>
            </a:r>
            <a:endParaRPr lang="en-US" dirty="0">
              <a:solidFill>
                <a:schemeClr val="bg1"/>
              </a:solidFill>
            </a:endParaRPr>
          </a:p>
        </p:txBody>
      </p:sp>
      <p:sp>
        <p:nvSpPr>
          <p:cNvPr id="9" name="Rectangle 8">
            <a:extLst>
              <a:ext uri="{FF2B5EF4-FFF2-40B4-BE49-F238E27FC236}">
                <a16:creationId xmlns:a16="http://schemas.microsoft.com/office/drawing/2014/main" id="{755263F8-9BBA-C186-978A-ABFC261A048F}"/>
              </a:ext>
            </a:extLst>
          </p:cNvPr>
          <p:cNvSpPr/>
          <p:nvPr/>
        </p:nvSpPr>
        <p:spPr>
          <a:xfrm>
            <a:off x="6472914" y="5317677"/>
            <a:ext cx="4989282" cy="1015663"/>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err="1">
                <a:solidFill>
                  <a:schemeClr val="tx1"/>
                </a:solidFill>
              </a:rPr>
              <a:t>Rencana</a:t>
            </a:r>
            <a:r>
              <a:rPr lang="en-US" sz="2000" dirty="0">
                <a:solidFill>
                  <a:schemeClr val="tx1"/>
                </a:solidFill>
              </a:rPr>
              <a:t> </a:t>
            </a:r>
            <a:r>
              <a:rPr lang="en-US" sz="2000" dirty="0" err="1">
                <a:solidFill>
                  <a:schemeClr val="tx1"/>
                </a:solidFill>
              </a:rPr>
              <a:t>Pembelajaran</a:t>
            </a:r>
            <a:r>
              <a:rPr lang="en-US" sz="2000" dirty="0">
                <a:solidFill>
                  <a:schemeClr val="tx1"/>
                </a:solidFill>
              </a:rPr>
              <a:t>, </a:t>
            </a:r>
            <a:r>
              <a:rPr lang="en-US" sz="2000" dirty="0" err="1">
                <a:solidFill>
                  <a:schemeClr val="tx1"/>
                </a:solidFill>
              </a:rPr>
              <a:t>Instrumen</a:t>
            </a:r>
            <a:r>
              <a:rPr lang="en-US" sz="2000" dirty="0">
                <a:solidFill>
                  <a:schemeClr val="tx1"/>
                </a:solidFill>
              </a:rPr>
              <a:t> dan </a:t>
            </a:r>
            <a:r>
              <a:rPr lang="en-US" sz="2000" dirty="0" err="1">
                <a:solidFill>
                  <a:schemeClr val="tx1"/>
                </a:solidFill>
              </a:rPr>
              <a:t>hasil</a:t>
            </a:r>
            <a:r>
              <a:rPr lang="en-US" sz="2000" dirty="0">
                <a:solidFill>
                  <a:schemeClr val="tx1"/>
                </a:solidFill>
              </a:rPr>
              <a:t> </a:t>
            </a:r>
            <a:r>
              <a:rPr lang="en-US" sz="2000" dirty="0" err="1">
                <a:solidFill>
                  <a:schemeClr val="tx1"/>
                </a:solidFill>
              </a:rPr>
              <a:t>asesmen</a:t>
            </a:r>
            <a:r>
              <a:rPr lang="en-US" sz="2000" dirty="0">
                <a:solidFill>
                  <a:schemeClr val="tx1"/>
                </a:solidFill>
              </a:rPr>
              <a:t>, </a:t>
            </a:r>
            <a:r>
              <a:rPr lang="en-US" sz="2000" dirty="0" err="1">
                <a:solidFill>
                  <a:schemeClr val="tx1"/>
                </a:solidFill>
              </a:rPr>
              <a:t>analisis</a:t>
            </a:r>
            <a:r>
              <a:rPr lang="en-US" sz="2000" dirty="0">
                <a:solidFill>
                  <a:schemeClr val="tx1"/>
                </a:solidFill>
              </a:rPr>
              <a:t> </a:t>
            </a:r>
            <a:r>
              <a:rPr lang="en-US" sz="2000" dirty="0" err="1">
                <a:solidFill>
                  <a:schemeClr val="tx1"/>
                </a:solidFill>
              </a:rPr>
              <a:t>hasil</a:t>
            </a:r>
            <a:r>
              <a:rPr lang="en-US" sz="2000" dirty="0">
                <a:solidFill>
                  <a:schemeClr val="tx1"/>
                </a:solidFill>
              </a:rPr>
              <a:t> </a:t>
            </a:r>
            <a:r>
              <a:rPr lang="en-US" sz="2000" dirty="0" err="1">
                <a:solidFill>
                  <a:schemeClr val="tx1"/>
                </a:solidFill>
              </a:rPr>
              <a:t>evaluasi</a:t>
            </a:r>
            <a:r>
              <a:rPr lang="en-US" sz="2000" dirty="0">
                <a:solidFill>
                  <a:schemeClr val="tx1"/>
                </a:solidFill>
              </a:rPr>
              <a:t>, daftar </a:t>
            </a:r>
            <a:r>
              <a:rPr lang="en-US" sz="2000" dirty="0" err="1">
                <a:solidFill>
                  <a:schemeClr val="tx1"/>
                </a:solidFill>
              </a:rPr>
              <a:t>nilai</a:t>
            </a:r>
            <a:r>
              <a:rPr lang="en-US" sz="2000" dirty="0">
                <a:solidFill>
                  <a:schemeClr val="tx1"/>
                </a:solidFill>
              </a:rPr>
              <a:t>.</a:t>
            </a:r>
          </a:p>
        </p:txBody>
      </p:sp>
    </p:spTree>
    <p:extLst>
      <p:ext uri="{BB962C8B-B14F-4D97-AF65-F5344CB8AC3E}">
        <p14:creationId xmlns:p14="http://schemas.microsoft.com/office/powerpoint/2010/main" val="382186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7" grpId="0" animBg="1"/>
      <p:bldP spid="3" grpId="0" animBg="1"/>
      <p:bldP spid="4" grpId="0"/>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05786" y="412750"/>
            <a:ext cx="10356410"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5507614"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831677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962918" y="1151792"/>
            <a:ext cx="4684418" cy="800219"/>
          </a:xfrm>
          <a:prstGeom prst="rect">
            <a:avLst/>
          </a:prstGeom>
        </p:spPr>
        <p:txBody>
          <a:bodyPr wrap="square">
            <a:spAutoFit/>
          </a:bodyPr>
          <a:lstStyle/>
          <a:p>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3.5.</a:t>
            </a:r>
            <a:r>
              <a:rPr lang="en-US" b="1" dirty="0"/>
              <a:t> </a:t>
            </a:r>
            <a:r>
              <a:rPr lang="en-US" b="1" dirty="0">
                <a:solidFill>
                  <a:schemeClr val="bg1"/>
                </a:solidFill>
              </a:rPr>
              <a:t>Menyusun </a:t>
            </a:r>
            <a:r>
              <a:rPr lang="en-US" b="1" dirty="0" err="1">
                <a:solidFill>
                  <a:schemeClr val="bg1"/>
                </a:solidFill>
              </a:rPr>
              <a:t>kegiatan</a:t>
            </a:r>
            <a:r>
              <a:rPr lang="en-US" b="1" dirty="0">
                <a:solidFill>
                  <a:schemeClr val="bg1"/>
                </a:solidFill>
              </a:rPr>
              <a:t> </a:t>
            </a:r>
            <a:r>
              <a:rPr lang="en-US" b="1" dirty="0" err="1">
                <a:solidFill>
                  <a:schemeClr val="bg1"/>
                </a:solidFill>
              </a:rPr>
              <a:t>pembelajaran</a:t>
            </a:r>
            <a:r>
              <a:rPr lang="en-US" b="1" dirty="0">
                <a:solidFill>
                  <a:schemeClr val="bg1"/>
                </a:solidFill>
              </a:rPr>
              <a:t> yang </a:t>
            </a:r>
            <a:r>
              <a:rPr lang="en-US" b="1" dirty="0" err="1">
                <a:solidFill>
                  <a:schemeClr val="bg1"/>
                </a:solidFill>
              </a:rPr>
              <a:t>selaras</a:t>
            </a:r>
            <a:r>
              <a:rPr lang="en-US" b="1" dirty="0">
                <a:solidFill>
                  <a:schemeClr val="bg1"/>
                </a:solidFill>
              </a:rPr>
              <a:t> </a:t>
            </a:r>
            <a:r>
              <a:rPr lang="en-US" b="1" dirty="0" err="1">
                <a:solidFill>
                  <a:schemeClr val="bg1"/>
                </a:solidFill>
              </a:rPr>
              <a:t>dengan</a:t>
            </a:r>
            <a:r>
              <a:rPr lang="en-US" b="1" dirty="0">
                <a:solidFill>
                  <a:schemeClr val="bg1"/>
                </a:solidFill>
              </a:rPr>
              <a:t> </a:t>
            </a:r>
            <a:r>
              <a:rPr lang="en-US" b="1" dirty="0" err="1">
                <a:solidFill>
                  <a:schemeClr val="bg1"/>
                </a:solidFill>
              </a:rPr>
              <a:t>tujuan</a:t>
            </a:r>
            <a:r>
              <a:rPr lang="en-US" b="1" dirty="0">
                <a:solidFill>
                  <a:schemeClr val="bg1"/>
                </a:solidFill>
              </a:rPr>
              <a:t> </a:t>
            </a:r>
            <a:r>
              <a:rPr lang="en-US" b="1" dirty="0" err="1">
                <a:solidFill>
                  <a:schemeClr val="bg1"/>
                </a:solidFill>
              </a:rPr>
              <a:t>pembelajaran</a:t>
            </a:r>
            <a:r>
              <a:rPr lang="en-US" b="1" dirty="0">
                <a:solidFill>
                  <a:schemeClr val="bg1"/>
                </a:solidFill>
              </a:rPr>
              <a:t>.</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7022441" y="5486326"/>
            <a:ext cx="5000420" cy="70788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err="1">
                <a:solidFill>
                  <a:schemeClr val="tx1"/>
                </a:solidFill>
              </a:rPr>
              <a:t>Rencana</a:t>
            </a:r>
            <a:r>
              <a:rPr lang="en-US" sz="2000" dirty="0">
                <a:solidFill>
                  <a:schemeClr val="tx1"/>
                </a:solidFill>
              </a:rPr>
              <a:t> </a:t>
            </a:r>
            <a:r>
              <a:rPr lang="en-US" sz="2000" dirty="0" err="1">
                <a:solidFill>
                  <a:schemeClr val="tx1"/>
                </a:solidFill>
              </a:rPr>
              <a:t>Pembelajaran</a:t>
            </a:r>
            <a:r>
              <a:rPr lang="en-US" sz="2000" dirty="0">
                <a:solidFill>
                  <a:schemeClr val="tx1"/>
                </a:solidFill>
              </a:rPr>
              <a:t>, video </a:t>
            </a:r>
            <a:r>
              <a:rPr lang="en-US" sz="2000" dirty="0" err="1">
                <a:solidFill>
                  <a:schemeClr val="tx1"/>
                </a:solidFill>
              </a:rPr>
              <a:t>pembelajaran</a:t>
            </a:r>
            <a:endParaRPr lang="en-US" sz="2000" b="1" dirty="0">
              <a:solidFill>
                <a:schemeClr val="tx1"/>
              </a:solidFill>
            </a:endParaRPr>
          </a:p>
        </p:txBody>
      </p:sp>
      <p:sp>
        <p:nvSpPr>
          <p:cNvPr id="17" name="Rectangle 16"/>
          <p:cNvSpPr/>
          <p:nvPr/>
        </p:nvSpPr>
        <p:spPr>
          <a:xfrm>
            <a:off x="7022442" y="2519525"/>
            <a:ext cx="5000419" cy="2554545"/>
          </a:xfrm>
          <a:prstGeom prst="rect">
            <a:avLst/>
          </a:prstGeom>
          <a:solidFill>
            <a:schemeClr val="accent6">
              <a:lumMod val="40000"/>
              <a:lumOff val="60000"/>
            </a:schemeClr>
          </a:solidFill>
        </p:spPr>
        <p:txBody>
          <a:bodyPr wrap="square">
            <a:spAutoFit/>
          </a:bodyPr>
          <a:lstStyle/>
          <a:p>
            <a:pPr lvl="0"/>
            <a:r>
              <a:rPr lang="en-US" sz="2000" b="1" dirty="0" err="1"/>
              <a:t>Telaah</a:t>
            </a:r>
            <a:r>
              <a:rPr lang="en-US" sz="2000" b="1" dirty="0"/>
              <a:t>  </a:t>
            </a:r>
            <a:r>
              <a:rPr lang="en-US" sz="2000" b="1" dirty="0" err="1"/>
              <a:t>Dokumen</a:t>
            </a:r>
            <a:r>
              <a:rPr lang="en-US" sz="2000" b="1" dirty="0"/>
              <a:t> </a:t>
            </a:r>
            <a:r>
              <a:rPr lang="en-US" sz="2000" dirty="0" err="1"/>
              <a:t>bukti</a:t>
            </a:r>
            <a:r>
              <a:rPr lang="en-US" sz="2000" dirty="0"/>
              <a:t> </a:t>
            </a:r>
            <a:r>
              <a:rPr lang="en-US" sz="2000" dirty="0" err="1"/>
              <a:t>kegiatan</a:t>
            </a:r>
            <a:r>
              <a:rPr lang="en-US" sz="2000" dirty="0"/>
              <a:t> </a:t>
            </a:r>
            <a:r>
              <a:rPr lang="en-US" sz="2000" dirty="0" err="1"/>
              <a:t>pembelajaran</a:t>
            </a:r>
            <a:r>
              <a:rPr lang="en-US" sz="2000" dirty="0"/>
              <a:t> yang </a:t>
            </a:r>
            <a:r>
              <a:rPr lang="en-US" sz="2000" dirty="0" err="1"/>
              <a:t>selaras</a:t>
            </a:r>
            <a:r>
              <a:rPr lang="en-US" sz="2000" dirty="0"/>
              <a:t> </a:t>
            </a:r>
            <a:r>
              <a:rPr lang="en-US" sz="2000" dirty="0" err="1"/>
              <a:t>dengan</a:t>
            </a:r>
            <a:r>
              <a:rPr lang="en-US" sz="2000" dirty="0"/>
              <a:t> </a:t>
            </a:r>
            <a:r>
              <a:rPr lang="en-US" sz="2000" dirty="0" err="1"/>
              <a:t>tujuan</a:t>
            </a:r>
            <a:r>
              <a:rPr lang="en-US" sz="2000" dirty="0"/>
              <a:t> </a:t>
            </a:r>
            <a:r>
              <a:rPr lang="en-US" sz="2000" dirty="0" err="1"/>
              <a:t>pembelajaran</a:t>
            </a:r>
            <a:r>
              <a:rPr lang="en-US" sz="2000" dirty="0"/>
              <a:t>.</a:t>
            </a:r>
          </a:p>
          <a:p>
            <a:pPr lvl="0"/>
            <a:endParaRPr lang="en-US" sz="2000" b="1" dirty="0"/>
          </a:p>
          <a:p>
            <a:pPr lvl="0"/>
            <a:r>
              <a:rPr lang="en-US" sz="2000" b="1" dirty="0" err="1"/>
              <a:t>Wawancara</a:t>
            </a:r>
            <a:r>
              <a:rPr lang="en-US" sz="2000" dirty="0"/>
              <a:t>, </a:t>
            </a:r>
            <a:r>
              <a:rPr lang="id-ID" sz="2000" dirty="0"/>
              <a:t>dengan minimal 3 guru diperoleh penjelasan tentang upaya guru untuk menyelaraskan kegiatan pembelajaran dengan tujuan pembelajaran.</a:t>
            </a:r>
            <a:endParaRPr kumimoji="0" lang="id-ID" sz="2000" b="1" i="0" u="none" strike="noStrike" kern="1200" cap="none" spc="0" normalizeH="0" baseline="0" noProof="0" dirty="0">
              <a:ln>
                <a:noFill/>
              </a:ln>
              <a:effectLst/>
              <a:uLnTx/>
              <a:uFillTx/>
              <a:latin typeface="Arial Rounded MT Bold" panose="020F0704030504030204" pitchFamily="34" charset="0"/>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591C3A5-CB48-277D-5F9C-2E9F03316A29}"/>
              </a:ext>
            </a:extLst>
          </p:cNvPr>
          <p:cNvSpPr/>
          <p:nvPr/>
        </p:nvSpPr>
        <p:spPr>
          <a:xfrm>
            <a:off x="364170" y="2519525"/>
            <a:ext cx="6400994" cy="3046988"/>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400" dirty="0"/>
              <a:t>Kinerja   </a:t>
            </a:r>
            <a:r>
              <a:rPr lang="en-US" sz="2400" dirty="0" err="1"/>
              <a:t>ini</a:t>
            </a:r>
            <a:r>
              <a:rPr lang="en-US" sz="2400" dirty="0"/>
              <a:t> </a:t>
            </a:r>
            <a:r>
              <a:rPr lang="en-US" sz="2400" dirty="0" err="1"/>
              <a:t>memastikan</a:t>
            </a:r>
            <a:r>
              <a:rPr lang="en-US" sz="2400" dirty="0"/>
              <a:t>  </a:t>
            </a:r>
            <a:r>
              <a:rPr lang="en-US" sz="2400" dirty="0" err="1"/>
              <a:t>durasi</a:t>
            </a:r>
            <a:r>
              <a:rPr lang="en-US" sz="2400" dirty="0"/>
              <a:t>  </a:t>
            </a:r>
            <a:r>
              <a:rPr lang="en-US" sz="2400" dirty="0" err="1"/>
              <a:t>waktu</a:t>
            </a:r>
            <a:r>
              <a:rPr lang="en-US" sz="2400" dirty="0"/>
              <a:t> yang </a:t>
            </a:r>
            <a:r>
              <a:rPr lang="en-US" sz="2400" dirty="0" err="1"/>
              <a:t>dihabiskan</a:t>
            </a:r>
            <a:r>
              <a:rPr lang="en-US" sz="2400" dirty="0"/>
              <a:t>  murid  di  </a:t>
            </a:r>
            <a:r>
              <a:rPr lang="en-US" sz="2400" dirty="0" err="1"/>
              <a:t>sekolah</a:t>
            </a:r>
            <a:r>
              <a:rPr lang="en-US" sz="2400" dirty="0"/>
              <a:t> </a:t>
            </a:r>
            <a:r>
              <a:rPr lang="en-US" sz="2400" dirty="0" err="1"/>
              <a:t>berdampak</a:t>
            </a:r>
            <a:r>
              <a:rPr lang="en-US" sz="2400" dirty="0"/>
              <a:t> pada </a:t>
            </a:r>
            <a:r>
              <a:rPr lang="en-US" sz="2400" dirty="0" err="1"/>
              <a:t>peningkatan</a:t>
            </a:r>
            <a:r>
              <a:rPr lang="en-US" sz="2400" dirty="0"/>
              <a:t> </a:t>
            </a:r>
            <a:r>
              <a:rPr lang="en-US" sz="2400" dirty="0" err="1"/>
              <a:t>atau</a:t>
            </a:r>
            <a:r>
              <a:rPr lang="en-US" sz="2400" dirty="0"/>
              <a:t> </a:t>
            </a:r>
            <a:r>
              <a:rPr lang="en-US" sz="2400" dirty="0" err="1"/>
              <a:t>penambahan</a:t>
            </a:r>
            <a:r>
              <a:rPr lang="en-US" sz="2400" dirty="0"/>
              <a:t>  </a:t>
            </a:r>
            <a:r>
              <a:rPr lang="en-US" sz="2400" dirty="0" err="1"/>
              <a:t>kemampuan</a:t>
            </a:r>
            <a:r>
              <a:rPr lang="en-US" sz="2400" dirty="0"/>
              <a:t> yang </a:t>
            </a:r>
            <a:r>
              <a:rPr lang="en-US" sz="2400" dirty="0" err="1"/>
              <a:t>dimiliki</a:t>
            </a:r>
            <a:r>
              <a:rPr lang="en-US" sz="2400" dirty="0"/>
              <a:t>. Yang </a:t>
            </a:r>
            <a:r>
              <a:rPr lang="en-US" sz="2400" dirty="0" err="1"/>
              <a:t>dihindari</a:t>
            </a:r>
            <a:r>
              <a:rPr lang="en-US" sz="2400" dirty="0"/>
              <a:t> </a:t>
            </a:r>
            <a:r>
              <a:rPr lang="en-US" sz="2400" dirty="0" err="1"/>
              <a:t>adalah</a:t>
            </a:r>
            <a:r>
              <a:rPr lang="en-US" sz="2400" dirty="0"/>
              <a:t> </a:t>
            </a:r>
            <a:r>
              <a:rPr lang="en-US" sz="2400" dirty="0" err="1"/>
              <a:t>pelaksanaan</a:t>
            </a:r>
            <a:r>
              <a:rPr lang="en-US" sz="2400" dirty="0"/>
              <a:t> </a:t>
            </a:r>
            <a:r>
              <a:rPr lang="en-US" sz="2400" dirty="0" err="1"/>
              <a:t>kegiatan</a:t>
            </a:r>
            <a:r>
              <a:rPr lang="en-US" sz="2400" dirty="0"/>
              <a:t> </a:t>
            </a:r>
            <a:r>
              <a:rPr lang="en-US" sz="2400" dirty="0" err="1"/>
              <a:t>pembelajaran</a:t>
            </a:r>
            <a:r>
              <a:rPr lang="en-US" sz="2400" dirty="0"/>
              <a:t> yang </a:t>
            </a:r>
            <a:r>
              <a:rPr lang="en-US" sz="2400" dirty="0" err="1"/>
              <a:t>sebetulnya</a:t>
            </a:r>
            <a:r>
              <a:rPr lang="en-US" sz="2400" dirty="0"/>
              <a:t> </a:t>
            </a:r>
            <a:r>
              <a:rPr lang="en-US" sz="2400" dirty="0" err="1"/>
              <a:t>tidak</a:t>
            </a:r>
            <a:r>
              <a:rPr lang="en-US" sz="2400" dirty="0"/>
              <a:t> </a:t>
            </a:r>
            <a:r>
              <a:rPr lang="en-US" sz="2400" dirty="0" err="1"/>
              <a:t>efektif</a:t>
            </a:r>
            <a:r>
              <a:rPr lang="en-US" sz="2400" dirty="0"/>
              <a:t> </a:t>
            </a:r>
            <a:r>
              <a:rPr lang="en-US" sz="2400" dirty="0" err="1"/>
              <a:t>dalam</a:t>
            </a:r>
            <a:r>
              <a:rPr lang="en-US" sz="2400" dirty="0"/>
              <a:t> </a:t>
            </a:r>
            <a:r>
              <a:rPr lang="en-US" sz="2400" dirty="0" err="1"/>
              <a:t>membangun</a:t>
            </a:r>
            <a:r>
              <a:rPr lang="en-US" sz="2400" dirty="0"/>
              <a:t> </a:t>
            </a:r>
            <a:r>
              <a:rPr lang="en-US" sz="2400" dirty="0" err="1"/>
              <a:t>kemampuan</a:t>
            </a:r>
            <a:r>
              <a:rPr lang="en-US" sz="2400" dirty="0"/>
              <a:t> </a:t>
            </a:r>
            <a:r>
              <a:rPr lang="en-US" sz="2400" dirty="0" err="1"/>
              <a:t>baru</a:t>
            </a:r>
            <a:r>
              <a:rPr lang="en-US" sz="2400" dirty="0"/>
              <a:t> </a:t>
            </a:r>
            <a:r>
              <a:rPr lang="en-US" sz="2400" dirty="0" err="1"/>
              <a:t>bagi</a:t>
            </a:r>
            <a:r>
              <a:rPr lang="en-US" sz="2400" dirty="0"/>
              <a:t> murid  yang </a:t>
            </a:r>
            <a:r>
              <a:rPr lang="en-US" sz="2400" dirty="0" err="1"/>
              <a:t>menjadi</a:t>
            </a:r>
            <a:r>
              <a:rPr lang="en-US" sz="2400" dirty="0"/>
              <a:t> </a:t>
            </a:r>
            <a:r>
              <a:rPr lang="en-US" sz="2400" dirty="0" err="1"/>
              <a:t>tujuan</a:t>
            </a:r>
            <a:r>
              <a:rPr lang="en-US" sz="2400" dirty="0"/>
              <a:t> </a:t>
            </a:r>
            <a:r>
              <a:rPr lang="en-US" sz="2400" dirty="0" err="1"/>
              <a:t>pembelajaran</a:t>
            </a:r>
            <a:r>
              <a:rPr lang="en-US" sz="2400" dirty="0"/>
              <a:t>.</a:t>
            </a:r>
            <a:endParaRPr lang="en-US" sz="2400" b="1" dirty="0"/>
          </a:p>
        </p:txBody>
      </p:sp>
      <p:sp>
        <p:nvSpPr>
          <p:cNvPr id="4" name="Rectangle 3">
            <a:extLst>
              <a:ext uri="{FF2B5EF4-FFF2-40B4-BE49-F238E27FC236}">
                <a16:creationId xmlns:a16="http://schemas.microsoft.com/office/drawing/2014/main" id="{20140D41-48C8-D936-286B-CA68EEAFC0F1}"/>
              </a:ext>
            </a:extLst>
          </p:cNvPr>
          <p:cNvSpPr/>
          <p:nvPr/>
        </p:nvSpPr>
        <p:spPr>
          <a:xfrm>
            <a:off x="364170" y="1213346"/>
            <a:ext cx="5090146" cy="646331"/>
          </a:xfrm>
          <a:prstGeom prst="rect">
            <a:avLst/>
          </a:prstGeom>
        </p:spPr>
        <p:txBody>
          <a:bodyPr wrap="square">
            <a:spAutoFit/>
          </a:bodyPr>
          <a:lstStyle/>
          <a:p>
            <a:r>
              <a:rPr lang="en-US" b="1" dirty="0">
                <a:solidFill>
                  <a:schemeClr val="bg1"/>
                </a:solidFill>
              </a:rPr>
              <a:t>3. </a:t>
            </a:r>
            <a:r>
              <a:rPr lang="en-US" b="1" dirty="0" err="1">
                <a:solidFill>
                  <a:schemeClr val="bg1"/>
                </a:solidFill>
              </a:rPr>
              <a:t>Pendidik</a:t>
            </a:r>
            <a:r>
              <a:rPr lang="en-US" b="1" dirty="0">
                <a:solidFill>
                  <a:schemeClr val="bg1"/>
                </a:solidFill>
              </a:rPr>
              <a:t> </a:t>
            </a:r>
            <a:r>
              <a:rPr lang="en-US" b="1" dirty="0" err="1">
                <a:solidFill>
                  <a:schemeClr val="bg1"/>
                </a:solidFill>
              </a:rPr>
              <a:t>mengelola</a:t>
            </a:r>
            <a:r>
              <a:rPr lang="en-US" b="1" dirty="0">
                <a:solidFill>
                  <a:schemeClr val="bg1"/>
                </a:solidFill>
              </a:rPr>
              <a:t> proses </a:t>
            </a:r>
            <a:r>
              <a:rPr lang="en-US" b="1" dirty="0" err="1">
                <a:solidFill>
                  <a:schemeClr val="bg1"/>
                </a:solidFill>
              </a:rPr>
              <a:t>pembelajaran</a:t>
            </a:r>
            <a:r>
              <a:rPr lang="en-US" b="1" dirty="0">
                <a:solidFill>
                  <a:schemeClr val="bg1"/>
                </a:solidFill>
              </a:rPr>
              <a:t> </a:t>
            </a:r>
            <a:r>
              <a:rPr lang="en-US" b="1" dirty="0" err="1">
                <a:solidFill>
                  <a:schemeClr val="bg1"/>
                </a:solidFill>
              </a:rPr>
              <a:t>secara</a:t>
            </a:r>
            <a:r>
              <a:rPr lang="en-US" b="1" dirty="0">
                <a:solidFill>
                  <a:schemeClr val="bg1"/>
                </a:solidFill>
              </a:rPr>
              <a:t> </a:t>
            </a:r>
            <a:r>
              <a:rPr lang="en-US" b="1" dirty="0" err="1">
                <a:solidFill>
                  <a:schemeClr val="bg1"/>
                </a:solidFill>
              </a:rPr>
              <a:t>efektif</a:t>
            </a:r>
            <a:r>
              <a:rPr lang="en-US" b="1" dirty="0">
                <a:solidFill>
                  <a:schemeClr val="bg1"/>
                </a:solidFill>
              </a:rPr>
              <a:t> dan </a:t>
            </a:r>
            <a:r>
              <a:rPr lang="en-US" b="1" dirty="0" err="1">
                <a:solidFill>
                  <a:schemeClr val="bg1"/>
                </a:solidFill>
              </a:rPr>
              <a:t>bermakna</a:t>
            </a:r>
            <a:r>
              <a:rPr lang="en-US" b="1"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4282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10093" y="412750"/>
            <a:ext cx="10452103"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6735128"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54309" y="1037021"/>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761586" y="1014300"/>
            <a:ext cx="6045217" cy="1077218"/>
          </a:xfrm>
          <a:prstGeom prst="rect">
            <a:avLst/>
          </a:prstGeom>
        </p:spPr>
        <p:txBody>
          <a:bodyPr wrap="square">
            <a:spAutoFit/>
          </a:bodyPr>
          <a:lstStyle/>
          <a:p>
            <a:pPr lvl="0" algn="ctr">
              <a:defRPr/>
            </a:pPr>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3.6 </a:t>
            </a:r>
            <a:r>
              <a:rPr lang="en-US" dirty="0" err="1">
                <a:solidFill>
                  <a:schemeClr val="bg1"/>
                </a:solidFill>
              </a:rPr>
              <a:t>Melibatkan</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 </a:t>
            </a:r>
            <a:r>
              <a:rPr lang="en-US" dirty="0" err="1">
                <a:solidFill>
                  <a:schemeClr val="bg1"/>
                </a:solidFill>
              </a:rPr>
              <a:t>secara</a:t>
            </a:r>
            <a:r>
              <a:rPr lang="en-US" dirty="0">
                <a:solidFill>
                  <a:schemeClr val="bg1"/>
                </a:solidFill>
              </a:rPr>
              <a:t> </a:t>
            </a:r>
            <a:r>
              <a:rPr lang="en-US" dirty="0" err="1">
                <a:solidFill>
                  <a:schemeClr val="bg1"/>
                </a:solidFill>
              </a:rPr>
              <a:t>aktif</a:t>
            </a:r>
            <a:r>
              <a:rPr lang="en-US" dirty="0">
                <a:solidFill>
                  <a:schemeClr val="bg1"/>
                </a:solidFill>
              </a:rPr>
              <a:t> </a:t>
            </a:r>
            <a:r>
              <a:rPr lang="en-US" dirty="0" err="1">
                <a:solidFill>
                  <a:schemeClr val="bg1"/>
                </a:solidFill>
              </a:rPr>
              <a:t>dalam</a:t>
            </a:r>
            <a:r>
              <a:rPr lang="en-US" dirty="0">
                <a:solidFill>
                  <a:schemeClr val="bg1"/>
                </a:solidFill>
              </a:rPr>
              <a:t> </a:t>
            </a:r>
            <a:r>
              <a:rPr lang="en-US" dirty="0" err="1">
                <a:solidFill>
                  <a:schemeClr val="bg1"/>
                </a:solidFill>
              </a:rPr>
              <a:t>menentukan</a:t>
            </a:r>
            <a:r>
              <a:rPr lang="en-US" dirty="0">
                <a:solidFill>
                  <a:schemeClr val="bg1"/>
                </a:solidFill>
              </a:rPr>
              <a:t> </a:t>
            </a:r>
            <a:r>
              <a:rPr lang="en-US" dirty="0" err="1">
                <a:solidFill>
                  <a:schemeClr val="bg1"/>
                </a:solidFill>
              </a:rPr>
              <a:t>tujuan</a:t>
            </a:r>
            <a:r>
              <a:rPr lang="en-US" dirty="0">
                <a:solidFill>
                  <a:schemeClr val="bg1"/>
                </a:solidFill>
              </a:rPr>
              <a:t> </a:t>
            </a:r>
            <a:r>
              <a:rPr lang="en-US" dirty="0" err="1">
                <a:solidFill>
                  <a:schemeClr val="bg1"/>
                </a:solidFill>
              </a:rPr>
              <a:t>pembelajaran</a:t>
            </a:r>
            <a:r>
              <a:rPr lang="en-US" dirty="0">
                <a:solidFill>
                  <a:schemeClr val="bg1"/>
                </a:solidFill>
              </a:rPr>
              <a:t>, </a:t>
            </a:r>
            <a:r>
              <a:rPr lang="en-US" dirty="0" err="1">
                <a:solidFill>
                  <a:schemeClr val="bg1"/>
                </a:solidFill>
              </a:rPr>
              <a:t>kegiatan</a:t>
            </a:r>
            <a:r>
              <a:rPr lang="en-US" dirty="0">
                <a:solidFill>
                  <a:schemeClr val="bg1"/>
                </a:solidFill>
              </a:rPr>
              <a:t> </a:t>
            </a:r>
            <a:r>
              <a:rPr lang="en-US" dirty="0" err="1">
                <a:solidFill>
                  <a:schemeClr val="bg1"/>
                </a:solidFill>
              </a:rPr>
              <a:t>belajar</a:t>
            </a:r>
            <a:r>
              <a:rPr lang="en-US" dirty="0">
                <a:solidFill>
                  <a:schemeClr val="bg1"/>
                </a:solidFill>
              </a:rPr>
              <a:t>, dan </a:t>
            </a:r>
            <a:r>
              <a:rPr lang="en-US" dirty="0" err="1">
                <a:solidFill>
                  <a:schemeClr val="bg1"/>
                </a:solidFill>
              </a:rPr>
              <a:t>asesmen</a:t>
            </a:r>
            <a:r>
              <a:rPr lang="en-US" dirty="0">
                <a:solidFill>
                  <a:schemeClr val="bg1"/>
                </a:solidFill>
              </a:rPr>
              <a:t> </a:t>
            </a:r>
            <a:r>
              <a:rPr lang="en-US" dirty="0" err="1">
                <a:solidFill>
                  <a:schemeClr val="bg1"/>
                </a:solidFill>
              </a:rPr>
              <a:t>dengan</a:t>
            </a:r>
            <a:r>
              <a:rPr lang="en-US" dirty="0">
                <a:solidFill>
                  <a:schemeClr val="bg1"/>
                </a:solidFill>
              </a:rPr>
              <a:t> </a:t>
            </a:r>
            <a:r>
              <a:rPr lang="en-US" dirty="0" err="1">
                <a:solidFill>
                  <a:schemeClr val="bg1"/>
                </a:solidFill>
              </a:rPr>
              <a:t>menggunakan</a:t>
            </a:r>
            <a:r>
              <a:rPr lang="en-US" dirty="0">
                <a:solidFill>
                  <a:schemeClr val="bg1"/>
                </a:solidFill>
              </a:rPr>
              <a:t> </a:t>
            </a:r>
            <a:r>
              <a:rPr lang="en-US" dirty="0" err="1">
                <a:solidFill>
                  <a:schemeClr val="bg1"/>
                </a:solidFill>
              </a:rPr>
              <a:t>beragam</a:t>
            </a:r>
            <a:r>
              <a:rPr lang="en-US" dirty="0">
                <a:solidFill>
                  <a:schemeClr val="bg1"/>
                </a:solidFill>
              </a:rPr>
              <a:t> </a:t>
            </a:r>
            <a:r>
              <a:rPr lang="en-US" dirty="0" err="1">
                <a:solidFill>
                  <a:schemeClr val="bg1"/>
                </a:solidFill>
              </a:rPr>
              <a:t>pendekatan</a:t>
            </a:r>
            <a:r>
              <a:rPr lang="en-US" dirty="0">
                <a:solidFill>
                  <a:schemeClr val="bg1"/>
                </a:solidFill>
              </a:rPr>
              <a:t> dan </a:t>
            </a:r>
            <a:r>
              <a:rPr lang="en-US" dirty="0" err="1">
                <a:solidFill>
                  <a:schemeClr val="bg1"/>
                </a:solidFill>
              </a:rPr>
              <a:t>cara</a:t>
            </a:r>
            <a:r>
              <a:rPr lang="en-US" dirty="0">
                <a:solidFill>
                  <a:schemeClr val="bg1"/>
                </a:solidFill>
              </a:rPr>
              <a:t> yang </a:t>
            </a:r>
            <a:r>
              <a:rPr lang="en-US" dirty="0" err="1">
                <a:solidFill>
                  <a:schemeClr val="bg1"/>
                </a:solidFill>
              </a:rPr>
              <a:t>sesuai</a:t>
            </a:r>
            <a:r>
              <a:rPr lang="en-US" dirty="0">
                <a:solidFill>
                  <a:schemeClr val="bg1"/>
                </a:solidFill>
              </a:rPr>
              <a:t>.</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241555" y="5455926"/>
            <a:ext cx="6083901" cy="954107"/>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b="1" dirty="0" err="1">
                <a:solidFill>
                  <a:schemeClr val="tx1"/>
                </a:solidFill>
              </a:rPr>
              <a:t>Contoh</a:t>
            </a:r>
            <a:r>
              <a:rPr lang="en-US" b="1" dirty="0">
                <a:solidFill>
                  <a:schemeClr val="tx1"/>
                </a:solidFill>
              </a:rPr>
              <a:t> </a:t>
            </a:r>
            <a:r>
              <a:rPr lang="en-US" b="1" dirty="0" err="1">
                <a:solidFill>
                  <a:schemeClr val="tx1"/>
                </a:solidFill>
              </a:rPr>
              <a:t>Pendukung</a:t>
            </a:r>
            <a:r>
              <a:rPr lang="en-US" b="1" dirty="0">
                <a:solidFill>
                  <a:schemeClr val="tx1"/>
                </a:solidFill>
              </a:rPr>
              <a:t> lain: </a:t>
            </a:r>
          </a:p>
          <a:p>
            <a:pPr marL="53975" lvl="1"/>
            <a:r>
              <a:rPr lang="id-ID" dirty="0">
                <a:solidFill>
                  <a:schemeClr val="tx1"/>
                </a:solidFill>
              </a:rPr>
              <a:t>R</a:t>
            </a:r>
            <a:r>
              <a:rPr lang="en-US" dirty="0" err="1">
                <a:solidFill>
                  <a:schemeClr val="tx1"/>
                </a:solidFill>
              </a:rPr>
              <a:t>encana</a:t>
            </a:r>
            <a:r>
              <a:rPr lang="en-US" dirty="0">
                <a:solidFill>
                  <a:schemeClr val="tx1"/>
                </a:solidFill>
              </a:rPr>
              <a:t> </a:t>
            </a:r>
            <a:r>
              <a:rPr lang="en-US" dirty="0" err="1">
                <a:solidFill>
                  <a:schemeClr val="tx1"/>
                </a:solidFill>
              </a:rPr>
              <a:t>Pembelajaran</a:t>
            </a:r>
            <a:r>
              <a:rPr lang="en-US" dirty="0">
                <a:solidFill>
                  <a:schemeClr val="tx1"/>
                </a:solidFill>
              </a:rPr>
              <a:t> dan instrument </a:t>
            </a:r>
            <a:r>
              <a:rPr lang="en-US" dirty="0" err="1">
                <a:solidFill>
                  <a:schemeClr val="tx1"/>
                </a:solidFill>
              </a:rPr>
              <a:t>asesmen</a:t>
            </a:r>
            <a:r>
              <a:rPr lang="en-US" dirty="0">
                <a:solidFill>
                  <a:schemeClr val="tx1"/>
                </a:solidFill>
              </a:rPr>
              <a:t> yang </a:t>
            </a:r>
            <a:r>
              <a:rPr lang="en-US" dirty="0" err="1">
                <a:solidFill>
                  <a:schemeClr val="tx1"/>
                </a:solidFill>
              </a:rPr>
              <a:t>beragam</a:t>
            </a:r>
            <a:r>
              <a:rPr lang="en-US" dirty="0">
                <a:solidFill>
                  <a:schemeClr val="tx1"/>
                </a:solidFill>
              </a:rPr>
              <a:t>, video </a:t>
            </a:r>
            <a:r>
              <a:rPr lang="en-US" dirty="0" err="1">
                <a:solidFill>
                  <a:schemeClr val="tx1"/>
                </a:solidFill>
              </a:rPr>
              <a:t>pembelajaran</a:t>
            </a:r>
            <a:r>
              <a:rPr lang="en-US" dirty="0">
                <a:solidFill>
                  <a:schemeClr val="tx1"/>
                </a:solidFill>
              </a:rPr>
              <a:t> </a:t>
            </a:r>
            <a:endParaRPr lang="en-US" b="1" dirty="0">
              <a:solidFill>
                <a:schemeClr val="tx1"/>
              </a:solidFill>
            </a:endParaRPr>
          </a:p>
        </p:txBody>
      </p:sp>
      <p:sp>
        <p:nvSpPr>
          <p:cNvPr id="17" name="Rectangle 16"/>
          <p:cNvSpPr/>
          <p:nvPr/>
        </p:nvSpPr>
        <p:spPr>
          <a:xfrm>
            <a:off x="6506139" y="2348896"/>
            <a:ext cx="5401688" cy="3970318"/>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a:t>
            </a:r>
            <a:r>
              <a:rPr lang="en-US" dirty="0" err="1"/>
              <a:t>keterlibatan</a:t>
            </a:r>
            <a:r>
              <a:rPr lang="en-US" dirty="0"/>
              <a:t>  murid   </a:t>
            </a:r>
            <a:r>
              <a:rPr lang="en-US" dirty="0" err="1"/>
              <a:t>dalam</a:t>
            </a:r>
            <a:r>
              <a:rPr lang="en-US" dirty="0"/>
              <a:t> </a:t>
            </a:r>
            <a:r>
              <a:rPr lang="en-US" dirty="0" err="1"/>
              <a:t>kegiatan</a:t>
            </a:r>
            <a:r>
              <a:rPr lang="en-US" dirty="0"/>
              <a:t> </a:t>
            </a:r>
            <a:r>
              <a:rPr lang="en-US" dirty="0" err="1"/>
              <a:t>pembelajaran</a:t>
            </a:r>
            <a:r>
              <a:rPr lang="en-US" dirty="0"/>
              <a:t> </a:t>
            </a:r>
            <a:r>
              <a:rPr lang="en-US" dirty="0" err="1"/>
              <a:t>untuk</a:t>
            </a:r>
            <a:r>
              <a:rPr lang="en-US" dirty="0"/>
              <a:t> </a:t>
            </a:r>
            <a:r>
              <a:rPr lang="en-US" dirty="0" err="1"/>
              <a:t>memenuhi</a:t>
            </a:r>
            <a:r>
              <a:rPr lang="en-US" dirty="0"/>
              <a:t> </a:t>
            </a:r>
            <a:r>
              <a:rPr lang="en-US" dirty="0" err="1"/>
              <a:t>tujuan</a:t>
            </a:r>
            <a:r>
              <a:rPr lang="en-US" dirty="0"/>
              <a:t> </a:t>
            </a:r>
            <a:r>
              <a:rPr lang="en-US" dirty="0" err="1"/>
              <a:t>belajar</a:t>
            </a:r>
            <a:r>
              <a:rPr lang="en-US" dirty="0"/>
              <a:t>, </a:t>
            </a:r>
            <a:r>
              <a:rPr lang="en-US" dirty="0" err="1"/>
              <a:t>misalnya</a:t>
            </a:r>
            <a:r>
              <a:rPr lang="en-US" dirty="0"/>
              <a:t> </a:t>
            </a:r>
            <a:r>
              <a:rPr lang="en-US" dirty="0" err="1"/>
              <a:t>dalam</a:t>
            </a:r>
            <a:r>
              <a:rPr lang="en-US" dirty="0"/>
              <a:t> </a:t>
            </a:r>
            <a:r>
              <a:rPr lang="en-US" b="1" dirty="0"/>
              <a:t>RPP   </a:t>
            </a:r>
            <a:r>
              <a:rPr lang="en-US" b="1" dirty="0" err="1"/>
              <a:t>tercermin</a:t>
            </a:r>
            <a:r>
              <a:rPr lang="en-US" b="1" dirty="0"/>
              <a:t>  </a:t>
            </a:r>
            <a:r>
              <a:rPr lang="en-US" b="1" dirty="0" err="1"/>
              <a:t>bahwa</a:t>
            </a:r>
            <a:r>
              <a:rPr lang="en-US" b="1" dirty="0"/>
              <a:t>  murid   </a:t>
            </a:r>
            <a:r>
              <a:rPr lang="en-US" b="1" dirty="0" err="1"/>
              <a:t>diajak</a:t>
            </a:r>
            <a:r>
              <a:rPr lang="en-US" b="1" dirty="0"/>
              <a:t>  </a:t>
            </a:r>
            <a:r>
              <a:rPr lang="en-US" b="1" dirty="0" err="1"/>
              <a:t>berdiskusi</a:t>
            </a:r>
            <a:r>
              <a:rPr lang="en-US" b="1" dirty="0"/>
              <a:t>  </a:t>
            </a:r>
            <a:r>
              <a:rPr lang="en-US" b="1" dirty="0" err="1"/>
              <a:t>dalam</a:t>
            </a:r>
            <a:r>
              <a:rPr lang="en-US" b="1" dirty="0"/>
              <a:t>  </a:t>
            </a:r>
            <a:r>
              <a:rPr lang="en-US" b="1" dirty="0" err="1"/>
              <a:t>memilih</a:t>
            </a:r>
            <a:r>
              <a:rPr lang="en-US" b="1" dirty="0"/>
              <a:t>  </a:t>
            </a:r>
            <a:r>
              <a:rPr lang="en-US" b="1" dirty="0" err="1"/>
              <a:t>cara</a:t>
            </a:r>
            <a:r>
              <a:rPr lang="en-US" b="1" dirty="0"/>
              <a:t> </a:t>
            </a:r>
            <a:r>
              <a:rPr lang="en-US" b="1" dirty="0" err="1"/>
              <a:t>belajar</a:t>
            </a:r>
            <a:r>
              <a:rPr lang="en-US" dirty="0"/>
              <a:t>, </a:t>
            </a:r>
            <a:r>
              <a:rPr lang="en-US" dirty="0" err="1"/>
              <a:t>ditanya</a:t>
            </a:r>
            <a:r>
              <a:rPr lang="en-US" dirty="0"/>
              <a:t> </a:t>
            </a:r>
            <a:r>
              <a:rPr lang="en-US" dirty="0" err="1"/>
              <a:t>pendapatnya</a:t>
            </a:r>
            <a:r>
              <a:rPr lang="en-US" dirty="0"/>
              <a:t> </a:t>
            </a:r>
            <a:r>
              <a:rPr lang="en-US" dirty="0" err="1"/>
              <a:t>tentang</a:t>
            </a:r>
            <a:r>
              <a:rPr lang="en-US" dirty="0"/>
              <a:t> </a:t>
            </a:r>
            <a:r>
              <a:rPr lang="en-US" dirty="0" err="1"/>
              <a:t>apa</a:t>
            </a:r>
            <a:r>
              <a:rPr lang="en-US" dirty="0"/>
              <a:t> yang </a:t>
            </a:r>
            <a:r>
              <a:rPr lang="en-US" dirty="0" err="1"/>
              <a:t>mereka</a:t>
            </a:r>
            <a:r>
              <a:rPr lang="en-US" dirty="0"/>
              <a:t> </a:t>
            </a:r>
            <a:r>
              <a:rPr lang="en-US" dirty="0" err="1"/>
              <a:t>ingin</a:t>
            </a:r>
            <a:r>
              <a:rPr lang="en-US" dirty="0"/>
              <a:t> </a:t>
            </a:r>
            <a:r>
              <a:rPr lang="en-US" dirty="0" err="1"/>
              <a:t>tahu</a:t>
            </a:r>
            <a:r>
              <a:rPr lang="en-US" dirty="0"/>
              <a:t> </a:t>
            </a:r>
            <a:r>
              <a:rPr lang="en-US" dirty="0" err="1"/>
              <a:t>lebih</a:t>
            </a:r>
            <a:r>
              <a:rPr lang="en-US" dirty="0"/>
              <a:t> </a:t>
            </a:r>
            <a:r>
              <a:rPr lang="en-US" dirty="0" err="1"/>
              <a:t>lanjut</a:t>
            </a:r>
            <a:r>
              <a:rPr lang="en-US" dirty="0"/>
              <a:t>, </a:t>
            </a:r>
            <a:r>
              <a:rPr lang="en-US" dirty="0" err="1"/>
              <a:t>dll</a:t>
            </a:r>
            <a:r>
              <a:rPr lang="en-US" dirty="0"/>
              <a:t>.</a:t>
            </a:r>
          </a:p>
          <a:p>
            <a:pPr lvl="0"/>
            <a:r>
              <a:rPr lang="id-ID" b="1" dirty="0"/>
              <a:t>Wawancara</a:t>
            </a:r>
            <a:r>
              <a:rPr lang="id-ID" dirty="0"/>
              <a:t>, minimal 3 guru, ada penjelasan guru mengenai salah satu peristiwa saat guru melibatkan murid dalam menentukan tujuan pembelajaran dan/atau kegiatan pembelajaran, dan/atau asesmen pembelajaran, </a:t>
            </a:r>
            <a:r>
              <a:rPr lang="en-US" b="1" dirty="0" err="1"/>
              <a:t>Wawancara</a:t>
            </a:r>
            <a:r>
              <a:rPr lang="en-US" dirty="0"/>
              <a:t> </a:t>
            </a:r>
            <a:r>
              <a:rPr lang="en-US" dirty="0" err="1"/>
              <a:t>menggali</a:t>
            </a:r>
            <a:r>
              <a:rPr lang="en-US" dirty="0"/>
              <a:t> </a:t>
            </a:r>
            <a:r>
              <a:rPr lang="id-ID" dirty="0"/>
              <a:t>informasi mengenai pengalaman murid ketika terlibat dalam menentukan tujuan pembelajaran dan/atau kegiatan pembelajaran dan/atau asesmen pembelajaran.</a:t>
            </a:r>
            <a:endParaRPr kumimoji="0" lang="id-ID" sz="2000" b="1" i="0" u="none" strike="noStrike" kern="1200" cap="none" spc="0" normalizeH="0" baseline="0" noProof="0" dirty="0">
              <a:ln>
                <a:noFill/>
              </a:ln>
              <a:effectLst/>
              <a:uLnTx/>
              <a:uFillTx/>
              <a:latin typeface="Arial Rounded MT Bold" panose="020F0704030504030204" pitchFamily="34" charset="0"/>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591C3A5-CB48-277D-5F9C-2E9F03316A29}"/>
              </a:ext>
            </a:extLst>
          </p:cNvPr>
          <p:cNvSpPr/>
          <p:nvPr/>
        </p:nvSpPr>
        <p:spPr>
          <a:xfrm>
            <a:off x="263110" y="2304270"/>
            <a:ext cx="6083901" cy="295465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dirty="0" err="1"/>
              <a:t>melibatkan</a:t>
            </a:r>
            <a:r>
              <a:rPr lang="en-US" dirty="0"/>
              <a:t> murid  </a:t>
            </a:r>
            <a:r>
              <a:rPr lang="en-US" dirty="0" err="1"/>
              <a:t>secara</a:t>
            </a:r>
            <a:r>
              <a:rPr lang="en-US" dirty="0"/>
              <a:t>  </a:t>
            </a:r>
            <a:r>
              <a:rPr lang="en-US" dirty="0" err="1"/>
              <a:t>aktif</a:t>
            </a:r>
            <a:r>
              <a:rPr lang="en-US" dirty="0"/>
              <a:t>  </a:t>
            </a:r>
            <a:r>
              <a:rPr lang="en-US" dirty="0" err="1"/>
              <a:t>dalam</a:t>
            </a:r>
            <a:r>
              <a:rPr lang="en-US" dirty="0"/>
              <a:t> </a:t>
            </a:r>
            <a:r>
              <a:rPr lang="en-US" dirty="0" err="1"/>
              <a:t>menentukan</a:t>
            </a:r>
            <a:r>
              <a:rPr lang="en-US" dirty="0"/>
              <a:t> </a:t>
            </a:r>
            <a:r>
              <a:rPr lang="en-US" dirty="0" err="1"/>
              <a:t>tujuan</a:t>
            </a:r>
            <a:r>
              <a:rPr lang="en-US" dirty="0"/>
              <a:t>  </a:t>
            </a:r>
            <a:r>
              <a:rPr lang="en-US" dirty="0" err="1"/>
              <a:t>pembelajaran</a:t>
            </a:r>
            <a:r>
              <a:rPr lang="en-US" dirty="0"/>
              <a:t>,  </a:t>
            </a:r>
            <a:r>
              <a:rPr lang="en-US" dirty="0" err="1"/>
              <a:t>kegiatan</a:t>
            </a:r>
            <a:r>
              <a:rPr lang="en-US" dirty="0"/>
              <a:t> </a:t>
            </a:r>
            <a:r>
              <a:rPr lang="en-US" dirty="0" err="1"/>
              <a:t>belajar</a:t>
            </a:r>
            <a:r>
              <a:rPr lang="en-US" dirty="0"/>
              <a:t>,  dan </a:t>
            </a:r>
            <a:r>
              <a:rPr lang="en-US" dirty="0" err="1"/>
              <a:t>asesmen</a:t>
            </a:r>
            <a:r>
              <a:rPr lang="en-US" dirty="0"/>
              <a:t>   </a:t>
            </a:r>
            <a:r>
              <a:rPr lang="en-US" dirty="0" err="1"/>
              <a:t>dengan</a:t>
            </a:r>
            <a:r>
              <a:rPr lang="en-US" dirty="0"/>
              <a:t>   </a:t>
            </a:r>
            <a:r>
              <a:rPr lang="en-US" dirty="0" err="1"/>
              <a:t>menggunakan</a:t>
            </a:r>
            <a:r>
              <a:rPr lang="en-US" dirty="0"/>
              <a:t>  </a:t>
            </a:r>
            <a:r>
              <a:rPr lang="en-US" dirty="0" err="1"/>
              <a:t>beragam</a:t>
            </a:r>
            <a:r>
              <a:rPr lang="en-US" dirty="0"/>
              <a:t>   </a:t>
            </a:r>
            <a:r>
              <a:rPr lang="en-US" dirty="0" err="1"/>
              <a:t>pendekatan</a:t>
            </a:r>
            <a:r>
              <a:rPr lang="en-US" dirty="0"/>
              <a:t>   dan    </a:t>
            </a:r>
            <a:r>
              <a:rPr lang="en-US" dirty="0" err="1"/>
              <a:t>cara</a:t>
            </a:r>
            <a:r>
              <a:rPr lang="en-US" dirty="0"/>
              <a:t>   yang   </a:t>
            </a:r>
            <a:r>
              <a:rPr lang="en-US" dirty="0" err="1"/>
              <a:t>sesuai</a:t>
            </a:r>
            <a:r>
              <a:rPr lang="en-US" dirty="0"/>
              <a:t>.   Proses </a:t>
            </a:r>
            <a:r>
              <a:rPr lang="en-US" dirty="0" err="1"/>
              <a:t>pembelajaran</a:t>
            </a:r>
            <a:r>
              <a:rPr lang="en-US" dirty="0"/>
              <a:t> yang </a:t>
            </a:r>
            <a:r>
              <a:rPr lang="en-US" dirty="0" err="1"/>
              <a:t>melibatkan</a:t>
            </a:r>
            <a:r>
              <a:rPr lang="en-US" dirty="0"/>
              <a:t> </a:t>
            </a:r>
            <a:r>
              <a:rPr lang="en-US" dirty="0" err="1"/>
              <a:t>adalah</a:t>
            </a:r>
            <a:r>
              <a:rPr lang="en-US" dirty="0"/>
              <a:t> </a:t>
            </a:r>
            <a:r>
              <a:rPr lang="en-US" dirty="0" err="1"/>
              <a:t>kunci</a:t>
            </a:r>
            <a:r>
              <a:rPr lang="en-US" dirty="0"/>
              <a:t> agar murid  </a:t>
            </a:r>
            <a:r>
              <a:rPr lang="en-US" dirty="0" err="1"/>
              <a:t>memaknai</a:t>
            </a:r>
            <a:r>
              <a:rPr lang="en-US" dirty="0"/>
              <a:t> proses </a:t>
            </a:r>
            <a:r>
              <a:rPr lang="en-US" dirty="0" err="1"/>
              <a:t>belajar</a:t>
            </a:r>
            <a:r>
              <a:rPr lang="en-US" dirty="0"/>
              <a:t> </a:t>
            </a:r>
            <a:r>
              <a:rPr lang="en-US" dirty="0" err="1"/>
              <a:t>sebagai</a:t>
            </a:r>
            <a:r>
              <a:rPr lang="en-US" dirty="0"/>
              <a:t> </a:t>
            </a:r>
            <a:r>
              <a:rPr lang="en-US" dirty="0" err="1"/>
              <a:t>hal</a:t>
            </a:r>
            <a:r>
              <a:rPr lang="en-US" dirty="0"/>
              <a:t> yang </a:t>
            </a:r>
            <a:r>
              <a:rPr lang="en-US" dirty="0" err="1"/>
              <a:t>baik</a:t>
            </a:r>
            <a:r>
              <a:rPr lang="en-US" dirty="0"/>
              <a:t> </a:t>
            </a:r>
            <a:r>
              <a:rPr lang="en-US" dirty="0" err="1"/>
              <a:t>bagi</a:t>
            </a:r>
            <a:r>
              <a:rPr lang="en-US" dirty="0"/>
              <a:t> </a:t>
            </a:r>
            <a:r>
              <a:rPr lang="en-US" dirty="0" err="1"/>
              <a:t>dirinya</a:t>
            </a:r>
            <a:r>
              <a:rPr lang="en-US" dirty="0"/>
              <a:t>. </a:t>
            </a:r>
            <a:r>
              <a:rPr lang="en-US" dirty="0" err="1"/>
              <a:t>Butir</a:t>
            </a:r>
            <a:r>
              <a:rPr lang="en-US" dirty="0"/>
              <a:t> </a:t>
            </a:r>
            <a:r>
              <a:rPr lang="en-US" dirty="0" err="1"/>
              <a:t>ini</a:t>
            </a:r>
            <a:r>
              <a:rPr lang="en-US" dirty="0"/>
              <a:t> </a:t>
            </a:r>
            <a:r>
              <a:rPr lang="en-US" dirty="0" err="1"/>
              <a:t>meninjau</a:t>
            </a:r>
            <a:r>
              <a:rPr lang="en-US" dirty="0"/>
              <a:t> </a:t>
            </a:r>
            <a:r>
              <a:rPr lang="en-US" dirty="0" err="1"/>
              <a:t>apakah</a:t>
            </a:r>
            <a:r>
              <a:rPr lang="en-US" dirty="0"/>
              <a:t> guru </a:t>
            </a:r>
            <a:r>
              <a:rPr lang="en-US" dirty="0" err="1"/>
              <a:t>terbiasa</a:t>
            </a:r>
            <a:r>
              <a:rPr lang="en-US" dirty="0"/>
              <a:t> </a:t>
            </a:r>
            <a:r>
              <a:rPr lang="en-US" dirty="0" err="1"/>
              <a:t>mengajak</a:t>
            </a:r>
            <a:r>
              <a:rPr lang="en-US" dirty="0"/>
              <a:t> murid  </a:t>
            </a:r>
            <a:r>
              <a:rPr lang="en-US" dirty="0" err="1"/>
              <a:t>berdiskusi</a:t>
            </a:r>
            <a:r>
              <a:rPr lang="en-US" dirty="0"/>
              <a:t> </a:t>
            </a:r>
            <a:r>
              <a:rPr lang="en-US" dirty="0" err="1"/>
              <a:t>tentang</a:t>
            </a:r>
            <a:r>
              <a:rPr lang="en-US" dirty="0"/>
              <a:t> </a:t>
            </a:r>
            <a:r>
              <a:rPr lang="en-US" dirty="0" err="1"/>
              <a:t>cara</a:t>
            </a:r>
            <a:r>
              <a:rPr lang="en-US" dirty="0"/>
              <a:t> </a:t>
            </a:r>
            <a:r>
              <a:rPr lang="en-US" dirty="0" err="1"/>
              <a:t>belajar</a:t>
            </a:r>
            <a:r>
              <a:rPr lang="en-US" dirty="0"/>
              <a:t>,   </a:t>
            </a:r>
            <a:r>
              <a:rPr lang="en-US" dirty="0" err="1"/>
              <a:t>ditanyakan</a:t>
            </a:r>
            <a:r>
              <a:rPr lang="en-US" dirty="0"/>
              <a:t>   </a:t>
            </a:r>
            <a:r>
              <a:rPr lang="en-US" dirty="0" err="1"/>
              <a:t>pendapat</a:t>
            </a:r>
            <a:r>
              <a:rPr lang="en-US" dirty="0"/>
              <a:t>   </a:t>
            </a:r>
            <a:r>
              <a:rPr lang="en-US" dirty="0" err="1"/>
              <a:t>tentang</a:t>
            </a:r>
            <a:r>
              <a:rPr lang="en-US" dirty="0"/>
              <a:t>   </a:t>
            </a:r>
            <a:r>
              <a:rPr lang="en-US" dirty="0" err="1"/>
              <a:t>apa</a:t>
            </a:r>
            <a:r>
              <a:rPr lang="en-US" dirty="0"/>
              <a:t>  yang  </a:t>
            </a:r>
            <a:r>
              <a:rPr lang="en-US" dirty="0" err="1"/>
              <a:t>ingin</a:t>
            </a:r>
            <a:r>
              <a:rPr lang="en-US" dirty="0"/>
              <a:t>    </a:t>
            </a:r>
            <a:r>
              <a:rPr lang="en-US" dirty="0" err="1"/>
              <a:t>mereka</a:t>
            </a:r>
            <a:r>
              <a:rPr lang="en-US" dirty="0"/>
              <a:t>  </a:t>
            </a:r>
            <a:r>
              <a:rPr lang="en-US" dirty="0" err="1"/>
              <a:t>ketahui</a:t>
            </a:r>
            <a:r>
              <a:rPr lang="en-US" dirty="0"/>
              <a:t>   </a:t>
            </a:r>
            <a:r>
              <a:rPr lang="en-US" dirty="0" err="1"/>
              <a:t>lebih</a:t>
            </a:r>
            <a:r>
              <a:rPr lang="en-US" dirty="0"/>
              <a:t>   </a:t>
            </a:r>
            <a:r>
              <a:rPr lang="en-US" dirty="0" err="1"/>
              <a:t>lanjut</a:t>
            </a:r>
            <a:r>
              <a:rPr lang="en-US" dirty="0"/>
              <a:t>,   dan </a:t>
            </a:r>
            <a:r>
              <a:rPr lang="en-US" dirty="0" err="1"/>
              <a:t>bentuk-bentuk</a:t>
            </a:r>
            <a:r>
              <a:rPr lang="en-US" dirty="0"/>
              <a:t> </a:t>
            </a:r>
            <a:r>
              <a:rPr lang="en-US" dirty="0" err="1"/>
              <a:t>pelibatan</a:t>
            </a:r>
            <a:r>
              <a:rPr lang="en-US" dirty="0"/>
              <a:t> </a:t>
            </a:r>
            <a:r>
              <a:rPr lang="en-US" dirty="0" err="1"/>
              <a:t>lainnya</a:t>
            </a:r>
            <a:r>
              <a:rPr lang="en-US" dirty="0"/>
              <a:t>.</a:t>
            </a:r>
          </a:p>
        </p:txBody>
      </p:sp>
      <p:sp>
        <p:nvSpPr>
          <p:cNvPr id="4" name="Rectangle 3">
            <a:extLst>
              <a:ext uri="{FF2B5EF4-FFF2-40B4-BE49-F238E27FC236}">
                <a16:creationId xmlns:a16="http://schemas.microsoft.com/office/drawing/2014/main" id="{39E9BBEA-8953-4672-AF52-6DED77212A1A}"/>
              </a:ext>
            </a:extLst>
          </p:cNvPr>
          <p:cNvSpPr/>
          <p:nvPr/>
        </p:nvSpPr>
        <p:spPr>
          <a:xfrm>
            <a:off x="364170" y="1213346"/>
            <a:ext cx="5090146" cy="646331"/>
          </a:xfrm>
          <a:prstGeom prst="rect">
            <a:avLst/>
          </a:prstGeom>
        </p:spPr>
        <p:txBody>
          <a:bodyPr wrap="square">
            <a:spAutoFit/>
          </a:bodyPr>
          <a:lstStyle/>
          <a:p>
            <a:r>
              <a:rPr lang="en-US" b="1" dirty="0">
                <a:solidFill>
                  <a:schemeClr val="bg1"/>
                </a:solidFill>
              </a:rPr>
              <a:t>3. </a:t>
            </a:r>
            <a:r>
              <a:rPr lang="en-US" b="1" dirty="0" err="1">
                <a:solidFill>
                  <a:schemeClr val="bg1"/>
                </a:solidFill>
              </a:rPr>
              <a:t>Pendidik</a:t>
            </a:r>
            <a:r>
              <a:rPr lang="en-US" b="1" dirty="0">
                <a:solidFill>
                  <a:schemeClr val="bg1"/>
                </a:solidFill>
              </a:rPr>
              <a:t> </a:t>
            </a:r>
            <a:r>
              <a:rPr lang="en-US" b="1" dirty="0" err="1">
                <a:solidFill>
                  <a:schemeClr val="bg1"/>
                </a:solidFill>
              </a:rPr>
              <a:t>mengelola</a:t>
            </a:r>
            <a:r>
              <a:rPr lang="en-US" b="1" dirty="0">
                <a:solidFill>
                  <a:schemeClr val="bg1"/>
                </a:solidFill>
              </a:rPr>
              <a:t> proses </a:t>
            </a:r>
            <a:r>
              <a:rPr lang="en-US" b="1" dirty="0" err="1">
                <a:solidFill>
                  <a:schemeClr val="bg1"/>
                </a:solidFill>
              </a:rPr>
              <a:t>pembelajaran</a:t>
            </a:r>
            <a:r>
              <a:rPr lang="en-US" b="1" dirty="0">
                <a:solidFill>
                  <a:schemeClr val="bg1"/>
                </a:solidFill>
              </a:rPr>
              <a:t> </a:t>
            </a:r>
            <a:r>
              <a:rPr lang="en-US" b="1" dirty="0" err="1">
                <a:solidFill>
                  <a:schemeClr val="bg1"/>
                </a:solidFill>
              </a:rPr>
              <a:t>secara</a:t>
            </a:r>
            <a:r>
              <a:rPr lang="en-US" b="1" dirty="0">
                <a:solidFill>
                  <a:schemeClr val="bg1"/>
                </a:solidFill>
              </a:rPr>
              <a:t> </a:t>
            </a:r>
            <a:r>
              <a:rPr lang="en-US" b="1" dirty="0" err="1">
                <a:solidFill>
                  <a:schemeClr val="bg1"/>
                </a:solidFill>
              </a:rPr>
              <a:t>efektif</a:t>
            </a:r>
            <a:r>
              <a:rPr lang="en-US" b="1" dirty="0">
                <a:solidFill>
                  <a:schemeClr val="bg1"/>
                </a:solidFill>
              </a:rPr>
              <a:t> dan </a:t>
            </a:r>
            <a:r>
              <a:rPr lang="en-US" b="1" dirty="0" err="1">
                <a:solidFill>
                  <a:schemeClr val="bg1"/>
                </a:solidFill>
              </a:rPr>
              <a:t>bermakna</a:t>
            </a:r>
            <a:r>
              <a:rPr lang="en-US" b="1"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44802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71600" y="412750"/>
            <a:ext cx="10090596"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6735128"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03524"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838342"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p:cNvSpPr/>
          <p:nvPr/>
        </p:nvSpPr>
        <p:spPr>
          <a:xfrm>
            <a:off x="169139" y="1213346"/>
            <a:ext cx="5474016" cy="923330"/>
          </a:xfrm>
          <a:prstGeom prst="rect">
            <a:avLst/>
          </a:prstGeom>
        </p:spPr>
        <p:txBody>
          <a:bodyPr wrap="square">
            <a:spAutoFit/>
          </a:bodyPr>
          <a:lstStyle/>
          <a:p>
            <a:pPr lvl="0" algn="ctr" defTabSz="914400">
              <a:defRPr/>
            </a:pPr>
            <a:r>
              <a:rPr lang="en-US" sz="1600" b="1" dirty="0">
                <a:solidFill>
                  <a:prstClr val="white"/>
                </a:solidFill>
                <a:latin typeface="Arial" pitchFamily="34" charset="0"/>
                <a:cs typeface="Arial" pitchFamily="34" charset="0"/>
              </a:rPr>
              <a:t>4</a:t>
            </a:r>
            <a:r>
              <a:rPr lang="en-US" sz="1600" b="1" dirty="0">
                <a:solidFill>
                  <a:schemeClr val="bg1"/>
                </a:solidFill>
                <a:latin typeface="Arial" pitchFamily="34" charset="0"/>
                <a:cs typeface="Arial" pitchFamily="34" charset="0"/>
              </a:rPr>
              <a:t>. </a:t>
            </a:r>
            <a:r>
              <a:rPr lang="en-US" dirty="0" err="1">
                <a:solidFill>
                  <a:schemeClr val="bg1"/>
                </a:solidFill>
              </a:rPr>
              <a:t>Pendidik</a:t>
            </a:r>
            <a:r>
              <a:rPr lang="en-US" dirty="0">
                <a:solidFill>
                  <a:schemeClr val="bg1"/>
                </a:solidFill>
              </a:rPr>
              <a:t> </a:t>
            </a:r>
            <a:r>
              <a:rPr lang="en-US" dirty="0" err="1">
                <a:solidFill>
                  <a:schemeClr val="bg1"/>
                </a:solidFill>
              </a:rPr>
              <a:t>memfasilitasi</a:t>
            </a:r>
            <a:r>
              <a:rPr lang="en-US" dirty="0">
                <a:solidFill>
                  <a:schemeClr val="bg1"/>
                </a:solidFill>
              </a:rPr>
              <a:t> </a:t>
            </a:r>
            <a:r>
              <a:rPr lang="en-US" dirty="0" err="1">
                <a:solidFill>
                  <a:schemeClr val="bg1"/>
                </a:solidFill>
              </a:rPr>
              <a:t>pembelajaran</a:t>
            </a:r>
            <a:r>
              <a:rPr lang="en-US" dirty="0">
                <a:solidFill>
                  <a:schemeClr val="bg1"/>
                </a:solidFill>
              </a:rPr>
              <a:t> yang </a:t>
            </a:r>
            <a:r>
              <a:rPr lang="en-US" dirty="0" err="1">
                <a:solidFill>
                  <a:schemeClr val="bg1"/>
                </a:solidFill>
              </a:rPr>
              <a:t>efektif</a:t>
            </a:r>
            <a:r>
              <a:rPr lang="en-US" dirty="0">
                <a:solidFill>
                  <a:schemeClr val="bg1"/>
                </a:solidFill>
              </a:rPr>
              <a:t> </a:t>
            </a:r>
            <a:r>
              <a:rPr lang="en-US" dirty="0" err="1">
                <a:solidFill>
                  <a:schemeClr val="bg1"/>
                </a:solidFill>
              </a:rPr>
              <a:t>dalam</a:t>
            </a:r>
            <a:r>
              <a:rPr lang="en-US" dirty="0">
                <a:solidFill>
                  <a:schemeClr val="bg1"/>
                </a:solidFill>
              </a:rPr>
              <a:t> </a:t>
            </a:r>
            <a:r>
              <a:rPr lang="en-US" dirty="0" err="1">
                <a:solidFill>
                  <a:schemeClr val="bg1"/>
                </a:solidFill>
              </a:rPr>
              <a:t>membangun</a:t>
            </a:r>
            <a:r>
              <a:rPr lang="en-US" dirty="0">
                <a:solidFill>
                  <a:schemeClr val="bg1"/>
                </a:solidFill>
              </a:rPr>
              <a:t> </a:t>
            </a:r>
            <a:r>
              <a:rPr lang="en-US" dirty="0" err="1">
                <a:solidFill>
                  <a:schemeClr val="bg1"/>
                </a:solidFill>
              </a:rPr>
              <a:t>keimanan</a:t>
            </a:r>
            <a:r>
              <a:rPr lang="en-US" dirty="0">
                <a:solidFill>
                  <a:schemeClr val="bg1"/>
                </a:solidFill>
              </a:rPr>
              <a:t>, </a:t>
            </a:r>
            <a:r>
              <a:rPr lang="en-US" dirty="0" err="1">
                <a:solidFill>
                  <a:schemeClr val="bg1"/>
                </a:solidFill>
              </a:rPr>
              <a:t>ketakwaan</a:t>
            </a:r>
            <a:r>
              <a:rPr lang="en-US" dirty="0">
                <a:solidFill>
                  <a:schemeClr val="bg1"/>
                </a:solidFill>
              </a:rPr>
              <a:t>, </a:t>
            </a:r>
            <a:r>
              <a:rPr lang="en-US" dirty="0" err="1">
                <a:solidFill>
                  <a:schemeClr val="bg1"/>
                </a:solidFill>
              </a:rPr>
              <a:t>kebangsaan</a:t>
            </a:r>
            <a:r>
              <a:rPr lang="en-US" dirty="0">
                <a:solidFill>
                  <a:schemeClr val="bg1"/>
                </a:solidFill>
              </a:rPr>
              <a:t>, </a:t>
            </a:r>
            <a:r>
              <a:rPr lang="en-US" dirty="0" err="1">
                <a:solidFill>
                  <a:schemeClr val="bg1"/>
                </a:solidFill>
              </a:rPr>
              <a:t>karakter</a:t>
            </a:r>
            <a:r>
              <a:rPr lang="en-US" dirty="0">
                <a:solidFill>
                  <a:schemeClr val="bg1"/>
                </a:solidFill>
              </a:rPr>
              <a:t>, dan </a:t>
            </a:r>
            <a:r>
              <a:rPr lang="en-US" dirty="0" err="1">
                <a:solidFill>
                  <a:schemeClr val="bg1"/>
                </a:solidFill>
              </a:rPr>
              <a:t>kompetensi</a:t>
            </a:r>
            <a:r>
              <a:rPr lang="en-US" dirty="0">
                <a:solidFill>
                  <a:schemeClr val="bg1"/>
                </a:solidFill>
              </a:rPr>
              <a:t> yang </a:t>
            </a:r>
            <a:r>
              <a:rPr lang="en-US" dirty="0" err="1">
                <a:solidFill>
                  <a:schemeClr val="bg1"/>
                </a:solidFill>
              </a:rPr>
              <a:t>relevan</a:t>
            </a:r>
            <a:r>
              <a:rPr lang="en-US" dirty="0">
                <a:solidFill>
                  <a:schemeClr val="bg1"/>
                </a:solidFill>
              </a:rPr>
              <a:t> </a:t>
            </a:r>
            <a:r>
              <a:rPr lang="en-US" dirty="0" err="1">
                <a:solidFill>
                  <a:schemeClr val="bg1"/>
                </a:solidFill>
              </a:rPr>
              <a:t>bagi</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a:t>
            </a:r>
            <a:endParaRPr kumimoji="0" lang="id-ID" sz="16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
        <p:nvSpPr>
          <p:cNvPr id="13" name="Rectangle 12"/>
          <p:cNvSpPr/>
          <p:nvPr/>
        </p:nvSpPr>
        <p:spPr>
          <a:xfrm>
            <a:off x="5962917" y="1151792"/>
            <a:ext cx="6059943" cy="923330"/>
          </a:xfrm>
          <a:prstGeom prst="rect">
            <a:avLst/>
          </a:prstGeom>
        </p:spPr>
        <p:txBody>
          <a:bodyPr wrap="square">
            <a:spAutoFit/>
          </a:bodyPr>
          <a:lstStyle/>
          <a:p>
            <a:r>
              <a:rPr lang="en-US" dirty="0">
                <a:solidFill>
                  <a:schemeClr val="bg1"/>
                </a:solidFill>
              </a:rPr>
              <a:t>4.1.Memfasilitasi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 </a:t>
            </a:r>
            <a:r>
              <a:rPr lang="en-US" dirty="0" err="1">
                <a:solidFill>
                  <a:schemeClr val="bg1"/>
                </a:solidFill>
              </a:rPr>
              <a:t>untuk</a:t>
            </a:r>
            <a:r>
              <a:rPr lang="en-US" dirty="0">
                <a:solidFill>
                  <a:schemeClr val="bg1"/>
                </a:solidFill>
              </a:rPr>
              <a:t> </a:t>
            </a:r>
            <a:r>
              <a:rPr lang="en-US" dirty="0" err="1">
                <a:solidFill>
                  <a:schemeClr val="bg1"/>
                </a:solidFill>
              </a:rPr>
              <a:t>menguatkan</a:t>
            </a:r>
            <a:r>
              <a:rPr lang="en-US" dirty="0">
                <a:solidFill>
                  <a:schemeClr val="bg1"/>
                </a:solidFill>
              </a:rPr>
              <a:t> </a:t>
            </a:r>
            <a:r>
              <a:rPr lang="en-US" dirty="0" err="1">
                <a:solidFill>
                  <a:schemeClr val="bg1"/>
                </a:solidFill>
              </a:rPr>
              <a:t>keimanan</a:t>
            </a:r>
            <a:r>
              <a:rPr lang="en-US" dirty="0">
                <a:solidFill>
                  <a:schemeClr val="bg1"/>
                </a:solidFill>
              </a:rPr>
              <a:t> dan </a:t>
            </a:r>
            <a:r>
              <a:rPr lang="en-US" dirty="0" err="1">
                <a:solidFill>
                  <a:schemeClr val="bg1"/>
                </a:solidFill>
              </a:rPr>
              <a:t>ketakwaan</a:t>
            </a:r>
            <a:r>
              <a:rPr lang="en-US" dirty="0">
                <a:solidFill>
                  <a:schemeClr val="bg1"/>
                </a:solidFill>
              </a:rPr>
              <a:t> pada </a:t>
            </a:r>
            <a:r>
              <a:rPr lang="en-US" dirty="0" err="1">
                <a:solidFill>
                  <a:schemeClr val="bg1"/>
                </a:solidFill>
              </a:rPr>
              <a:t>Tuhan</a:t>
            </a:r>
            <a:r>
              <a:rPr lang="en-US" dirty="0">
                <a:solidFill>
                  <a:schemeClr val="bg1"/>
                </a:solidFill>
              </a:rPr>
              <a:t> </a:t>
            </a:r>
            <a:r>
              <a:rPr lang="en-US" dirty="0" err="1">
                <a:solidFill>
                  <a:schemeClr val="bg1"/>
                </a:solidFill>
              </a:rPr>
              <a:t>untuk</a:t>
            </a:r>
            <a:r>
              <a:rPr lang="en-US" dirty="0">
                <a:solidFill>
                  <a:schemeClr val="bg1"/>
                </a:solidFill>
              </a:rPr>
              <a:t> </a:t>
            </a:r>
            <a:r>
              <a:rPr lang="en-US" dirty="0" err="1">
                <a:solidFill>
                  <a:schemeClr val="bg1"/>
                </a:solidFill>
              </a:rPr>
              <a:t>membentuk</a:t>
            </a:r>
            <a:r>
              <a:rPr lang="en-US" dirty="0">
                <a:solidFill>
                  <a:schemeClr val="bg1"/>
                </a:solidFill>
              </a:rPr>
              <a:t> </a:t>
            </a:r>
            <a:r>
              <a:rPr lang="en-US" dirty="0" err="1">
                <a:solidFill>
                  <a:schemeClr val="bg1"/>
                </a:solidFill>
              </a:rPr>
              <a:t>akhlak</a:t>
            </a:r>
            <a:r>
              <a:rPr lang="en-US" dirty="0">
                <a:solidFill>
                  <a:schemeClr val="bg1"/>
                </a:solidFill>
              </a:rPr>
              <a:t> yang </a:t>
            </a:r>
            <a:r>
              <a:rPr lang="en-US" dirty="0" err="1">
                <a:solidFill>
                  <a:schemeClr val="bg1"/>
                </a:solidFill>
              </a:rPr>
              <a:t>mulia</a:t>
            </a:r>
            <a:r>
              <a:rPr lang="en-US" dirty="0">
                <a:solidFill>
                  <a:schemeClr val="bg1"/>
                </a:solidFill>
              </a:rPr>
              <a:t> </a:t>
            </a:r>
            <a:r>
              <a:rPr lang="en-US" dirty="0" err="1">
                <a:solidFill>
                  <a:schemeClr val="bg1"/>
                </a:solidFill>
              </a:rPr>
              <a:t>melalui</a:t>
            </a:r>
            <a:r>
              <a:rPr lang="en-US" dirty="0">
                <a:solidFill>
                  <a:schemeClr val="bg1"/>
                </a:solidFill>
              </a:rPr>
              <a:t> </a:t>
            </a:r>
            <a:r>
              <a:rPr lang="en-US" dirty="0" err="1">
                <a:solidFill>
                  <a:schemeClr val="bg1"/>
                </a:solidFill>
              </a:rPr>
              <a:t>beragam</a:t>
            </a:r>
            <a:r>
              <a:rPr lang="en-US" dirty="0">
                <a:solidFill>
                  <a:schemeClr val="bg1"/>
                </a:solidFill>
              </a:rPr>
              <a:t> </a:t>
            </a:r>
            <a:r>
              <a:rPr lang="en-US" dirty="0" err="1">
                <a:solidFill>
                  <a:schemeClr val="bg1"/>
                </a:solidFill>
              </a:rPr>
              <a:t>pengalaman</a:t>
            </a:r>
            <a:r>
              <a:rPr lang="en-US" dirty="0">
                <a:solidFill>
                  <a:schemeClr val="bg1"/>
                </a:solidFill>
              </a:rPr>
              <a:t> </a:t>
            </a:r>
            <a:r>
              <a:rPr lang="en-US" dirty="0" err="1">
                <a:solidFill>
                  <a:schemeClr val="bg1"/>
                </a:solidFill>
              </a:rPr>
              <a:t>belajar</a:t>
            </a:r>
            <a:r>
              <a:rPr lang="en-US" dirty="0">
                <a:solidFill>
                  <a:schemeClr val="bg1"/>
                </a:solidFill>
              </a:rPr>
              <a:t>.</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69140" y="4526220"/>
            <a:ext cx="5090147" cy="954107"/>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dirty="0" err="1">
                <a:solidFill>
                  <a:schemeClr val="tx1"/>
                </a:solidFill>
              </a:rPr>
              <a:t>Rencana</a:t>
            </a:r>
            <a:r>
              <a:rPr lang="en-US" dirty="0">
                <a:solidFill>
                  <a:schemeClr val="tx1"/>
                </a:solidFill>
              </a:rPr>
              <a:t> </a:t>
            </a:r>
            <a:r>
              <a:rPr lang="en-US" dirty="0" err="1">
                <a:solidFill>
                  <a:schemeClr val="tx1"/>
                </a:solidFill>
              </a:rPr>
              <a:t>Pembelajaran</a:t>
            </a:r>
            <a:r>
              <a:rPr lang="en-US" dirty="0">
                <a:solidFill>
                  <a:schemeClr val="tx1"/>
                </a:solidFill>
              </a:rPr>
              <a:t>, program dan </a:t>
            </a:r>
            <a:r>
              <a:rPr lang="en-US" dirty="0" err="1">
                <a:solidFill>
                  <a:schemeClr val="tx1"/>
                </a:solidFill>
              </a:rPr>
              <a:t>laporan</a:t>
            </a:r>
            <a:r>
              <a:rPr lang="en-US" dirty="0">
                <a:solidFill>
                  <a:schemeClr val="tx1"/>
                </a:solidFill>
              </a:rPr>
              <a:t>, </a:t>
            </a:r>
            <a:r>
              <a:rPr lang="en-US" dirty="0" err="1">
                <a:solidFill>
                  <a:schemeClr val="tx1"/>
                </a:solidFill>
              </a:rPr>
              <a:t>pembiasaan</a:t>
            </a:r>
            <a:r>
              <a:rPr lang="en-US" dirty="0">
                <a:solidFill>
                  <a:schemeClr val="tx1"/>
                </a:solidFill>
              </a:rPr>
              <a:t> </a:t>
            </a:r>
            <a:r>
              <a:rPr lang="en-US" dirty="0" err="1">
                <a:solidFill>
                  <a:schemeClr val="tx1"/>
                </a:solidFill>
              </a:rPr>
              <a:t>keagamaan</a:t>
            </a:r>
            <a:r>
              <a:rPr lang="en-US" dirty="0">
                <a:solidFill>
                  <a:schemeClr val="tx1"/>
                </a:solidFill>
              </a:rPr>
              <a:t>, </a:t>
            </a:r>
            <a:r>
              <a:rPr lang="en-US" dirty="0" err="1">
                <a:solidFill>
                  <a:schemeClr val="tx1"/>
                </a:solidFill>
              </a:rPr>
              <a:t>laporan</a:t>
            </a:r>
            <a:r>
              <a:rPr lang="en-US" dirty="0">
                <a:solidFill>
                  <a:schemeClr val="tx1"/>
                </a:solidFill>
              </a:rPr>
              <a:t> </a:t>
            </a:r>
            <a:r>
              <a:rPr lang="en-US" dirty="0" err="1">
                <a:solidFill>
                  <a:schemeClr val="tx1"/>
                </a:solidFill>
              </a:rPr>
              <a:t>kegiatan</a:t>
            </a:r>
            <a:r>
              <a:rPr lang="en-US" dirty="0">
                <a:solidFill>
                  <a:schemeClr val="tx1"/>
                </a:solidFill>
              </a:rPr>
              <a:t> P5</a:t>
            </a:r>
            <a:endParaRPr lang="en-US" sz="2000" b="1" dirty="0">
              <a:solidFill>
                <a:schemeClr val="tx1"/>
              </a:solidFill>
            </a:endParaRPr>
          </a:p>
        </p:txBody>
      </p:sp>
      <p:sp>
        <p:nvSpPr>
          <p:cNvPr id="17" name="Rectangle 16"/>
          <p:cNvSpPr/>
          <p:nvPr/>
        </p:nvSpPr>
        <p:spPr>
          <a:xfrm>
            <a:off x="5880460" y="2198148"/>
            <a:ext cx="6024282" cy="4524315"/>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a:t>
            </a:r>
            <a:r>
              <a:rPr lang="en-US" dirty="0" err="1"/>
              <a:t>kegiatan</a:t>
            </a:r>
            <a:r>
              <a:rPr lang="en-US" dirty="0"/>
              <a:t>   </a:t>
            </a:r>
            <a:r>
              <a:rPr lang="en-US" dirty="0" err="1"/>
              <a:t>pembelajaran</a:t>
            </a:r>
            <a:r>
              <a:rPr lang="en-US" dirty="0"/>
              <a:t>, </a:t>
            </a:r>
            <a:r>
              <a:rPr lang="en-US" dirty="0" err="1"/>
              <a:t>kegiatan</a:t>
            </a:r>
            <a:r>
              <a:rPr lang="en-US" dirty="0"/>
              <a:t>   rutin   </a:t>
            </a:r>
            <a:r>
              <a:rPr lang="en-US" dirty="0" err="1"/>
              <a:t>maupun</a:t>
            </a:r>
            <a:r>
              <a:rPr lang="en-US" dirty="0"/>
              <a:t>  </a:t>
            </a:r>
            <a:r>
              <a:rPr lang="en-US" dirty="0" err="1"/>
              <a:t>kegiatan</a:t>
            </a:r>
            <a:r>
              <a:rPr lang="en-US" dirty="0"/>
              <a:t>   </a:t>
            </a:r>
            <a:r>
              <a:rPr lang="en-US" dirty="0" err="1"/>
              <a:t>insidental</a:t>
            </a:r>
            <a:r>
              <a:rPr lang="en-US" dirty="0"/>
              <a:t>   </a:t>
            </a:r>
            <a:r>
              <a:rPr lang="en-US" dirty="0" err="1"/>
              <a:t>baik</a:t>
            </a:r>
            <a:r>
              <a:rPr lang="en-US" dirty="0"/>
              <a:t>  di   </a:t>
            </a:r>
            <a:r>
              <a:rPr lang="en-US" dirty="0" err="1"/>
              <a:t>tingkat</a:t>
            </a:r>
            <a:r>
              <a:rPr lang="en-US" dirty="0"/>
              <a:t>  </a:t>
            </a:r>
            <a:r>
              <a:rPr lang="en-US" dirty="0" err="1"/>
              <a:t>kelas</a:t>
            </a:r>
            <a:r>
              <a:rPr lang="en-US" dirty="0"/>
              <a:t> </a:t>
            </a:r>
            <a:r>
              <a:rPr lang="en-US" dirty="0" err="1"/>
              <a:t>maupun</a:t>
            </a:r>
            <a:r>
              <a:rPr lang="en-US" dirty="0"/>
              <a:t> </a:t>
            </a:r>
            <a:r>
              <a:rPr lang="en-US" dirty="0" err="1"/>
              <a:t>tingkat</a:t>
            </a:r>
            <a:r>
              <a:rPr lang="en-US" dirty="0"/>
              <a:t> </a:t>
            </a:r>
            <a:r>
              <a:rPr lang="en-US" dirty="0" err="1"/>
              <a:t>sekolah</a:t>
            </a:r>
            <a:r>
              <a:rPr lang="en-US" dirty="0"/>
              <a:t>, </a:t>
            </a:r>
            <a:r>
              <a:rPr lang="en-US" dirty="0" err="1"/>
              <a:t>misalnya</a:t>
            </a:r>
            <a:r>
              <a:rPr lang="en-US" dirty="0"/>
              <a:t> </a:t>
            </a:r>
            <a:r>
              <a:rPr lang="en-US" b="1" dirty="0"/>
              <a:t>program </a:t>
            </a:r>
            <a:r>
              <a:rPr lang="en-US" b="1" dirty="0" err="1"/>
              <a:t>pembinaan</a:t>
            </a:r>
            <a:r>
              <a:rPr lang="en-US" b="1" dirty="0"/>
              <a:t> </a:t>
            </a:r>
            <a:r>
              <a:rPr lang="en-US" b="1" dirty="0" err="1"/>
              <a:t>karakter</a:t>
            </a:r>
            <a:r>
              <a:rPr lang="en-US" b="1" dirty="0"/>
              <a:t>, </a:t>
            </a:r>
            <a:r>
              <a:rPr lang="en-US" b="1" dirty="0" err="1"/>
              <a:t>konservasi</a:t>
            </a:r>
            <a:r>
              <a:rPr lang="en-US" b="1" dirty="0"/>
              <a:t>  </a:t>
            </a:r>
            <a:r>
              <a:rPr lang="en-US" b="1" dirty="0" err="1"/>
              <a:t>lingkungan</a:t>
            </a:r>
            <a:r>
              <a:rPr lang="en-US" b="1" dirty="0"/>
              <a:t>,  </a:t>
            </a:r>
            <a:r>
              <a:rPr lang="en-US" b="1" dirty="0" err="1"/>
              <a:t>kegiatan</a:t>
            </a:r>
            <a:r>
              <a:rPr lang="en-US" b="1" dirty="0"/>
              <a:t>  </a:t>
            </a:r>
            <a:r>
              <a:rPr lang="en-US" b="1" dirty="0" err="1"/>
              <a:t>pelayanan</a:t>
            </a:r>
            <a:r>
              <a:rPr lang="en-US" b="1" dirty="0"/>
              <a:t>  </a:t>
            </a:r>
            <a:r>
              <a:rPr lang="en-US" b="1" dirty="0" err="1"/>
              <a:t>masyarakat</a:t>
            </a:r>
            <a:r>
              <a:rPr lang="en-US" b="1" dirty="0"/>
              <a:t>,  </a:t>
            </a:r>
            <a:r>
              <a:rPr lang="en-US" b="1" dirty="0" err="1"/>
              <a:t>bimbingan</a:t>
            </a:r>
            <a:r>
              <a:rPr lang="en-US" b="1" dirty="0"/>
              <a:t> dan </a:t>
            </a:r>
            <a:r>
              <a:rPr lang="en-US" b="1" dirty="0" err="1"/>
              <a:t>konseling</a:t>
            </a:r>
            <a:r>
              <a:rPr lang="en-US" b="1" dirty="0"/>
              <a:t>, </a:t>
            </a:r>
            <a:r>
              <a:rPr lang="en-US" dirty="0" err="1"/>
              <a:t>dll</a:t>
            </a:r>
            <a:r>
              <a:rPr lang="en-US" dirty="0"/>
              <a:t>, yang </a:t>
            </a:r>
            <a:r>
              <a:rPr lang="en-US" dirty="0" err="1"/>
              <a:t>bertujuan</a:t>
            </a:r>
            <a:r>
              <a:rPr lang="en-US" dirty="0"/>
              <a:t> </a:t>
            </a:r>
            <a:r>
              <a:rPr lang="en-US" dirty="0" err="1"/>
              <a:t>untuk</a:t>
            </a:r>
            <a:r>
              <a:rPr lang="en-US" dirty="0"/>
              <a:t> </a:t>
            </a:r>
            <a:r>
              <a:rPr lang="en-US" dirty="0" err="1"/>
              <a:t>mengembangkan</a:t>
            </a:r>
            <a:r>
              <a:rPr lang="en-US" dirty="0"/>
              <a:t> </a:t>
            </a:r>
            <a:r>
              <a:rPr lang="en-US" dirty="0" err="1"/>
              <a:t>akhlak</a:t>
            </a:r>
            <a:r>
              <a:rPr lang="en-US" dirty="0"/>
              <a:t> </a:t>
            </a:r>
            <a:r>
              <a:rPr lang="en-US" dirty="0" err="1"/>
              <a:t>beragama</a:t>
            </a:r>
            <a:r>
              <a:rPr lang="en-US" dirty="0"/>
              <a:t>, </a:t>
            </a:r>
            <a:r>
              <a:rPr lang="en-US" dirty="0" err="1"/>
              <a:t>akhlak</a:t>
            </a:r>
            <a:r>
              <a:rPr lang="en-US" dirty="0"/>
              <a:t> </a:t>
            </a:r>
            <a:r>
              <a:rPr lang="en-US" dirty="0" err="1"/>
              <a:t>pribadi</a:t>
            </a:r>
            <a:r>
              <a:rPr lang="en-US" dirty="0"/>
              <a:t>, </a:t>
            </a:r>
            <a:r>
              <a:rPr lang="en-US" dirty="0" err="1"/>
              <a:t>akhlak</a:t>
            </a:r>
            <a:r>
              <a:rPr lang="en-US" dirty="0"/>
              <a:t> </a:t>
            </a:r>
            <a:r>
              <a:rPr lang="en-US" dirty="0" err="1"/>
              <a:t>kepada</a:t>
            </a:r>
            <a:r>
              <a:rPr lang="en-US" dirty="0"/>
              <a:t> </a:t>
            </a:r>
            <a:r>
              <a:rPr lang="en-US" dirty="0" err="1"/>
              <a:t>sesama</a:t>
            </a:r>
            <a:r>
              <a:rPr lang="en-US" dirty="0"/>
              <a:t> </a:t>
            </a:r>
            <a:r>
              <a:rPr lang="en-US" dirty="0" err="1"/>
              <a:t>manusia</a:t>
            </a:r>
            <a:r>
              <a:rPr lang="en-US" dirty="0"/>
              <a:t>, dan </a:t>
            </a:r>
            <a:r>
              <a:rPr lang="en-US" dirty="0" err="1"/>
              <a:t>akhlak</a:t>
            </a:r>
            <a:r>
              <a:rPr lang="en-US" dirty="0"/>
              <a:t> </a:t>
            </a:r>
            <a:r>
              <a:rPr lang="en-US" dirty="0" err="1"/>
              <a:t>kepada</a:t>
            </a:r>
            <a:r>
              <a:rPr lang="en-US" dirty="0"/>
              <a:t> </a:t>
            </a:r>
            <a:r>
              <a:rPr lang="en-US" dirty="0" err="1"/>
              <a:t>alam</a:t>
            </a:r>
            <a:r>
              <a:rPr lang="en-US" dirty="0"/>
              <a:t>.</a:t>
            </a:r>
          </a:p>
          <a:p>
            <a:pPr marL="285750" lvl="0" indent="-285750">
              <a:buFont typeface="Wingdings" panose="05000000000000000000" pitchFamily="2" charset="2"/>
              <a:buChar char="§"/>
            </a:pPr>
            <a:r>
              <a:rPr lang="id-ID" sz="1600" b="1" dirty="0"/>
              <a:t>wawancara</a:t>
            </a:r>
            <a:r>
              <a:rPr lang="id-ID" sz="1600" dirty="0"/>
              <a:t> dengan minimal 3 murid didapatkan informasi bahwa mereka telah berperan dalam penguatan keimanan dan ketakwaan yang dapat berupa kegiatan pembelajaran, kegiatan rutin maupun kegiatan insidental yang direncanakan guru dan murid baik di tingkat kelas maupun tingkat sekolah,</a:t>
            </a:r>
            <a:endParaRPr lang="en-US" sz="1600" dirty="0"/>
          </a:p>
          <a:p>
            <a:pPr marL="285750" lvl="0" indent="-285750">
              <a:buFont typeface="Wingdings" panose="05000000000000000000" pitchFamily="2" charset="2"/>
              <a:buChar char="§"/>
            </a:pPr>
            <a:r>
              <a:rPr lang="id-ID" sz="1600" dirty="0"/>
              <a:t> </a:t>
            </a:r>
            <a:r>
              <a:rPr lang="id-ID" sz="1600" b="1" dirty="0"/>
              <a:t>observasi </a:t>
            </a:r>
            <a:r>
              <a:rPr lang="id-ID" sz="1600" dirty="0"/>
              <a:t>lingkungan sekolah teramati adanya kegiatan pembelajaran yang menguatkan keimanan dan ketakwaan, kegiatan rutin maupun kegiatan insidental yang direncanakan guru dan murid baik di tingkat kelas maupun tingkat sekolah</a:t>
            </a:r>
            <a:endParaRPr kumimoji="0" lang="id-ID" sz="1600" b="1" i="0" u="none" strike="noStrike" kern="1200" cap="none" spc="0" normalizeH="0" baseline="0" noProof="0" dirty="0">
              <a:ln>
                <a:noFill/>
              </a:ln>
              <a:effectLst/>
              <a:uLnTx/>
              <a:uFillTx/>
              <a:latin typeface="Arial Rounded MT Bold" panose="020F0704030504030204" pitchFamily="34" charset="0"/>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591C3A5-CB48-277D-5F9C-2E9F03316A29}"/>
              </a:ext>
            </a:extLst>
          </p:cNvPr>
          <p:cNvSpPr/>
          <p:nvPr/>
        </p:nvSpPr>
        <p:spPr>
          <a:xfrm>
            <a:off x="169139" y="2473859"/>
            <a:ext cx="5090148" cy="169277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dirty="0"/>
              <a:t>Guru </a:t>
            </a:r>
            <a:r>
              <a:rPr lang="en-US" sz="2000" dirty="0" err="1"/>
              <a:t>memfasilitasi</a:t>
            </a:r>
            <a:r>
              <a:rPr lang="en-US" sz="2000" dirty="0"/>
              <a:t>  murid   </a:t>
            </a:r>
            <a:r>
              <a:rPr lang="en-US" sz="2000" dirty="0" err="1"/>
              <a:t>untuk</a:t>
            </a:r>
            <a:r>
              <a:rPr lang="en-US" sz="2000" dirty="0"/>
              <a:t> </a:t>
            </a:r>
            <a:r>
              <a:rPr lang="en-US" sz="2000" dirty="0" err="1"/>
              <a:t>menguatkan</a:t>
            </a:r>
            <a:r>
              <a:rPr lang="en-US" sz="2000" dirty="0"/>
              <a:t> </a:t>
            </a:r>
            <a:r>
              <a:rPr lang="en-US" sz="2000" dirty="0" err="1"/>
              <a:t>keimanan</a:t>
            </a:r>
            <a:r>
              <a:rPr lang="en-US" sz="2000" dirty="0"/>
              <a:t>  dan </a:t>
            </a:r>
            <a:r>
              <a:rPr lang="en-US" sz="2000" dirty="0" err="1"/>
              <a:t>ketakwaan</a:t>
            </a:r>
            <a:r>
              <a:rPr lang="en-US" sz="2000" dirty="0"/>
              <a:t> pada </a:t>
            </a:r>
            <a:r>
              <a:rPr lang="en-US" sz="2000" dirty="0" err="1"/>
              <a:t>Tuhan</a:t>
            </a:r>
            <a:r>
              <a:rPr lang="en-US" sz="2000" dirty="0"/>
              <a:t> </a:t>
            </a:r>
            <a:r>
              <a:rPr lang="en-US" sz="2000" dirty="0" err="1"/>
              <a:t>untuk</a:t>
            </a:r>
            <a:r>
              <a:rPr lang="en-US" sz="2000" dirty="0"/>
              <a:t> </a:t>
            </a:r>
            <a:r>
              <a:rPr lang="en-US" sz="2000" dirty="0" err="1"/>
              <a:t>membentuk</a:t>
            </a:r>
            <a:r>
              <a:rPr lang="en-US" sz="2000" dirty="0"/>
              <a:t> </a:t>
            </a:r>
            <a:r>
              <a:rPr lang="en-US" sz="2000" dirty="0" err="1"/>
              <a:t>akhlak</a:t>
            </a:r>
            <a:r>
              <a:rPr lang="en-US" sz="2000" dirty="0"/>
              <a:t> yang </a:t>
            </a:r>
            <a:r>
              <a:rPr lang="en-US" sz="2000" dirty="0" err="1"/>
              <a:t>mulia</a:t>
            </a:r>
            <a:r>
              <a:rPr lang="en-US" sz="2000" dirty="0"/>
              <a:t> </a:t>
            </a:r>
            <a:r>
              <a:rPr lang="en-US" sz="2000" dirty="0" err="1"/>
              <a:t>melalui</a:t>
            </a:r>
            <a:r>
              <a:rPr lang="en-US" sz="2000" dirty="0"/>
              <a:t> </a:t>
            </a:r>
            <a:r>
              <a:rPr lang="en-US" sz="2000" dirty="0" err="1"/>
              <a:t>beragam</a:t>
            </a:r>
            <a:r>
              <a:rPr lang="en-US" sz="2000" dirty="0"/>
              <a:t> </a:t>
            </a:r>
            <a:r>
              <a:rPr lang="en-US" sz="2000" dirty="0" err="1"/>
              <a:t>pengalaman</a:t>
            </a:r>
            <a:r>
              <a:rPr lang="en-US" sz="2000" dirty="0"/>
              <a:t> </a:t>
            </a:r>
            <a:r>
              <a:rPr lang="en-US" sz="2000" dirty="0" err="1"/>
              <a:t>belajar</a:t>
            </a:r>
            <a:r>
              <a:rPr lang="en-US" sz="2000" dirty="0"/>
              <a:t>.</a:t>
            </a:r>
            <a:endParaRPr lang="en-US" sz="2000" b="1" dirty="0"/>
          </a:p>
        </p:txBody>
      </p:sp>
    </p:spTree>
    <p:extLst>
      <p:ext uri="{BB962C8B-B14F-4D97-AF65-F5344CB8AC3E}">
        <p14:creationId xmlns:p14="http://schemas.microsoft.com/office/powerpoint/2010/main" val="284291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3" grpId="0"/>
      <p:bldP spid="15" grpId="0" animBg="1"/>
      <p:bldP spid="17"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95153" y="412750"/>
            <a:ext cx="10367043"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6" y="1153162"/>
            <a:ext cx="6666963"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931458"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962917" y="1030051"/>
            <a:ext cx="6059943" cy="1077218"/>
          </a:xfrm>
          <a:prstGeom prst="rect">
            <a:avLst/>
          </a:prstGeom>
        </p:spPr>
        <p:txBody>
          <a:bodyPr wrap="square">
            <a:spAutoFit/>
          </a:bodyPr>
          <a:lstStyle/>
          <a:p>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4.2</a:t>
            </a:r>
            <a:r>
              <a:rPr lang="en-US" sz="1600" b="1" dirty="0">
                <a:solidFill>
                  <a:schemeClr val="bg1"/>
                </a:solidFill>
                <a:latin typeface="Arial" panose="020B0604020202020204" pitchFamily="34" charset="0"/>
                <a:cs typeface="Arial" panose="020B0604020202020204" pitchFamily="34" charset="0"/>
              </a:rPr>
              <a:t>.</a:t>
            </a:r>
            <a:r>
              <a:rPr lang="en-US" dirty="0">
                <a:solidFill>
                  <a:schemeClr val="bg1"/>
                </a:solidFill>
              </a:rPr>
              <a:t> </a:t>
            </a:r>
            <a:r>
              <a:rPr lang="en-US" dirty="0" err="1">
                <a:solidFill>
                  <a:schemeClr val="bg1"/>
                </a:solidFill>
              </a:rPr>
              <a:t>memfasilitasi</a:t>
            </a:r>
            <a:r>
              <a:rPr lang="en-US" dirty="0">
                <a:solidFill>
                  <a:schemeClr val="bg1"/>
                </a:solidFill>
              </a:rPr>
              <a:t> murid </a:t>
            </a:r>
            <a:r>
              <a:rPr lang="en-US" dirty="0" err="1">
                <a:solidFill>
                  <a:schemeClr val="bg1"/>
                </a:solidFill>
              </a:rPr>
              <a:t>untuk</a:t>
            </a:r>
            <a:r>
              <a:rPr lang="en-US" dirty="0">
                <a:solidFill>
                  <a:schemeClr val="bg1"/>
                </a:solidFill>
              </a:rPr>
              <a:t> </a:t>
            </a:r>
            <a:r>
              <a:rPr lang="en-US" dirty="0" err="1">
                <a:solidFill>
                  <a:schemeClr val="bg1"/>
                </a:solidFill>
              </a:rPr>
              <a:t>menguatkan</a:t>
            </a:r>
            <a:r>
              <a:rPr lang="en-US" dirty="0">
                <a:solidFill>
                  <a:schemeClr val="bg1"/>
                </a:solidFill>
              </a:rPr>
              <a:t> </a:t>
            </a:r>
            <a:r>
              <a:rPr lang="en-US" dirty="0" err="1">
                <a:solidFill>
                  <a:schemeClr val="bg1"/>
                </a:solidFill>
              </a:rPr>
              <a:t>kecintaan</a:t>
            </a:r>
            <a:r>
              <a:rPr lang="en-US" dirty="0">
                <a:solidFill>
                  <a:schemeClr val="bg1"/>
                </a:solidFill>
              </a:rPr>
              <a:t> </a:t>
            </a:r>
            <a:r>
              <a:rPr lang="en-US" dirty="0" err="1">
                <a:solidFill>
                  <a:schemeClr val="bg1"/>
                </a:solidFill>
              </a:rPr>
              <a:t>terhadap</a:t>
            </a:r>
            <a:r>
              <a:rPr lang="en-US" dirty="0">
                <a:solidFill>
                  <a:schemeClr val="bg1"/>
                </a:solidFill>
              </a:rPr>
              <a:t> </a:t>
            </a:r>
            <a:r>
              <a:rPr lang="en-US" dirty="0" err="1">
                <a:solidFill>
                  <a:schemeClr val="bg1"/>
                </a:solidFill>
              </a:rPr>
              <a:t>sejarah</a:t>
            </a:r>
            <a:r>
              <a:rPr lang="en-US" dirty="0">
                <a:solidFill>
                  <a:schemeClr val="bg1"/>
                </a:solidFill>
              </a:rPr>
              <a:t>, </a:t>
            </a:r>
            <a:r>
              <a:rPr lang="en-US" dirty="0" err="1">
                <a:solidFill>
                  <a:schemeClr val="bg1"/>
                </a:solidFill>
              </a:rPr>
              <a:t>kekayaan</a:t>
            </a:r>
            <a:r>
              <a:rPr lang="en-US" dirty="0">
                <a:solidFill>
                  <a:schemeClr val="bg1"/>
                </a:solidFill>
              </a:rPr>
              <a:t> </a:t>
            </a:r>
            <a:r>
              <a:rPr lang="en-US" dirty="0" err="1">
                <a:solidFill>
                  <a:schemeClr val="bg1"/>
                </a:solidFill>
              </a:rPr>
              <a:t>budaya</a:t>
            </a:r>
            <a:r>
              <a:rPr lang="en-US" dirty="0">
                <a:solidFill>
                  <a:schemeClr val="bg1"/>
                </a:solidFill>
              </a:rPr>
              <a:t>, </a:t>
            </a:r>
            <a:r>
              <a:rPr lang="en-US" dirty="0" err="1">
                <a:solidFill>
                  <a:schemeClr val="bg1"/>
                </a:solidFill>
              </a:rPr>
              <a:t>alam</a:t>
            </a:r>
            <a:r>
              <a:rPr lang="en-US" dirty="0">
                <a:solidFill>
                  <a:schemeClr val="bg1"/>
                </a:solidFill>
              </a:rPr>
              <a:t> Indonesia, </a:t>
            </a:r>
            <a:r>
              <a:rPr lang="en-US" dirty="0" err="1">
                <a:solidFill>
                  <a:schemeClr val="bg1"/>
                </a:solidFill>
              </a:rPr>
              <a:t>pemikiran</a:t>
            </a:r>
            <a:r>
              <a:rPr lang="en-US" dirty="0">
                <a:solidFill>
                  <a:schemeClr val="bg1"/>
                </a:solidFill>
              </a:rPr>
              <a:t>, dan </a:t>
            </a:r>
            <a:r>
              <a:rPr lang="en-US" dirty="0" err="1">
                <a:solidFill>
                  <a:schemeClr val="bg1"/>
                </a:solidFill>
              </a:rPr>
              <a:t>karya</a:t>
            </a:r>
            <a:r>
              <a:rPr lang="en-US" dirty="0">
                <a:solidFill>
                  <a:schemeClr val="bg1"/>
                </a:solidFill>
              </a:rPr>
              <a:t> </a:t>
            </a:r>
            <a:r>
              <a:rPr lang="en-US" dirty="0" err="1">
                <a:solidFill>
                  <a:schemeClr val="bg1"/>
                </a:solidFill>
              </a:rPr>
              <a:t>anak</a:t>
            </a:r>
            <a:r>
              <a:rPr lang="en-US" dirty="0">
                <a:solidFill>
                  <a:schemeClr val="bg1"/>
                </a:solidFill>
              </a:rPr>
              <a:t> </a:t>
            </a:r>
            <a:r>
              <a:rPr lang="en-US" dirty="0" err="1">
                <a:solidFill>
                  <a:schemeClr val="bg1"/>
                </a:solidFill>
              </a:rPr>
              <a:t>bangsa</a:t>
            </a:r>
            <a:r>
              <a:rPr lang="en-US" dirty="0">
                <a:solidFill>
                  <a:schemeClr val="bg1"/>
                </a:solidFill>
              </a:rPr>
              <a:t> </a:t>
            </a:r>
            <a:r>
              <a:rPr lang="en-US" dirty="0" err="1">
                <a:solidFill>
                  <a:schemeClr val="bg1"/>
                </a:solidFill>
              </a:rPr>
              <a:t>melalui</a:t>
            </a:r>
            <a:r>
              <a:rPr lang="en-US" dirty="0">
                <a:solidFill>
                  <a:schemeClr val="bg1"/>
                </a:solidFill>
              </a:rPr>
              <a:t> </a:t>
            </a:r>
            <a:r>
              <a:rPr lang="en-US" dirty="0" err="1">
                <a:solidFill>
                  <a:schemeClr val="bg1"/>
                </a:solidFill>
              </a:rPr>
              <a:t>pengalaman</a:t>
            </a:r>
            <a:r>
              <a:rPr lang="en-US" dirty="0">
                <a:solidFill>
                  <a:schemeClr val="bg1"/>
                </a:solidFill>
              </a:rPr>
              <a:t> </a:t>
            </a:r>
            <a:r>
              <a:rPr lang="en-US" dirty="0" err="1">
                <a:solidFill>
                  <a:schemeClr val="bg1"/>
                </a:solidFill>
              </a:rPr>
              <a:t>belajar</a:t>
            </a:r>
            <a:r>
              <a:rPr lang="en-US" dirty="0">
                <a:solidFill>
                  <a:schemeClr val="bg1"/>
                </a:solidFill>
              </a:rPr>
              <a:t> yang </a:t>
            </a:r>
            <a:r>
              <a:rPr lang="en-US" dirty="0" err="1">
                <a:solidFill>
                  <a:schemeClr val="bg1"/>
                </a:solidFill>
              </a:rPr>
              <a:t>beragam</a:t>
            </a:r>
            <a:r>
              <a:rPr lang="en-US" dirty="0">
                <a:solidFill>
                  <a:schemeClr val="bg1"/>
                </a:solidFill>
              </a:rPr>
              <a:t>.</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69139" y="4279693"/>
            <a:ext cx="6059943" cy="2062103"/>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Arial" panose="020B0604020202020204" pitchFamily="34" charset="0"/>
              <a:buChar char="•"/>
            </a:pPr>
            <a:r>
              <a:rPr lang="en-US" dirty="0" err="1">
                <a:solidFill>
                  <a:schemeClr val="tx1"/>
                </a:solidFill>
              </a:rPr>
              <a:t>Rencana</a:t>
            </a:r>
            <a:r>
              <a:rPr lang="en-US" dirty="0">
                <a:solidFill>
                  <a:schemeClr val="tx1"/>
                </a:solidFill>
              </a:rPr>
              <a:t> </a:t>
            </a:r>
            <a:r>
              <a:rPr lang="en-US" dirty="0" err="1">
                <a:solidFill>
                  <a:schemeClr val="tx1"/>
                </a:solidFill>
              </a:rPr>
              <a:t>pembelajaran</a:t>
            </a:r>
            <a:r>
              <a:rPr lang="en-US" dirty="0">
                <a:solidFill>
                  <a:schemeClr val="tx1"/>
                </a:solidFill>
              </a:rPr>
              <a:t> dan </a:t>
            </a:r>
            <a:r>
              <a:rPr lang="en-US" dirty="0" err="1">
                <a:solidFill>
                  <a:schemeClr val="tx1"/>
                </a:solidFill>
              </a:rPr>
              <a:t>hasil</a:t>
            </a:r>
            <a:r>
              <a:rPr lang="en-US" dirty="0">
                <a:solidFill>
                  <a:schemeClr val="tx1"/>
                </a:solidFill>
              </a:rPr>
              <a:t> </a:t>
            </a:r>
            <a:r>
              <a:rPr lang="en-US" dirty="0" err="1">
                <a:solidFill>
                  <a:schemeClr val="tx1"/>
                </a:solidFill>
              </a:rPr>
              <a:t>pembelajaran</a:t>
            </a:r>
            <a:r>
              <a:rPr lang="en-US" dirty="0">
                <a:solidFill>
                  <a:schemeClr val="tx1"/>
                </a:solidFill>
              </a:rPr>
              <a:t> </a:t>
            </a:r>
            <a:r>
              <a:rPr lang="en-US" dirty="0" err="1">
                <a:solidFill>
                  <a:schemeClr val="tx1"/>
                </a:solidFill>
              </a:rPr>
              <a:t>tentang</a:t>
            </a:r>
            <a:r>
              <a:rPr lang="en-US" dirty="0">
                <a:solidFill>
                  <a:schemeClr val="tx1"/>
                </a:solidFill>
              </a:rPr>
              <a:t> </a:t>
            </a:r>
            <a:r>
              <a:rPr lang="en-US" dirty="0" err="1">
                <a:solidFill>
                  <a:schemeClr val="tx1"/>
                </a:solidFill>
              </a:rPr>
              <a:t>sejarah</a:t>
            </a:r>
            <a:r>
              <a:rPr lang="en-US" dirty="0">
                <a:solidFill>
                  <a:schemeClr val="tx1"/>
                </a:solidFill>
              </a:rPr>
              <a:t>, </a:t>
            </a:r>
            <a:r>
              <a:rPr lang="en-US" dirty="0" err="1">
                <a:solidFill>
                  <a:schemeClr val="tx1"/>
                </a:solidFill>
              </a:rPr>
              <a:t>kekayaan</a:t>
            </a:r>
            <a:r>
              <a:rPr lang="en-US" dirty="0">
                <a:solidFill>
                  <a:schemeClr val="tx1"/>
                </a:solidFill>
              </a:rPr>
              <a:t> </a:t>
            </a:r>
            <a:r>
              <a:rPr lang="en-US" dirty="0" err="1">
                <a:solidFill>
                  <a:schemeClr val="tx1"/>
                </a:solidFill>
              </a:rPr>
              <a:t>budaya</a:t>
            </a:r>
            <a:r>
              <a:rPr lang="en-US" dirty="0">
                <a:solidFill>
                  <a:schemeClr val="tx1"/>
                </a:solidFill>
              </a:rPr>
              <a:t>, </a:t>
            </a:r>
            <a:r>
              <a:rPr lang="en-US" dirty="0" err="1">
                <a:solidFill>
                  <a:schemeClr val="tx1"/>
                </a:solidFill>
              </a:rPr>
              <a:t>alam</a:t>
            </a:r>
            <a:r>
              <a:rPr lang="en-US" dirty="0">
                <a:solidFill>
                  <a:schemeClr val="tx1"/>
                </a:solidFill>
              </a:rPr>
              <a:t>  Indonesia</a:t>
            </a:r>
          </a:p>
          <a:p>
            <a:pPr marL="396875" lvl="1" indent="-342900">
              <a:buFont typeface="Arial" panose="020B0604020202020204" pitchFamily="34" charset="0"/>
              <a:buChar char="•"/>
            </a:pPr>
            <a:r>
              <a:rPr lang="en-US" dirty="0" err="1">
                <a:solidFill>
                  <a:schemeClr val="tx1"/>
                </a:solidFill>
              </a:rPr>
              <a:t>Laporan</a:t>
            </a:r>
            <a:r>
              <a:rPr lang="en-US" dirty="0">
                <a:solidFill>
                  <a:schemeClr val="tx1"/>
                </a:solidFill>
              </a:rPr>
              <a:t> </a:t>
            </a:r>
            <a:r>
              <a:rPr lang="en-US" dirty="0" err="1">
                <a:solidFill>
                  <a:schemeClr val="tx1"/>
                </a:solidFill>
              </a:rPr>
              <a:t>kegiatan</a:t>
            </a:r>
            <a:r>
              <a:rPr lang="en-US" dirty="0">
                <a:solidFill>
                  <a:schemeClr val="tx1"/>
                </a:solidFill>
              </a:rPr>
              <a:t> P5 </a:t>
            </a:r>
          </a:p>
          <a:p>
            <a:pPr marL="396875" lvl="1" indent="-342900">
              <a:buFont typeface="Arial" panose="020B0604020202020204" pitchFamily="34" charset="0"/>
              <a:buChar char="•"/>
            </a:pPr>
            <a:r>
              <a:rPr lang="en-US" dirty="0" err="1">
                <a:solidFill>
                  <a:schemeClr val="tx1"/>
                </a:solidFill>
              </a:rPr>
              <a:t>Laporan</a:t>
            </a:r>
            <a:r>
              <a:rPr lang="en-US" dirty="0">
                <a:solidFill>
                  <a:schemeClr val="tx1"/>
                </a:solidFill>
              </a:rPr>
              <a:t> </a:t>
            </a:r>
            <a:r>
              <a:rPr lang="en-US" dirty="0" err="1">
                <a:solidFill>
                  <a:schemeClr val="tx1"/>
                </a:solidFill>
              </a:rPr>
              <a:t>kegiatan</a:t>
            </a:r>
            <a:r>
              <a:rPr lang="en-US" dirty="0">
                <a:solidFill>
                  <a:schemeClr val="tx1"/>
                </a:solidFill>
              </a:rPr>
              <a:t>/ </a:t>
            </a:r>
            <a:r>
              <a:rPr lang="en-US" dirty="0" err="1">
                <a:solidFill>
                  <a:schemeClr val="tx1"/>
                </a:solidFill>
              </a:rPr>
              <a:t>Karya</a:t>
            </a:r>
            <a:r>
              <a:rPr lang="en-US" dirty="0">
                <a:solidFill>
                  <a:schemeClr val="tx1"/>
                </a:solidFill>
              </a:rPr>
              <a:t> </a:t>
            </a:r>
            <a:r>
              <a:rPr lang="en-US" dirty="0" err="1">
                <a:solidFill>
                  <a:schemeClr val="tx1"/>
                </a:solidFill>
              </a:rPr>
              <a:t>siswa</a:t>
            </a:r>
            <a:r>
              <a:rPr lang="en-US" dirty="0">
                <a:solidFill>
                  <a:schemeClr val="tx1"/>
                </a:solidFill>
              </a:rPr>
              <a:t> </a:t>
            </a:r>
            <a:r>
              <a:rPr lang="en-US" dirty="0" err="1">
                <a:solidFill>
                  <a:schemeClr val="tx1"/>
                </a:solidFill>
              </a:rPr>
              <a:t>melalui</a:t>
            </a:r>
            <a:r>
              <a:rPr lang="en-US" dirty="0">
                <a:solidFill>
                  <a:schemeClr val="tx1"/>
                </a:solidFill>
              </a:rPr>
              <a:t> </a:t>
            </a:r>
            <a:r>
              <a:rPr lang="en-US" dirty="0" err="1">
                <a:solidFill>
                  <a:schemeClr val="tx1"/>
                </a:solidFill>
              </a:rPr>
              <a:t>kegiatan</a:t>
            </a:r>
            <a:r>
              <a:rPr lang="en-US" dirty="0">
                <a:solidFill>
                  <a:schemeClr val="tx1"/>
                </a:solidFill>
              </a:rPr>
              <a:t> </a:t>
            </a:r>
            <a:r>
              <a:rPr lang="en-US" dirty="0" err="1">
                <a:solidFill>
                  <a:schemeClr val="tx1"/>
                </a:solidFill>
              </a:rPr>
              <a:t>kunjungan</a:t>
            </a:r>
            <a:r>
              <a:rPr lang="en-US" dirty="0">
                <a:solidFill>
                  <a:schemeClr val="tx1"/>
                </a:solidFill>
              </a:rPr>
              <a:t> </a:t>
            </a:r>
            <a:r>
              <a:rPr lang="en-US" dirty="0" err="1">
                <a:solidFill>
                  <a:schemeClr val="tx1"/>
                </a:solidFill>
              </a:rPr>
              <a:t>lapangan</a:t>
            </a:r>
            <a:r>
              <a:rPr lang="en-US" dirty="0">
                <a:solidFill>
                  <a:schemeClr val="tx1"/>
                </a:solidFill>
              </a:rPr>
              <a:t>, </a:t>
            </a:r>
            <a:r>
              <a:rPr lang="en-US" dirty="0" err="1">
                <a:solidFill>
                  <a:schemeClr val="tx1"/>
                </a:solidFill>
              </a:rPr>
              <a:t>narasumber</a:t>
            </a:r>
            <a:r>
              <a:rPr lang="en-US" dirty="0">
                <a:solidFill>
                  <a:schemeClr val="tx1"/>
                </a:solidFill>
              </a:rPr>
              <a:t> </a:t>
            </a:r>
            <a:r>
              <a:rPr lang="en-US" dirty="0" err="1">
                <a:solidFill>
                  <a:schemeClr val="tx1"/>
                </a:solidFill>
              </a:rPr>
              <a:t>tamu</a:t>
            </a:r>
            <a:r>
              <a:rPr lang="en-US" dirty="0">
                <a:solidFill>
                  <a:schemeClr val="tx1"/>
                </a:solidFill>
              </a:rPr>
              <a:t>, </a:t>
            </a:r>
            <a:r>
              <a:rPr lang="en-US" dirty="0" err="1">
                <a:solidFill>
                  <a:schemeClr val="tx1"/>
                </a:solidFill>
              </a:rPr>
              <a:t>studi</a:t>
            </a:r>
            <a:r>
              <a:rPr lang="en-US" dirty="0">
                <a:solidFill>
                  <a:schemeClr val="tx1"/>
                </a:solidFill>
              </a:rPr>
              <a:t> </a:t>
            </a:r>
            <a:r>
              <a:rPr lang="en-US" dirty="0" err="1">
                <a:solidFill>
                  <a:schemeClr val="tx1"/>
                </a:solidFill>
              </a:rPr>
              <a:t>kasus</a:t>
            </a:r>
            <a:r>
              <a:rPr lang="en-US" dirty="0">
                <a:solidFill>
                  <a:schemeClr val="tx1"/>
                </a:solidFill>
              </a:rPr>
              <a:t>, </a:t>
            </a:r>
            <a:r>
              <a:rPr lang="en-US" dirty="0" err="1">
                <a:solidFill>
                  <a:schemeClr val="tx1"/>
                </a:solidFill>
              </a:rPr>
              <a:t>pembelajaran</a:t>
            </a:r>
            <a:r>
              <a:rPr lang="en-US" dirty="0">
                <a:solidFill>
                  <a:schemeClr val="tx1"/>
                </a:solidFill>
              </a:rPr>
              <a:t> </a:t>
            </a:r>
            <a:r>
              <a:rPr lang="en-US" dirty="0" err="1">
                <a:solidFill>
                  <a:schemeClr val="tx1"/>
                </a:solidFill>
              </a:rPr>
              <a:t>berbasis</a:t>
            </a:r>
            <a:r>
              <a:rPr lang="en-US" dirty="0">
                <a:solidFill>
                  <a:schemeClr val="tx1"/>
                </a:solidFill>
              </a:rPr>
              <a:t> </a:t>
            </a:r>
            <a:r>
              <a:rPr lang="en-US" dirty="0" err="1">
                <a:solidFill>
                  <a:schemeClr val="tx1"/>
                </a:solidFill>
              </a:rPr>
              <a:t>proyek</a:t>
            </a:r>
            <a:r>
              <a:rPr lang="en-US" dirty="0">
                <a:solidFill>
                  <a:schemeClr val="tx1"/>
                </a:solidFill>
              </a:rPr>
              <a:t>, festival </a:t>
            </a:r>
            <a:r>
              <a:rPr lang="en-US" dirty="0" err="1">
                <a:solidFill>
                  <a:schemeClr val="tx1"/>
                </a:solidFill>
              </a:rPr>
              <a:t>dll</a:t>
            </a:r>
            <a:endParaRPr lang="en-US" sz="2000" dirty="0">
              <a:solidFill>
                <a:schemeClr val="tx1"/>
              </a:solidFill>
            </a:endParaRPr>
          </a:p>
        </p:txBody>
      </p:sp>
      <p:sp>
        <p:nvSpPr>
          <p:cNvPr id="17" name="Rectangle 16"/>
          <p:cNvSpPr/>
          <p:nvPr/>
        </p:nvSpPr>
        <p:spPr>
          <a:xfrm>
            <a:off x="6553597" y="2425602"/>
            <a:ext cx="4992944" cy="3508653"/>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a:t>
            </a:r>
            <a:r>
              <a:rPr lang="en-US" dirty="0" err="1"/>
              <a:t>bahwa</a:t>
            </a:r>
            <a:r>
              <a:rPr lang="en-US" dirty="0"/>
              <a:t>  guru </a:t>
            </a:r>
            <a:r>
              <a:rPr lang="en-US" dirty="0" err="1"/>
              <a:t>memfasilitasi</a:t>
            </a:r>
            <a:r>
              <a:rPr lang="en-US" dirty="0"/>
              <a:t> </a:t>
            </a:r>
            <a:r>
              <a:rPr lang="en-US" dirty="0" err="1"/>
              <a:t>pembelajaran</a:t>
            </a:r>
            <a:r>
              <a:rPr lang="en-US" dirty="0"/>
              <a:t> murid  </a:t>
            </a:r>
            <a:r>
              <a:rPr lang="en-US" dirty="0" err="1"/>
              <a:t>untuk</a:t>
            </a:r>
            <a:r>
              <a:rPr lang="en-US" dirty="0"/>
              <a:t> </a:t>
            </a:r>
            <a:r>
              <a:rPr lang="en-US" dirty="0" err="1"/>
              <a:t>belajar</a:t>
            </a:r>
            <a:r>
              <a:rPr lang="en-US" dirty="0"/>
              <a:t> </a:t>
            </a:r>
            <a:r>
              <a:rPr lang="en-US" dirty="0" err="1"/>
              <a:t>tentang</a:t>
            </a:r>
            <a:r>
              <a:rPr lang="en-US" dirty="0"/>
              <a:t> </a:t>
            </a:r>
            <a:r>
              <a:rPr lang="en-US" dirty="0" err="1"/>
              <a:t>sejarah</a:t>
            </a:r>
            <a:r>
              <a:rPr lang="en-US" dirty="0"/>
              <a:t>, </a:t>
            </a:r>
            <a:r>
              <a:rPr lang="en-US" dirty="0" err="1"/>
              <a:t>kekayaan</a:t>
            </a:r>
            <a:r>
              <a:rPr lang="en-US" dirty="0"/>
              <a:t> </a:t>
            </a:r>
            <a:r>
              <a:rPr lang="en-US" dirty="0" err="1"/>
              <a:t>budaya</a:t>
            </a:r>
            <a:r>
              <a:rPr lang="en-US" dirty="0"/>
              <a:t>, </a:t>
            </a:r>
            <a:r>
              <a:rPr lang="en-US" dirty="0" err="1"/>
              <a:t>alam</a:t>
            </a:r>
            <a:r>
              <a:rPr lang="en-US" dirty="0"/>
              <a:t>  </a:t>
            </a:r>
            <a:r>
              <a:rPr lang="en-US" dirty="0" err="1"/>
              <a:t>indonesia</a:t>
            </a:r>
            <a:r>
              <a:rPr lang="en-US" dirty="0"/>
              <a:t>,  </a:t>
            </a:r>
            <a:r>
              <a:rPr lang="en-US" dirty="0" err="1"/>
              <a:t>pemikiran</a:t>
            </a:r>
            <a:r>
              <a:rPr lang="en-US" dirty="0"/>
              <a:t>  dan </a:t>
            </a:r>
            <a:r>
              <a:rPr lang="en-US" dirty="0" err="1"/>
              <a:t>karya</a:t>
            </a:r>
            <a:r>
              <a:rPr lang="en-US" dirty="0"/>
              <a:t> </a:t>
            </a:r>
            <a:r>
              <a:rPr lang="en-US" dirty="0" err="1"/>
              <a:t>anak</a:t>
            </a:r>
            <a:r>
              <a:rPr lang="en-US" dirty="0"/>
              <a:t> </a:t>
            </a:r>
            <a:r>
              <a:rPr lang="en-US" dirty="0" err="1"/>
              <a:t>bangsa</a:t>
            </a:r>
            <a:r>
              <a:rPr lang="en-US" dirty="0"/>
              <a:t> </a:t>
            </a:r>
            <a:r>
              <a:rPr lang="en-US" dirty="0" err="1"/>
              <a:t>melalui</a:t>
            </a:r>
            <a:r>
              <a:rPr lang="en-US" dirty="0"/>
              <a:t> </a:t>
            </a:r>
            <a:r>
              <a:rPr lang="en-US" dirty="0" err="1"/>
              <a:t>kegiatan</a:t>
            </a:r>
            <a:r>
              <a:rPr lang="en-US" dirty="0"/>
              <a:t> yang </a:t>
            </a:r>
            <a:r>
              <a:rPr lang="en-US" dirty="0" err="1"/>
              <a:t>beragam</a:t>
            </a:r>
            <a:r>
              <a:rPr lang="en-US" dirty="0"/>
              <a:t> </a:t>
            </a:r>
            <a:r>
              <a:rPr lang="en-US" dirty="0" err="1"/>
              <a:t>seperti</a:t>
            </a:r>
            <a:r>
              <a:rPr lang="en-US" dirty="0"/>
              <a:t> </a:t>
            </a:r>
            <a:r>
              <a:rPr lang="en-US" b="1" dirty="0" err="1"/>
              <a:t>kunjungan</a:t>
            </a:r>
            <a:r>
              <a:rPr lang="en-US" b="1" dirty="0"/>
              <a:t> </a:t>
            </a:r>
            <a:r>
              <a:rPr lang="en-US" b="1" dirty="0" err="1"/>
              <a:t>lapangan</a:t>
            </a:r>
            <a:r>
              <a:rPr lang="en-US" b="1" dirty="0"/>
              <a:t>, </a:t>
            </a:r>
            <a:r>
              <a:rPr lang="en-US" b="1" dirty="0" err="1"/>
              <a:t>narasumber</a:t>
            </a:r>
            <a:r>
              <a:rPr lang="en-US" b="1" dirty="0"/>
              <a:t> </a:t>
            </a:r>
            <a:r>
              <a:rPr lang="en-US" b="1" dirty="0" err="1"/>
              <a:t>tamu</a:t>
            </a:r>
            <a:r>
              <a:rPr lang="en-US" b="1" dirty="0"/>
              <a:t>, </a:t>
            </a:r>
            <a:r>
              <a:rPr lang="en-US" b="1" dirty="0" err="1"/>
              <a:t>studi</a:t>
            </a:r>
            <a:r>
              <a:rPr lang="en-US" b="1" dirty="0"/>
              <a:t> </a:t>
            </a:r>
            <a:r>
              <a:rPr lang="en-US" b="1" dirty="0" err="1"/>
              <a:t>kasus</a:t>
            </a:r>
            <a:r>
              <a:rPr lang="en-US" b="1" dirty="0"/>
              <a:t>, </a:t>
            </a:r>
            <a:r>
              <a:rPr lang="en-US" b="1" dirty="0" err="1"/>
              <a:t>pembelajaran</a:t>
            </a:r>
            <a:r>
              <a:rPr lang="en-US" b="1" dirty="0"/>
              <a:t> </a:t>
            </a:r>
            <a:r>
              <a:rPr lang="en-US" b="1" dirty="0" err="1"/>
              <a:t>berbasis</a:t>
            </a:r>
            <a:r>
              <a:rPr lang="en-US" b="1" dirty="0"/>
              <a:t> </a:t>
            </a:r>
            <a:r>
              <a:rPr lang="en-US" b="1" dirty="0" err="1"/>
              <a:t>proyek</a:t>
            </a:r>
            <a:r>
              <a:rPr lang="en-US" b="1" dirty="0"/>
              <a:t>, festival, </a:t>
            </a:r>
            <a:r>
              <a:rPr lang="en-US" dirty="0"/>
              <a:t>dan lain-lain.</a:t>
            </a:r>
          </a:p>
          <a:p>
            <a:endParaRPr lang="en-US" dirty="0"/>
          </a:p>
          <a:p>
            <a:r>
              <a:rPr lang="en-US" b="1" dirty="0" err="1"/>
              <a:t>Wawancara</a:t>
            </a:r>
            <a:r>
              <a:rPr lang="en-US" dirty="0"/>
              <a:t> </a:t>
            </a:r>
            <a:r>
              <a:rPr lang="en-US" dirty="0" err="1"/>
              <a:t>dengan</a:t>
            </a:r>
            <a:r>
              <a:rPr lang="en-US" dirty="0"/>
              <a:t> minimal 3 murid  </a:t>
            </a:r>
            <a:r>
              <a:rPr lang="en-US" dirty="0" err="1"/>
              <a:t>diperoleh</a:t>
            </a:r>
            <a:r>
              <a:rPr lang="en-US" dirty="0"/>
              <a:t> </a:t>
            </a:r>
            <a:r>
              <a:rPr lang="en-US" dirty="0" err="1"/>
              <a:t>informasi</a:t>
            </a:r>
            <a:r>
              <a:rPr lang="en-US" dirty="0"/>
              <a:t> </a:t>
            </a:r>
            <a:r>
              <a:rPr lang="en-US" dirty="0" err="1"/>
              <a:t>keterlibatan</a:t>
            </a:r>
            <a:r>
              <a:rPr lang="en-US" dirty="0"/>
              <a:t> murid  </a:t>
            </a:r>
            <a:r>
              <a:rPr lang="en-US" dirty="0" err="1"/>
              <a:t>dalam</a:t>
            </a:r>
            <a:r>
              <a:rPr lang="en-US" dirty="0"/>
              <a:t> </a:t>
            </a:r>
            <a:r>
              <a:rPr lang="en-US" dirty="0" err="1"/>
              <a:t>berbagai</a:t>
            </a:r>
            <a:r>
              <a:rPr lang="en-US" dirty="0"/>
              <a:t> </a:t>
            </a:r>
            <a:r>
              <a:rPr lang="en-US" dirty="0" err="1"/>
              <a:t>kegiatan</a:t>
            </a:r>
            <a:r>
              <a:rPr lang="en-US" dirty="0"/>
              <a:t> </a:t>
            </a:r>
            <a:r>
              <a:rPr lang="en-US" dirty="0" err="1"/>
              <a:t>belajar</a:t>
            </a:r>
            <a:r>
              <a:rPr lang="en-US" dirty="0"/>
              <a:t> </a:t>
            </a:r>
            <a:r>
              <a:rPr lang="en-US" dirty="0" err="1"/>
              <a:t>terkait</a:t>
            </a:r>
            <a:r>
              <a:rPr lang="en-US" dirty="0"/>
              <a:t> </a:t>
            </a:r>
            <a:r>
              <a:rPr lang="en-US" dirty="0" err="1"/>
              <a:t>sejarah</a:t>
            </a:r>
            <a:r>
              <a:rPr lang="en-US" dirty="0"/>
              <a:t>, </a:t>
            </a:r>
            <a:r>
              <a:rPr lang="en-US" dirty="0" err="1"/>
              <a:t>kekayaan</a:t>
            </a:r>
            <a:r>
              <a:rPr lang="en-US" dirty="0"/>
              <a:t> </a:t>
            </a:r>
            <a:r>
              <a:rPr lang="en-US" dirty="0" err="1"/>
              <a:t>budaya</a:t>
            </a:r>
            <a:r>
              <a:rPr lang="en-US" dirty="0"/>
              <a:t>, </a:t>
            </a:r>
            <a:r>
              <a:rPr lang="en-US" dirty="0" err="1"/>
              <a:t>alam</a:t>
            </a:r>
            <a:r>
              <a:rPr lang="en-US" dirty="0"/>
              <a:t> Indonesia, </a:t>
            </a:r>
            <a:r>
              <a:rPr lang="en-US" dirty="0" err="1"/>
              <a:t>pemikiran</a:t>
            </a:r>
            <a:r>
              <a:rPr lang="en-US" dirty="0"/>
              <a:t> dan </a:t>
            </a:r>
            <a:r>
              <a:rPr lang="en-US" dirty="0" err="1"/>
              <a:t>karya</a:t>
            </a:r>
            <a:r>
              <a:rPr lang="en-US" dirty="0"/>
              <a:t> </a:t>
            </a:r>
            <a:r>
              <a:rPr lang="en-US" dirty="0" err="1"/>
              <a:t>anak</a:t>
            </a:r>
            <a:r>
              <a:rPr lang="en-US" dirty="0"/>
              <a:t> </a:t>
            </a:r>
            <a:r>
              <a:rPr lang="en-US" dirty="0" err="1"/>
              <a:t>bangsa</a:t>
            </a:r>
            <a:r>
              <a:rPr lang="en-US" dirty="0"/>
              <a:t>.</a:t>
            </a:r>
            <a:r>
              <a:rPr lang="en-US" sz="2400" dirty="0"/>
              <a:t> </a:t>
            </a:r>
          </a:p>
        </p:txBody>
      </p:sp>
      <p:sp>
        <p:nvSpPr>
          <p:cNvPr id="3" name="Rectangle 2">
            <a:extLst>
              <a:ext uri="{FF2B5EF4-FFF2-40B4-BE49-F238E27FC236}">
                <a16:creationId xmlns:a16="http://schemas.microsoft.com/office/drawing/2014/main" id="{E591C3A5-CB48-277D-5F9C-2E9F03316A29}"/>
              </a:ext>
            </a:extLst>
          </p:cNvPr>
          <p:cNvSpPr/>
          <p:nvPr/>
        </p:nvSpPr>
        <p:spPr>
          <a:xfrm>
            <a:off x="169139" y="2425602"/>
            <a:ext cx="5926861" cy="169277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sz="2000" dirty="0"/>
              <a:t>Guru </a:t>
            </a:r>
            <a:r>
              <a:rPr lang="en-US" sz="2000" dirty="0" err="1"/>
              <a:t>memfasilitasi</a:t>
            </a:r>
            <a:r>
              <a:rPr lang="en-US" sz="2000" dirty="0"/>
              <a:t>   murid    </a:t>
            </a:r>
            <a:r>
              <a:rPr lang="en-US" sz="2000" dirty="0" err="1"/>
              <a:t>untuk</a:t>
            </a:r>
            <a:r>
              <a:rPr lang="en-US" sz="2000" dirty="0"/>
              <a:t>  </a:t>
            </a:r>
            <a:r>
              <a:rPr lang="en-US" sz="2000" dirty="0" err="1"/>
              <a:t>menguatkan</a:t>
            </a:r>
            <a:r>
              <a:rPr lang="en-US" sz="2000" dirty="0"/>
              <a:t>   </a:t>
            </a:r>
            <a:r>
              <a:rPr lang="en-US" sz="2000" dirty="0" err="1"/>
              <a:t>kecintaan</a:t>
            </a:r>
            <a:r>
              <a:rPr lang="en-US" sz="2000" dirty="0"/>
              <a:t>   </a:t>
            </a:r>
            <a:r>
              <a:rPr lang="en-US" sz="2000" dirty="0" err="1"/>
              <a:t>terhadap</a:t>
            </a:r>
            <a:r>
              <a:rPr lang="en-US" sz="2000" dirty="0"/>
              <a:t>  </a:t>
            </a:r>
            <a:r>
              <a:rPr lang="en-US" sz="2000" dirty="0" err="1"/>
              <a:t>sejarah</a:t>
            </a:r>
            <a:r>
              <a:rPr lang="en-US" sz="2000" dirty="0"/>
              <a:t>,   </a:t>
            </a:r>
            <a:r>
              <a:rPr lang="en-US" sz="2000" dirty="0" err="1"/>
              <a:t>kekayaan</a:t>
            </a:r>
            <a:r>
              <a:rPr lang="en-US" sz="2000" dirty="0"/>
              <a:t>  </a:t>
            </a:r>
            <a:r>
              <a:rPr lang="en-US" sz="2000" dirty="0" err="1"/>
              <a:t>budaya</a:t>
            </a:r>
            <a:r>
              <a:rPr lang="en-US" sz="2000" dirty="0"/>
              <a:t>,  </a:t>
            </a:r>
            <a:r>
              <a:rPr lang="en-US" sz="2000" dirty="0" err="1"/>
              <a:t>alam</a:t>
            </a:r>
            <a:r>
              <a:rPr lang="en-US" sz="2000" dirty="0"/>
              <a:t> Indonesia, </a:t>
            </a:r>
            <a:r>
              <a:rPr lang="en-US" sz="2000" dirty="0" err="1"/>
              <a:t>pemikiran</a:t>
            </a:r>
            <a:r>
              <a:rPr lang="en-US" sz="2000" dirty="0"/>
              <a:t>, dan </a:t>
            </a:r>
            <a:r>
              <a:rPr lang="en-US" sz="2000" dirty="0" err="1"/>
              <a:t>karya</a:t>
            </a:r>
            <a:r>
              <a:rPr lang="en-US" sz="2000" dirty="0"/>
              <a:t> </a:t>
            </a:r>
            <a:r>
              <a:rPr lang="en-US" sz="2000" dirty="0" err="1"/>
              <a:t>anak</a:t>
            </a:r>
            <a:r>
              <a:rPr lang="en-US" sz="2000" dirty="0"/>
              <a:t> </a:t>
            </a:r>
            <a:r>
              <a:rPr lang="en-US" sz="2000" dirty="0" err="1"/>
              <a:t>bangsa</a:t>
            </a:r>
            <a:r>
              <a:rPr lang="en-US" sz="2000" dirty="0"/>
              <a:t> </a:t>
            </a:r>
            <a:r>
              <a:rPr lang="en-US" sz="2000" dirty="0" err="1"/>
              <a:t>melalui</a:t>
            </a:r>
            <a:r>
              <a:rPr lang="en-US" sz="2000" dirty="0"/>
              <a:t> </a:t>
            </a:r>
            <a:r>
              <a:rPr lang="en-US" sz="2000" dirty="0" err="1"/>
              <a:t>pengalaman</a:t>
            </a:r>
            <a:r>
              <a:rPr lang="en-US" sz="2000" dirty="0"/>
              <a:t> </a:t>
            </a:r>
            <a:r>
              <a:rPr lang="en-US" sz="2000" dirty="0" err="1"/>
              <a:t>belajar</a:t>
            </a:r>
            <a:r>
              <a:rPr lang="en-US" sz="2000" dirty="0"/>
              <a:t> yang </a:t>
            </a:r>
            <a:r>
              <a:rPr lang="en-US" sz="2000" dirty="0" err="1"/>
              <a:t>beragam</a:t>
            </a:r>
            <a:r>
              <a:rPr lang="en-US" sz="2000" dirty="0"/>
              <a:t>.</a:t>
            </a:r>
            <a:endParaRPr lang="en-US" sz="2400" b="1" dirty="0"/>
          </a:p>
        </p:txBody>
      </p:sp>
      <p:sp>
        <p:nvSpPr>
          <p:cNvPr id="4" name="Rectangle 3">
            <a:extLst>
              <a:ext uri="{FF2B5EF4-FFF2-40B4-BE49-F238E27FC236}">
                <a16:creationId xmlns:a16="http://schemas.microsoft.com/office/drawing/2014/main" id="{46BB4B58-E1B0-27C0-0E68-D72D896E4392}"/>
              </a:ext>
            </a:extLst>
          </p:cNvPr>
          <p:cNvSpPr/>
          <p:nvPr/>
        </p:nvSpPr>
        <p:spPr>
          <a:xfrm>
            <a:off x="169139" y="1213346"/>
            <a:ext cx="5434911" cy="923330"/>
          </a:xfrm>
          <a:prstGeom prst="rect">
            <a:avLst/>
          </a:prstGeom>
        </p:spPr>
        <p:txBody>
          <a:bodyPr wrap="square">
            <a:spAutoFit/>
          </a:bodyPr>
          <a:lstStyle/>
          <a:p>
            <a:pPr lvl="0" algn="ctr" defTabSz="914400">
              <a:defRPr/>
            </a:pPr>
            <a:r>
              <a:rPr lang="en-US" sz="1600" b="1" dirty="0">
                <a:solidFill>
                  <a:prstClr val="white"/>
                </a:solidFill>
                <a:latin typeface="Arial" pitchFamily="34" charset="0"/>
                <a:cs typeface="Arial" pitchFamily="34" charset="0"/>
              </a:rPr>
              <a:t>4</a:t>
            </a:r>
            <a:r>
              <a:rPr lang="en-US" sz="1600" b="1" dirty="0">
                <a:solidFill>
                  <a:schemeClr val="bg1"/>
                </a:solidFill>
                <a:latin typeface="Arial" pitchFamily="34" charset="0"/>
                <a:cs typeface="Arial" pitchFamily="34" charset="0"/>
              </a:rPr>
              <a:t>. </a:t>
            </a:r>
            <a:r>
              <a:rPr lang="en-US" dirty="0" err="1">
                <a:solidFill>
                  <a:schemeClr val="bg1"/>
                </a:solidFill>
              </a:rPr>
              <a:t>Pendidik</a:t>
            </a:r>
            <a:r>
              <a:rPr lang="en-US" dirty="0">
                <a:solidFill>
                  <a:schemeClr val="bg1"/>
                </a:solidFill>
              </a:rPr>
              <a:t> </a:t>
            </a:r>
            <a:r>
              <a:rPr lang="en-US" dirty="0" err="1">
                <a:solidFill>
                  <a:schemeClr val="bg1"/>
                </a:solidFill>
              </a:rPr>
              <a:t>memfasilitasi</a:t>
            </a:r>
            <a:r>
              <a:rPr lang="en-US" dirty="0">
                <a:solidFill>
                  <a:schemeClr val="bg1"/>
                </a:solidFill>
              </a:rPr>
              <a:t> </a:t>
            </a:r>
            <a:r>
              <a:rPr lang="en-US" dirty="0" err="1">
                <a:solidFill>
                  <a:schemeClr val="bg1"/>
                </a:solidFill>
              </a:rPr>
              <a:t>pembelajaran</a:t>
            </a:r>
            <a:r>
              <a:rPr lang="en-US" dirty="0">
                <a:solidFill>
                  <a:schemeClr val="bg1"/>
                </a:solidFill>
              </a:rPr>
              <a:t> yang </a:t>
            </a:r>
            <a:r>
              <a:rPr lang="en-US" dirty="0" err="1">
                <a:solidFill>
                  <a:schemeClr val="bg1"/>
                </a:solidFill>
              </a:rPr>
              <a:t>efektif</a:t>
            </a:r>
            <a:r>
              <a:rPr lang="en-US" dirty="0">
                <a:solidFill>
                  <a:schemeClr val="bg1"/>
                </a:solidFill>
              </a:rPr>
              <a:t> </a:t>
            </a:r>
            <a:r>
              <a:rPr lang="en-US" dirty="0" err="1">
                <a:solidFill>
                  <a:schemeClr val="bg1"/>
                </a:solidFill>
              </a:rPr>
              <a:t>dalam</a:t>
            </a:r>
            <a:r>
              <a:rPr lang="en-US" dirty="0">
                <a:solidFill>
                  <a:schemeClr val="bg1"/>
                </a:solidFill>
              </a:rPr>
              <a:t> </a:t>
            </a:r>
            <a:r>
              <a:rPr lang="en-US" dirty="0" err="1">
                <a:solidFill>
                  <a:schemeClr val="bg1"/>
                </a:solidFill>
              </a:rPr>
              <a:t>membangun</a:t>
            </a:r>
            <a:r>
              <a:rPr lang="en-US" dirty="0">
                <a:solidFill>
                  <a:schemeClr val="bg1"/>
                </a:solidFill>
              </a:rPr>
              <a:t> </a:t>
            </a:r>
            <a:r>
              <a:rPr lang="en-US" dirty="0" err="1">
                <a:solidFill>
                  <a:schemeClr val="bg1"/>
                </a:solidFill>
              </a:rPr>
              <a:t>keimanan</a:t>
            </a:r>
            <a:r>
              <a:rPr lang="en-US" dirty="0">
                <a:solidFill>
                  <a:schemeClr val="bg1"/>
                </a:solidFill>
              </a:rPr>
              <a:t>, </a:t>
            </a:r>
            <a:r>
              <a:rPr lang="en-US" dirty="0" err="1">
                <a:solidFill>
                  <a:schemeClr val="bg1"/>
                </a:solidFill>
              </a:rPr>
              <a:t>ketakwaan</a:t>
            </a:r>
            <a:r>
              <a:rPr lang="en-US" dirty="0">
                <a:solidFill>
                  <a:schemeClr val="bg1"/>
                </a:solidFill>
              </a:rPr>
              <a:t>, </a:t>
            </a:r>
            <a:r>
              <a:rPr lang="en-US" dirty="0" err="1">
                <a:solidFill>
                  <a:schemeClr val="bg1"/>
                </a:solidFill>
              </a:rPr>
              <a:t>kebangsaan</a:t>
            </a:r>
            <a:r>
              <a:rPr lang="en-US" dirty="0">
                <a:solidFill>
                  <a:schemeClr val="bg1"/>
                </a:solidFill>
              </a:rPr>
              <a:t>, </a:t>
            </a:r>
            <a:r>
              <a:rPr lang="en-US" dirty="0" err="1">
                <a:solidFill>
                  <a:schemeClr val="bg1"/>
                </a:solidFill>
              </a:rPr>
              <a:t>karakter</a:t>
            </a:r>
            <a:r>
              <a:rPr lang="en-US" dirty="0">
                <a:solidFill>
                  <a:schemeClr val="bg1"/>
                </a:solidFill>
              </a:rPr>
              <a:t>, dan </a:t>
            </a:r>
            <a:r>
              <a:rPr lang="en-US" dirty="0" err="1">
                <a:solidFill>
                  <a:schemeClr val="bg1"/>
                </a:solidFill>
              </a:rPr>
              <a:t>kompetensi</a:t>
            </a:r>
            <a:r>
              <a:rPr lang="en-US" dirty="0">
                <a:solidFill>
                  <a:schemeClr val="bg1"/>
                </a:solidFill>
              </a:rPr>
              <a:t> yang </a:t>
            </a:r>
            <a:r>
              <a:rPr lang="en-US" dirty="0" err="1">
                <a:solidFill>
                  <a:schemeClr val="bg1"/>
                </a:solidFill>
              </a:rPr>
              <a:t>relevan</a:t>
            </a:r>
            <a:r>
              <a:rPr lang="en-US" dirty="0">
                <a:solidFill>
                  <a:schemeClr val="bg1"/>
                </a:solidFill>
              </a:rPr>
              <a:t> </a:t>
            </a:r>
            <a:r>
              <a:rPr lang="en-US" dirty="0" err="1">
                <a:solidFill>
                  <a:schemeClr val="bg1"/>
                </a:solidFill>
              </a:rPr>
              <a:t>bagi</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a:t>
            </a:r>
            <a:endParaRPr kumimoji="0" lang="id-ID" sz="16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42046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58949" y="412750"/>
            <a:ext cx="10303247"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153162"/>
            <a:ext cx="5613475" cy="95410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1153162"/>
            <a:ext cx="6735128" cy="95410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856713"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944682" y="1106099"/>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853335" y="1089124"/>
            <a:ext cx="6169526" cy="1508105"/>
          </a:xfrm>
          <a:prstGeom prst="rect">
            <a:avLst/>
          </a:prstGeom>
        </p:spPr>
        <p:txBody>
          <a:bodyPr wrap="square">
            <a:spAutoFit/>
          </a:bodyPr>
          <a:lstStyle/>
          <a:p>
            <a:pPr algn="ctr">
              <a:defRPr/>
            </a:pPr>
            <a:r>
              <a:rPr lang="en-US" sz="2800" b="1" dirty="0">
                <a:solidFill>
                  <a:prstClr val="white"/>
                </a:solidFill>
              </a:rPr>
              <a:t> </a:t>
            </a:r>
            <a:r>
              <a:rPr lang="en-US" sz="1600" b="1" dirty="0">
                <a:solidFill>
                  <a:prstClr val="white"/>
                </a:solidFill>
                <a:latin typeface="Arial" panose="020B0604020202020204" pitchFamily="34" charset="0"/>
                <a:cs typeface="Arial" panose="020B0604020202020204" pitchFamily="34" charset="0"/>
              </a:rPr>
              <a:t>4.3</a:t>
            </a:r>
            <a:r>
              <a:rPr lang="en-US" sz="1600" b="1" dirty="0">
                <a:solidFill>
                  <a:schemeClr val="bg1"/>
                </a:solidFill>
                <a:latin typeface="Arial" panose="020B0604020202020204" pitchFamily="34" charset="0"/>
                <a:cs typeface="Arial" panose="020B0604020202020204" pitchFamily="34" charset="0"/>
              </a:rPr>
              <a:t>.</a:t>
            </a:r>
            <a:r>
              <a:rPr lang="en-US" dirty="0">
                <a:solidFill>
                  <a:schemeClr val="bg1"/>
                </a:solidFill>
              </a:rPr>
              <a:t> </a:t>
            </a:r>
            <a:r>
              <a:rPr lang="en-US" dirty="0" err="1">
                <a:solidFill>
                  <a:schemeClr val="bg1"/>
                </a:solidFill>
              </a:rPr>
              <a:t>memfasilitasi</a:t>
            </a:r>
            <a:r>
              <a:rPr lang="en-US" dirty="0">
                <a:solidFill>
                  <a:schemeClr val="bg1"/>
                </a:solidFill>
              </a:rPr>
              <a:t> murid </a:t>
            </a:r>
            <a:r>
              <a:rPr lang="en-US" dirty="0" err="1">
                <a:solidFill>
                  <a:schemeClr val="bg1"/>
                </a:solidFill>
              </a:rPr>
              <a:t>untuk</a:t>
            </a:r>
            <a:r>
              <a:rPr lang="en-US" dirty="0">
                <a:solidFill>
                  <a:schemeClr val="bg1"/>
                </a:solidFill>
              </a:rPr>
              <a:t> </a:t>
            </a:r>
            <a:r>
              <a:rPr lang="en-US" dirty="0" err="1">
                <a:solidFill>
                  <a:schemeClr val="bg1"/>
                </a:solidFill>
              </a:rPr>
              <a:t>mengembangkan</a:t>
            </a:r>
            <a:r>
              <a:rPr lang="en-US" dirty="0">
                <a:solidFill>
                  <a:schemeClr val="bg1"/>
                </a:solidFill>
              </a:rPr>
              <a:t> </a:t>
            </a:r>
            <a:r>
              <a:rPr lang="en-US" dirty="0" err="1">
                <a:solidFill>
                  <a:schemeClr val="bg1"/>
                </a:solidFill>
              </a:rPr>
              <a:t>keingintahuan</a:t>
            </a:r>
            <a:r>
              <a:rPr lang="en-US" dirty="0">
                <a:solidFill>
                  <a:schemeClr val="bg1"/>
                </a:solidFill>
              </a:rPr>
              <a:t>, </a:t>
            </a:r>
            <a:r>
              <a:rPr lang="en-US" dirty="0" err="1">
                <a:solidFill>
                  <a:schemeClr val="bg1"/>
                </a:solidFill>
              </a:rPr>
              <a:t>serta</a:t>
            </a:r>
            <a:r>
              <a:rPr lang="en-US" dirty="0">
                <a:solidFill>
                  <a:schemeClr val="bg1"/>
                </a:solidFill>
              </a:rPr>
              <a:t> </a:t>
            </a:r>
            <a:r>
              <a:rPr lang="en-US" dirty="0" err="1">
                <a:solidFill>
                  <a:schemeClr val="bg1"/>
                </a:solidFill>
              </a:rPr>
              <a:t>kecintaan</a:t>
            </a:r>
            <a:r>
              <a:rPr lang="en-US" dirty="0">
                <a:solidFill>
                  <a:schemeClr val="bg1"/>
                </a:solidFill>
              </a:rPr>
              <a:t> </a:t>
            </a:r>
            <a:r>
              <a:rPr lang="en-US" dirty="0" err="1">
                <a:solidFill>
                  <a:schemeClr val="bg1"/>
                </a:solidFill>
              </a:rPr>
              <a:t>akan</a:t>
            </a:r>
            <a:r>
              <a:rPr lang="en-US" dirty="0">
                <a:solidFill>
                  <a:schemeClr val="bg1"/>
                </a:solidFill>
              </a:rPr>
              <a:t> </a:t>
            </a:r>
            <a:r>
              <a:rPr lang="en-US" dirty="0" err="1">
                <a:solidFill>
                  <a:schemeClr val="bg1"/>
                </a:solidFill>
              </a:rPr>
              <a:t>ilmu</a:t>
            </a:r>
            <a:r>
              <a:rPr lang="en-US" dirty="0">
                <a:solidFill>
                  <a:schemeClr val="bg1"/>
                </a:solidFill>
              </a:rPr>
              <a:t> </a:t>
            </a:r>
            <a:r>
              <a:rPr lang="en-US" dirty="0" err="1">
                <a:solidFill>
                  <a:schemeClr val="bg1"/>
                </a:solidFill>
              </a:rPr>
              <a:t>pengetahuan</a:t>
            </a:r>
            <a:r>
              <a:rPr lang="en-US" dirty="0">
                <a:solidFill>
                  <a:schemeClr val="bg1"/>
                </a:solidFill>
              </a:rPr>
              <a:t> </a:t>
            </a:r>
            <a:r>
              <a:rPr lang="en-US" dirty="0" err="1">
                <a:solidFill>
                  <a:schemeClr val="bg1"/>
                </a:solidFill>
              </a:rPr>
              <a:t>melalui</a:t>
            </a:r>
            <a:r>
              <a:rPr lang="en-US" dirty="0">
                <a:solidFill>
                  <a:schemeClr val="bg1"/>
                </a:solidFill>
              </a:rPr>
              <a:t> </a:t>
            </a:r>
            <a:r>
              <a:rPr lang="en-US" dirty="0" err="1">
                <a:solidFill>
                  <a:schemeClr val="bg1"/>
                </a:solidFill>
              </a:rPr>
              <a:t>pengalaman</a:t>
            </a:r>
            <a:r>
              <a:rPr lang="en-US" dirty="0">
                <a:solidFill>
                  <a:schemeClr val="bg1"/>
                </a:solidFill>
              </a:rPr>
              <a:t> </a:t>
            </a:r>
            <a:r>
              <a:rPr lang="en-US" dirty="0" err="1">
                <a:solidFill>
                  <a:schemeClr val="bg1"/>
                </a:solidFill>
              </a:rPr>
              <a:t>belajar</a:t>
            </a:r>
            <a:r>
              <a:rPr lang="en-US" dirty="0">
                <a:solidFill>
                  <a:schemeClr val="bg1"/>
                </a:solidFill>
              </a:rPr>
              <a:t> yang </a:t>
            </a:r>
            <a:r>
              <a:rPr lang="en-US" dirty="0" err="1">
                <a:solidFill>
                  <a:schemeClr val="bg1"/>
                </a:solidFill>
              </a:rPr>
              <a:t>bermakna</a:t>
            </a:r>
            <a:r>
              <a:rPr lang="en-US" dirty="0">
                <a:solidFill>
                  <a:schemeClr val="bg1"/>
                </a:solidFill>
              </a:rPr>
              <a:t> dan </a:t>
            </a:r>
            <a:r>
              <a:rPr lang="en-US" dirty="0" err="1">
                <a:solidFill>
                  <a:schemeClr val="bg1"/>
                </a:solidFill>
              </a:rPr>
              <a:t>reflektif</a:t>
            </a:r>
            <a:r>
              <a:rPr lang="en-US" dirty="0">
                <a:solidFill>
                  <a:schemeClr val="bg1"/>
                </a:solidFill>
              </a:rPr>
              <a:t>.</a:t>
            </a:r>
          </a:p>
          <a:p>
            <a:pPr lvl="0" algn="ctr">
              <a:defRPr/>
            </a:pPr>
            <a:endParaRPr kumimoji="0" lang="id-ID" sz="2800" b="1" i="0" u="none" strike="noStrike" kern="1200" cap="none" spc="0" normalizeH="0" baseline="0" noProof="0" dirty="0">
              <a:ln>
                <a:noFill/>
              </a:ln>
              <a:solidFill>
                <a:prstClr val="white"/>
              </a:solidFill>
              <a:effectLst/>
              <a:uLnTx/>
              <a:uFillTx/>
              <a:latin typeface="Calibri"/>
            </a:endParaRPr>
          </a:p>
        </p:txBody>
      </p:sp>
      <p:sp>
        <p:nvSpPr>
          <p:cNvPr id="15" name="Rectangle 14"/>
          <p:cNvSpPr/>
          <p:nvPr/>
        </p:nvSpPr>
        <p:spPr>
          <a:xfrm>
            <a:off x="277912" y="4515061"/>
            <a:ext cx="6658382"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Arial" panose="020B0604020202020204" pitchFamily="34" charset="0"/>
              <a:buChar char="•"/>
            </a:pPr>
            <a:r>
              <a:rPr lang="en-US" sz="2000" dirty="0">
                <a:solidFill>
                  <a:schemeClr val="tx1"/>
                </a:solidFill>
              </a:rPr>
              <a:t>Hasil </a:t>
            </a:r>
            <a:r>
              <a:rPr lang="en-US" sz="2000" dirty="0" err="1">
                <a:solidFill>
                  <a:schemeClr val="tx1"/>
                </a:solidFill>
              </a:rPr>
              <a:t>karya</a:t>
            </a:r>
            <a:r>
              <a:rPr lang="en-US" sz="2000" dirty="0">
                <a:solidFill>
                  <a:schemeClr val="tx1"/>
                </a:solidFill>
              </a:rPr>
              <a:t> </a:t>
            </a:r>
            <a:r>
              <a:rPr lang="en-US" sz="2000" dirty="0" err="1">
                <a:solidFill>
                  <a:schemeClr val="tx1"/>
                </a:solidFill>
              </a:rPr>
              <a:t>pembelajaran</a:t>
            </a:r>
            <a:r>
              <a:rPr lang="en-US" sz="2000" dirty="0">
                <a:solidFill>
                  <a:schemeClr val="tx1"/>
                </a:solidFill>
              </a:rPr>
              <a:t> </a:t>
            </a:r>
            <a:r>
              <a:rPr lang="en-US" sz="2000" dirty="0" err="1">
                <a:solidFill>
                  <a:schemeClr val="tx1"/>
                </a:solidFill>
              </a:rPr>
              <a:t>siswa</a:t>
            </a:r>
            <a:r>
              <a:rPr lang="en-US" sz="2000" dirty="0">
                <a:solidFill>
                  <a:schemeClr val="tx1"/>
                </a:solidFill>
              </a:rPr>
              <a:t> </a:t>
            </a:r>
            <a:r>
              <a:rPr lang="en-US" sz="2000" dirty="0" err="1">
                <a:solidFill>
                  <a:schemeClr val="tx1"/>
                </a:solidFill>
              </a:rPr>
              <a:t>berbasis</a:t>
            </a:r>
            <a:r>
              <a:rPr lang="en-US" sz="2000" dirty="0">
                <a:solidFill>
                  <a:schemeClr val="tx1"/>
                </a:solidFill>
              </a:rPr>
              <a:t> </a:t>
            </a:r>
            <a:r>
              <a:rPr lang="en-US" sz="2000" dirty="0" err="1">
                <a:solidFill>
                  <a:schemeClr val="tx1"/>
                </a:solidFill>
              </a:rPr>
              <a:t>proyek</a:t>
            </a:r>
            <a:r>
              <a:rPr lang="en-US" sz="2000" dirty="0">
                <a:solidFill>
                  <a:schemeClr val="tx1"/>
                </a:solidFill>
              </a:rPr>
              <a:t>/ </a:t>
            </a:r>
            <a:r>
              <a:rPr lang="en-US" sz="2000" dirty="0" err="1">
                <a:solidFill>
                  <a:schemeClr val="tx1"/>
                </a:solidFill>
              </a:rPr>
              <a:t>portopolio</a:t>
            </a:r>
            <a:endParaRPr lang="en-US" sz="2000" dirty="0">
              <a:solidFill>
                <a:schemeClr val="tx1"/>
              </a:solidFill>
            </a:endParaRPr>
          </a:p>
          <a:p>
            <a:pPr marL="396875" lvl="1" indent="-342900">
              <a:buFont typeface="Arial" panose="020B0604020202020204" pitchFamily="34" charset="0"/>
              <a:buChar char="•"/>
            </a:pP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P5</a:t>
            </a:r>
          </a:p>
        </p:txBody>
      </p:sp>
      <p:sp>
        <p:nvSpPr>
          <p:cNvPr id="17" name="Rectangle 16"/>
          <p:cNvSpPr/>
          <p:nvPr/>
        </p:nvSpPr>
        <p:spPr>
          <a:xfrm>
            <a:off x="7100443" y="2491931"/>
            <a:ext cx="4849509" cy="4247317"/>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a:t>
            </a:r>
            <a:r>
              <a:rPr lang="en-US" dirty="0" err="1"/>
              <a:t>bahwa</a:t>
            </a:r>
            <a:r>
              <a:rPr lang="en-US" dirty="0"/>
              <a:t> guru </a:t>
            </a:r>
            <a:r>
              <a:rPr lang="en-US" dirty="0" err="1"/>
              <a:t>memantik</a:t>
            </a:r>
            <a:r>
              <a:rPr lang="en-US" dirty="0"/>
              <a:t> rasa </a:t>
            </a:r>
            <a:r>
              <a:rPr lang="en-US" dirty="0" err="1"/>
              <a:t>ingin</a:t>
            </a:r>
            <a:r>
              <a:rPr lang="en-US" dirty="0"/>
              <a:t>  </a:t>
            </a:r>
            <a:r>
              <a:rPr lang="en-US" dirty="0" err="1"/>
              <a:t>tahu</a:t>
            </a:r>
            <a:r>
              <a:rPr lang="en-US" dirty="0"/>
              <a:t> dan </a:t>
            </a:r>
            <a:r>
              <a:rPr lang="en-US" dirty="0" err="1"/>
              <a:t>cinta</a:t>
            </a:r>
            <a:r>
              <a:rPr lang="en-US" dirty="0"/>
              <a:t>  pada </a:t>
            </a:r>
            <a:r>
              <a:rPr lang="en-US" dirty="0" err="1"/>
              <a:t>pengetahuan</a:t>
            </a:r>
            <a:r>
              <a:rPr lang="en-US" dirty="0"/>
              <a:t> pada murid  </a:t>
            </a:r>
            <a:r>
              <a:rPr lang="en-US" dirty="0" err="1"/>
              <a:t>melalui</a:t>
            </a:r>
            <a:r>
              <a:rPr lang="en-US" dirty="0"/>
              <a:t>  </a:t>
            </a:r>
            <a:r>
              <a:rPr lang="en-US" dirty="0" err="1"/>
              <a:t>hal-hal</a:t>
            </a:r>
            <a:r>
              <a:rPr lang="en-US" dirty="0"/>
              <a:t> yang </a:t>
            </a:r>
            <a:r>
              <a:rPr lang="en-US" dirty="0" err="1"/>
              <a:t>relevan</a:t>
            </a:r>
            <a:r>
              <a:rPr lang="en-US" dirty="0"/>
              <a:t>, </a:t>
            </a:r>
            <a:r>
              <a:rPr lang="en-US" dirty="0" err="1"/>
              <a:t>bermakna</a:t>
            </a:r>
            <a:r>
              <a:rPr lang="en-US" dirty="0"/>
              <a:t>, dan </a:t>
            </a:r>
            <a:r>
              <a:rPr lang="en-US" dirty="0" err="1"/>
              <a:t>reflektif</a:t>
            </a:r>
            <a:r>
              <a:rPr lang="en-US" dirty="0"/>
              <a:t>. Bukti </a:t>
            </a:r>
            <a:r>
              <a:rPr lang="en-US" dirty="0" err="1"/>
              <a:t>dapat</a:t>
            </a:r>
            <a:r>
              <a:rPr lang="en-US" dirty="0"/>
              <a:t> </a:t>
            </a:r>
            <a:r>
              <a:rPr lang="en-US" dirty="0" err="1"/>
              <a:t>ditemukan</a:t>
            </a:r>
            <a:r>
              <a:rPr lang="en-US" dirty="0"/>
              <a:t> </a:t>
            </a:r>
            <a:r>
              <a:rPr lang="en-US" dirty="0" err="1"/>
              <a:t>antara</a:t>
            </a:r>
            <a:r>
              <a:rPr lang="en-US" dirty="0"/>
              <a:t> lain  pada  </a:t>
            </a:r>
            <a:r>
              <a:rPr lang="en-US" b="1" dirty="0"/>
              <a:t>RPP   </a:t>
            </a:r>
            <a:r>
              <a:rPr lang="en-US" b="1" dirty="0" err="1"/>
              <a:t>melalui</a:t>
            </a:r>
            <a:r>
              <a:rPr lang="en-US" b="1" dirty="0"/>
              <a:t>  </a:t>
            </a:r>
            <a:r>
              <a:rPr lang="en-US" b="1" dirty="0" err="1"/>
              <a:t>penggunaan</a:t>
            </a:r>
            <a:r>
              <a:rPr lang="en-US" b="1" dirty="0"/>
              <a:t>  </a:t>
            </a:r>
            <a:r>
              <a:rPr lang="en-US" b="1" dirty="0" err="1"/>
              <a:t>pertanyaan</a:t>
            </a:r>
            <a:r>
              <a:rPr lang="en-US" b="1" dirty="0"/>
              <a:t>  </a:t>
            </a:r>
            <a:r>
              <a:rPr lang="en-US" b="1" dirty="0" err="1"/>
              <a:t>pemantik</a:t>
            </a:r>
            <a:r>
              <a:rPr lang="en-US" dirty="0"/>
              <a:t>, </a:t>
            </a:r>
            <a:r>
              <a:rPr lang="en-US" dirty="0" err="1"/>
              <a:t>mendiskusikan</a:t>
            </a:r>
            <a:r>
              <a:rPr lang="en-US" dirty="0"/>
              <a:t> </a:t>
            </a:r>
            <a:r>
              <a:rPr lang="en-US" dirty="0" err="1"/>
              <a:t>fakta-fakta</a:t>
            </a:r>
            <a:r>
              <a:rPr lang="en-US" dirty="0"/>
              <a:t> yang </a:t>
            </a:r>
            <a:r>
              <a:rPr lang="en-US" dirty="0" err="1"/>
              <a:t>yang</a:t>
            </a:r>
            <a:r>
              <a:rPr lang="en-US" dirty="0"/>
              <a:t> </a:t>
            </a:r>
            <a:r>
              <a:rPr lang="en-US" dirty="0" err="1"/>
              <a:t>menarik</a:t>
            </a:r>
            <a:r>
              <a:rPr lang="en-US" dirty="0"/>
              <a:t>, </a:t>
            </a:r>
            <a:r>
              <a:rPr lang="en-US" dirty="0" err="1"/>
              <a:t>dll</a:t>
            </a:r>
            <a:r>
              <a:rPr lang="en-US" dirty="0"/>
              <a:t>.</a:t>
            </a:r>
            <a:endParaRPr lang="en-US" b="1" dirty="0"/>
          </a:p>
          <a:p>
            <a:pPr marL="285750" indent="-285750">
              <a:buFont typeface="Wingdings" panose="05000000000000000000" pitchFamily="2" charset="2"/>
              <a:buChar char="§"/>
            </a:pPr>
            <a:r>
              <a:rPr lang="en-US" b="1" dirty="0" err="1"/>
              <a:t>Wawancara</a:t>
            </a:r>
            <a:r>
              <a:rPr lang="en-US" dirty="0"/>
              <a:t> </a:t>
            </a:r>
            <a:r>
              <a:rPr lang="en-US" dirty="0" err="1"/>
              <a:t>dengan</a:t>
            </a:r>
            <a:r>
              <a:rPr lang="en-US" dirty="0"/>
              <a:t> murid  </a:t>
            </a:r>
            <a:r>
              <a:rPr lang="en-US" dirty="0" err="1"/>
              <a:t>diperoleh</a:t>
            </a:r>
            <a:r>
              <a:rPr lang="en-US" dirty="0"/>
              <a:t> </a:t>
            </a:r>
            <a:r>
              <a:rPr lang="en-US" dirty="0" err="1"/>
              <a:t>informasi</a:t>
            </a:r>
            <a:r>
              <a:rPr lang="en-US" dirty="0"/>
              <a:t> </a:t>
            </a:r>
            <a:r>
              <a:rPr lang="en-US" dirty="0" err="1"/>
              <a:t>bahwa</a:t>
            </a:r>
            <a:r>
              <a:rPr lang="en-US" dirty="0"/>
              <a:t> </a:t>
            </a:r>
            <a:r>
              <a:rPr lang="en-US" dirty="0" err="1"/>
              <a:t>mereka</a:t>
            </a:r>
            <a:r>
              <a:rPr lang="en-US" dirty="0"/>
              <a:t> </a:t>
            </a:r>
            <a:r>
              <a:rPr lang="en-US" dirty="0" err="1"/>
              <a:t>merasa</a:t>
            </a:r>
            <a:r>
              <a:rPr lang="en-US" dirty="0"/>
              <a:t> </a:t>
            </a:r>
            <a:r>
              <a:rPr lang="en-US" dirty="0" err="1"/>
              <a:t>senang</a:t>
            </a:r>
            <a:r>
              <a:rPr lang="en-US" dirty="0"/>
              <a:t> </a:t>
            </a:r>
            <a:r>
              <a:rPr lang="en-US" dirty="0" err="1"/>
              <a:t>belajar</a:t>
            </a:r>
            <a:r>
              <a:rPr lang="en-US" dirty="0"/>
              <a:t> dan </a:t>
            </a:r>
            <a:r>
              <a:rPr lang="en-US" dirty="0" err="1"/>
              <a:t>ingin</a:t>
            </a:r>
            <a:r>
              <a:rPr lang="en-US" dirty="0"/>
              <a:t> </a:t>
            </a:r>
            <a:r>
              <a:rPr lang="en-US" dirty="0" err="1"/>
              <a:t>tahu</a:t>
            </a:r>
            <a:r>
              <a:rPr lang="en-US" dirty="0"/>
              <a:t> </a:t>
            </a:r>
            <a:r>
              <a:rPr lang="en-US" dirty="0" err="1"/>
              <a:t>lebih</a:t>
            </a:r>
            <a:r>
              <a:rPr lang="en-US" dirty="0"/>
              <a:t> </a:t>
            </a:r>
            <a:r>
              <a:rPr lang="en-US" dirty="0" err="1"/>
              <a:t>banyak</a:t>
            </a:r>
            <a:r>
              <a:rPr lang="en-US" dirty="0"/>
              <a:t>.</a:t>
            </a:r>
          </a:p>
          <a:p>
            <a:pPr marL="285750" indent="-285750">
              <a:buFont typeface="Wingdings" panose="05000000000000000000" pitchFamily="2" charset="2"/>
              <a:buChar char="§"/>
            </a:pPr>
            <a:r>
              <a:rPr lang="en-US" dirty="0"/>
              <a:t> </a:t>
            </a:r>
            <a:r>
              <a:rPr lang="en-US" b="1" dirty="0" err="1"/>
              <a:t>Observasi</a:t>
            </a:r>
            <a:r>
              <a:rPr lang="en-US" dirty="0"/>
              <a:t> pada </a:t>
            </a:r>
            <a:r>
              <a:rPr lang="en-US" dirty="0" err="1"/>
              <a:t>saat</a:t>
            </a:r>
            <a:r>
              <a:rPr lang="en-US" dirty="0"/>
              <a:t> </a:t>
            </a:r>
            <a:r>
              <a:rPr lang="en-US" dirty="0" err="1"/>
              <a:t>kegiatan</a:t>
            </a:r>
            <a:r>
              <a:rPr lang="en-US" dirty="0"/>
              <a:t> </a:t>
            </a:r>
            <a:r>
              <a:rPr lang="en-US" dirty="0" err="1"/>
              <a:t>pembelajaran</a:t>
            </a:r>
            <a:r>
              <a:rPr lang="en-US" dirty="0"/>
              <a:t>, </a:t>
            </a:r>
            <a:r>
              <a:rPr lang="en-US" dirty="0" err="1"/>
              <a:t>teramati</a:t>
            </a:r>
            <a:r>
              <a:rPr lang="en-US" dirty="0"/>
              <a:t> </a:t>
            </a:r>
            <a:r>
              <a:rPr lang="en-US" dirty="0" err="1"/>
              <a:t>bahwa</a:t>
            </a:r>
            <a:r>
              <a:rPr lang="en-US" dirty="0"/>
              <a:t> murid    </a:t>
            </a:r>
            <a:r>
              <a:rPr lang="en-US" dirty="0" err="1"/>
              <a:t>antusias</a:t>
            </a:r>
            <a:r>
              <a:rPr lang="en-US" dirty="0"/>
              <a:t>   dan  </a:t>
            </a:r>
            <a:r>
              <a:rPr lang="en-US" dirty="0" err="1"/>
              <a:t>kegiatan</a:t>
            </a:r>
            <a:r>
              <a:rPr lang="en-US" dirty="0"/>
              <a:t>   </a:t>
            </a:r>
            <a:r>
              <a:rPr lang="en-US" dirty="0" err="1"/>
              <a:t>pembelajarannya</a:t>
            </a:r>
            <a:r>
              <a:rPr lang="en-US" dirty="0"/>
              <a:t>  </a:t>
            </a:r>
            <a:r>
              <a:rPr lang="en-US" dirty="0" err="1"/>
              <a:t>mendorong</a:t>
            </a:r>
            <a:r>
              <a:rPr lang="en-US" dirty="0"/>
              <a:t>  murid </a:t>
            </a:r>
            <a:r>
              <a:rPr lang="en-US" dirty="0" err="1"/>
              <a:t>untuk</a:t>
            </a:r>
            <a:r>
              <a:rPr lang="en-US" dirty="0"/>
              <a:t> </a:t>
            </a:r>
            <a:r>
              <a:rPr lang="en-US" dirty="0" err="1"/>
              <a:t>bertanya</a:t>
            </a:r>
            <a:r>
              <a:rPr lang="en-US" dirty="0"/>
              <a:t> dan </a:t>
            </a:r>
            <a:r>
              <a:rPr lang="en-US" dirty="0" err="1"/>
              <a:t>ingin</a:t>
            </a:r>
            <a:r>
              <a:rPr lang="en-US" dirty="0"/>
              <a:t> </a:t>
            </a:r>
            <a:r>
              <a:rPr lang="en-US" dirty="0" err="1"/>
              <a:t>tahu</a:t>
            </a:r>
            <a:r>
              <a:rPr lang="en-US"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277912" y="2505392"/>
            <a:ext cx="6658382" cy="1661993"/>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memfasilitasi</a:t>
            </a:r>
            <a:r>
              <a:rPr lang="en-US" dirty="0"/>
              <a:t> murid  </a:t>
            </a:r>
            <a:r>
              <a:rPr lang="en-US" dirty="0" err="1"/>
              <a:t>untuk</a:t>
            </a:r>
            <a:r>
              <a:rPr lang="en-US" dirty="0"/>
              <a:t> </a:t>
            </a:r>
            <a:r>
              <a:rPr lang="en-US" dirty="0" err="1"/>
              <a:t>mengembangkan</a:t>
            </a:r>
            <a:r>
              <a:rPr lang="en-US" dirty="0"/>
              <a:t> </a:t>
            </a:r>
            <a:r>
              <a:rPr lang="en-US" dirty="0" err="1"/>
              <a:t>keingintahuan</a:t>
            </a:r>
            <a:r>
              <a:rPr lang="en-US" dirty="0"/>
              <a:t>, </a:t>
            </a:r>
            <a:r>
              <a:rPr lang="en-US" dirty="0" err="1"/>
              <a:t>serta</a:t>
            </a:r>
            <a:r>
              <a:rPr lang="en-US" dirty="0"/>
              <a:t> </a:t>
            </a:r>
            <a:r>
              <a:rPr lang="en-US" dirty="0" err="1"/>
              <a:t>kecintaan</a:t>
            </a:r>
            <a:r>
              <a:rPr lang="en-US" dirty="0"/>
              <a:t> </a:t>
            </a:r>
            <a:r>
              <a:rPr lang="en-US" dirty="0" err="1"/>
              <a:t>akan</a:t>
            </a:r>
            <a:r>
              <a:rPr lang="en-US" dirty="0"/>
              <a:t> </a:t>
            </a:r>
            <a:r>
              <a:rPr lang="en-US" dirty="0" err="1"/>
              <a:t>ilmu</a:t>
            </a:r>
            <a:r>
              <a:rPr lang="en-US" dirty="0"/>
              <a:t> </a:t>
            </a:r>
            <a:r>
              <a:rPr lang="en-US" dirty="0" err="1"/>
              <a:t>pengetahuan</a:t>
            </a:r>
            <a:r>
              <a:rPr lang="en-US" dirty="0"/>
              <a:t> </a:t>
            </a:r>
            <a:r>
              <a:rPr lang="en-US" dirty="0" err="1"/>
              <a:t>melalui</a:t>
            </a:r>
            <a:r>
              <a:rPr lang="en-US" dirty="0"/>
              <a:t> </a:t>
            </a:r>
            <a:r>
              <a:rPr lang="en-US" dirty="0" err="1"/>
              <a:t>pengalaman</a:t>
            </a:r>
            <a:r>
              <a:rPr lang="en-US" dirty="0"/>
              <a:t> </a:t>
            </a:r>
            <a:r>
              <a:rPr lang="en-US" dirty="0" err="1"/>
              <a:t>belajar</a:t>
            </a:r>
            <a:r>
              <a:rPr lang="en-US" dirty="0"/>
              <a:t> yang </a:t>
            </a:r>
            <a:r>
              <a:rPr lang="en-US" dirty="0" err="1"/>
              <a:t>bermakna</a:t>
            </a:r>
            <a:r>
              <a:rPr lang="en-US" dirty="0"/>
              <a:t> dan </a:t>
            </a:r>
            <a:r>
              <a:rPr lang="en-US" dirty="0" err="1"/>
              <a:t>reflektif</a:t>
            </a:r>
            <a:r>
              <a:rPr lang="en-US" dirty="0"/>
              <a:t>.</a:t>
            </a:r>
          </a:p>
          <a:p>
            <a:pPr marL="53975" lvl="1"/>
            <a:r>
              <a:rPr lang="en-US" sz="2400" b="1" dirty="0"/>
              <a:t> </a:t>
            </a:r>
          </a:p>
        </p:txBody>
      </p:sp>
      <p:sp>
        <p:nvSpPr>
          <p:cNvPr id="4" name="Rectangle 3">
            <a:extLst>
              <a:ext uri="{FF2B5EF4-FFF2-40B4-BE49-F238E27FC236}">
                <a16:creationId xmlns:a16="http://schemas.microsoft.com/office/drawing/2014/main" id="{D6EF2C18-15B1-6288-FDD4-FE40D55FEE9E}"/>
              </a:ext>
            </a:extLst>
          </p:cNvPr>
          <p:cNvSpPr/>
          <p:nvPr/>
        </p:nvSpPr>
        <p:spPr>
          <a:xfrm>
            <a:off x="169139" y="1213346"/>
            <a:ext cx="5446892" cy="923330"/>
          </a:xfrm>
          <a:prstGeom prst="rect">
            <a:avLst/>
          </a:prstGeom>
        </p:spPr>
        <p:txBody>
          <a:bodyPr wrap="square">
            <a:spAutoFit/>
          </a:bodyPr>
          <a:lstStyle/>
          <a:p>
            <a:pPr lvl="0" algn="ctr" defTabSz="914400">
              <a:defRPr/>
            </a:pPr>
            <a:r>
              <a:rPr lang="en-US" sz="1600" b="1" dirty="0">
                <a:solidFill>
                  <a:prstClr val="white"/>
                </a:solidFill>
                <a:latin typeface="Arial" pitchFamily="34" charset="0"/>
                <a:cs typeface="Arial" pitchFamily="34" charset="0"/>
              </a:rPr>
              <a:t>4</a:t>
            </a:r>
            <a:r>
              <a:rPr lang="en-US" sz="1600" b="1" dirty="0">
                <a:solidFill>
                  <a:schemeClr val="bg1"/>
                </a:solidFill>
                <a:latin typeface="Arial" pitchFamily="34" charset="0"/>
                <a:cs typeface="Arial" pitchFamily="34" charset="0"/>
              </a:rPr>
              <a:t>. </a:t>
            </a:r>
            <a:r>
              <a:rPr lang="en-US" dirty="0" err="1">
                <a:solidFill>
                  <a:schemeClr val="bg1"/>
                </a:solidFill>
              </a:rPr>
              <a:t>Pendidik</a:t>
            </a:r>
            <a:r>
              <a:rPr lang="en-US" dirty="0">
                <a:solidFill>
                  <a:schemeClr val="bg1"/>
                </a:solidFill>
              </a:rPr>
              <a:t> </a:t>
            </a:r>
            <a:r>
              <a:rPr lang="en-US" dirty="0" err="1">
                <a:solidFill>
                  <a:schemeClr val="bg1"/>
                </a:solidFill>
              </a:rPr>
              <a:t>memfasilitasi</a:t>
            </a:r>
            <a:r>
              <a:rPr lang="en-US" dirty="0">
                <a:solidFill>
                  <a:schemeClr val="bg1"/>
                </a:solidFill>
              </a:rPr>
              <a:t> </a:t>
            </a:r>
            <a:r>
              <a:rPr lang="en-US" dirty="0" err="1">
                <a:solidFill>
                  <a:schemeClr val="bg1"/>
                </a:solidFill>
              </a:rPr>
              <a:t>pembelajaran</a:t>
            </a:r>
            <a:r>
              <a:rPr lang="en-US" dirty="0">
                <a:solidFill>
                  <a:schemeClr val="bg1"/>
                </a:solidFill>
              </a:rPr>
              <a:t> yang </a:t>
            </a:r>
            <a:r>
              <a:rPr lang="en-US" dirty="0" err="1">
                <a:solidFill>
                  <a:schemeClr val="bg1"/>
                </a:solidFill>
              </a:rPr>
              <a:t>efektif</a:t>
            </a:r>
            <a:r>
              <a:rPr lang="en-US" dirty="0">
                <a:solidFill>
                  <a:schemeClr val="bg1"/>
                </a:solidFill>
              </a:rPr>
              <a:t> </a:t>
            </a:r>
            <a:r>
              <a:rPr lang="en-US" dirty="0" err="1">
                <a:solidFill>
                  <a:schemeClr val="bg1"/>
                </a:solidFill>
              </a:rPr>
              <a:t>dalam</a:t>
            </a:r>
            <a:r>
              <a:rPr lang="en-US" dirty="0">
                <a:solidFill>
                  <a:schemeClr val="bg1"/>
                </a:solidFill>
              </a:rPr>
              <a:t> </a:t>
            </a:r>
            <a:r>
              <a:rPr lang="en-US" dirty="0" err="1">
                <a:solidFill>
                  <a:schemeClr val="bg1"/>
                </a:solidFill>
              </a:rPr>
              <a:t>membangun</a:t>
            </a:r>
            <a:r>
              <a:rPr lang="en-US" dirty="0">
                <a:solidFill>
                  <a:schemeClr val="bg1"/>
                </a:solidFill>
              </a:rPr>
              <a:t> </a:t>
            </a:r>
            <a:r>
              <a:rPr lang="en-US" dirty="0" err="1">
                <a:solidFill>
                  <a:schemeClr val="bg1"/>
                </a:solidFill>
              </a:rPr>
              <a:t>keimanan</a:t>
            </a:r>
            <a:r>
              <a:rPr lang="en-US" dirty="0">
                <a:solidFill>
                  <a:schemeClr val="bg1"/>
                </a:solidFill>
              </a:rPr>
              <a:t>, </a:t>
            </a:r>
            <a:r>
              <a:rPr lang="en-US" dirty="0" err="1">
                <a:solidFill>
                  <a:schemeClr val="bg1"/>
                </a:solidFill>
              </a:rPr>
              <a:t>ketakwaan</a:t>
            </a:r>
            <a:r>
              <a:rPr lang="en-US" dirty="0">
                <a:solidFill>
                  <a:schemeClr val="bg1"/>
                </a:solidFill>
              </a:rPr>
              <a:t>, </a:t>
            </a:r>
            <a:r>
              <a:rPr lang="en-US" dirty="0" err="1">
                <a:solidFill>
                  <a:schemeClr val="bg1"/>
                </a:solidFill>
              </a:rPr>
              <a:t>kebangsaan</a:t>
            </a:r>
            <a:r>
              <a:rPr lang="en-US" dirty="0">
                <a:solidFill>
                  <a:schemeClr val="bg1"/>
                </a:solidFill>
              </a:rPr>
              <a:t>, </a:t>
            </a:r>
            <a:r>
              <a:rPr lang="en-US" dirty="0" err="1">
                <a:solidFill>
                  <a:schemeClr val="bg1"/>
                </a:solidFill>
              </a:rPr>
              <a:t>karakter</a:t>
            </a:r>
            <a:r>
              <a:rPr lang="en-US" dirty="0">
                <a:solidFill>
                  <a:schemeClr val="bg1"/>
                </a:solidFill>
              </a:rPr>
              <a:t>, dan </a:t>
            </a:r>
            <a:r>
              <a:rPr lang="en-US" dirty="0" err="1">
                <a:solidFill>
                  <a:schemeClr val="bg1"/>
                </a:solidFill>
              </a:rPr>
              <a:t>kompetensi</a:t>
            </a:r>
            <a:r>
              <a:rPr lang="en-US" dirty="0">
                <a:solidFill>
                  <a:schemeClr val="bg1"/>
                </a:solidFill>
              </a:rPr>
              <a:t> yang </a:t>
            </a:r>
            <a:r>
              <a:rPr lang="en-US" dirty="0" err="1">
                <a:solidFill>
                  <a:schemeClr val="bg1"/>
                </a:solidFill>
              </a:rPr>
              <a:t>relevan</a:t>
            </a:r>
            <a:r>
              <a:rPr lang="en-US" dirty="0">
                <a:solidFill>
                  <a:schemeClr val="bg1"/>
                </a:solidFill>
              </a:rPr>
              <a:t> </a:t>
            </a:r>
            <a:r>
              <a:rPr lang="en-US" dirty="0" err="1">
                <a:solidFill>
                  <a:schemeClr val="bg1"/>
                </a:solidFill>
              </a:rPr>
              <a:t>bagi</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a:t>
            </a:r>
            <a:endParaRPr kumimoji="0" lang="id-ID" sz="16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48433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22744" y="412750"/>
            <a:ext cx="10239452"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049137"/>
            <a:ext cx="5613475" cy="117659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392493" y="1084706"/>
            <a:ext cx="6666963" cy="1118869"/>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19441" y="1471766"/>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8002179"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915820" y="1054831"/>
            <a:ext cx="6059944" cy="1200329"/>
          </a:xfrm>
          <a:prstGeom prst="rect">
            <a:avLst/>
          </a:prstGeom>
        </p:spPr>
        <p:txBody>
          <a:bodyPr wrap="square">
            <a:spAutoFit/>
          </a:bodyPr>
          <a:lstStyle/>
          <a:p>
            <a:r>
              <a:rPr lang="en-US" dirty="0">
                <a:solidFill>
                  <a:schemeClr val="bg1"/>
                </a:solidFill>
              </a:rPr>
              <a:t>4.4. </a:t>
            </a:r>
            <a:r>
              <a:rPr lang="en-US" dirty="0" err="1">
                <a:solidFill>
                  <a:schemeClr val="bg1"/>
                </a:solidFill>
              </a:rPr>
              <a:t>memfasilitasi</a:t>
            </a:r>
            <a:r>
              <a:rPr lang="en-US" dirty="0">
                <a:solidFill>
                  <a:schemeClr val="bg1"/>
                </a:solidFill>
              </a:rPr>
              <a:t> murid </a:t>
            </a:r>
            <a:r>
              <a:rPr lang="en-US" dirty="0" err="1">
                <a:solidFill>
                  <a:schemeClr val="bg1"/>
                </a:solidFill>
              </a:rPr>
              <a:t>untuk</a:t>
            </a:r>
            <a:r>
              <a:rPr lang="en-US" dirty="0">
                <a:solidFill>
                  <a:schemeClr val="bg1"/>
                </a:solidFill>
              </a:rPr>
              <a:t> </a:t>
            </a:r>
            <a:r>
              <a:rPr lang="en-US" dirty="0" err="1">
                <a:solidFill>
                  <a:schemeClr val="bg1"/>
                </a:solidFill>
              </a:rPr>
              <a:t>mengembangkan</a:t>
            </a:r>
            <a:r>
              <a:rPr lang="en-US" dirty="0">
                <a:solidFill>
                  <a:schemeClr val="bg1"/>
                </a:solidFill>
              </a:rPr>
              <a:t> </a:t>
            </a:r>
            <a:r>
              <a:rPr lang="en-US" dirty="0" err="1">
                <a:solidFill>
                  <a:schemeClr val="bg1"/>
                </a:solidFill>
              </a:rPr>
              <a:t>kemampuan</a:t>
            </a:r>
            <a:r>
              <a:rPr lang="en-US" dirty="0">
                <a:solidFill>
                  <a:schemeClr val="bg1"/>
                </a:solidFill>
              </a:rPr>
              <a:t> </a:t>
            </a:r>
            <a:r>
              <a:rPr lang="en-US" dirty="0" err="1">
                <a:solidFill>
                  <a:schemeClr val="bg1"/>
                </a:solidFill>
              </a:rPr>
              <a:t>bernalar</a:t>
            </a:r>
            <a:r>
              <a:rPr lang="en-US" dirty="0">
                <a:solidFill>
                  <a:schemeClr val="bg1"/>
                </a:solidFill>
              </a:rPr>
              <a:t> dan </a:t>
            </a:r>
            <a:r>
              <a:rPr lang="en-US" dirty="0" err="1">
                <a:solidFill>
                  <a:schemeClr val="bg1"/>
                </a:solidFill>
              </a:rPr>
              <a:t>memecahkan</a:t>
            </a:r>
            <a:r>
              <a:rPr lang="en-US" dirty="0">
                <a:solidFill>
                  <a:schemeClr val="bg1"/>
                </a:solidFill>
              </a:rPr>
              <a:t> </a:t>
            </a:r>
            <a:r>
              <a:rPr lang="en-US" dirty="0" err="1">
                <a:solidFill>
                  <a:schemeClr val="bg1"/>
                </a:solidFill>
              </a:rPr>
              <a:t>masalah</a:t>
            </a:r>
            <a:r>
              <a:rPr lang="en-US" dirty="0">
                <a:solidFill>
                  <a:schemeClr val="bg1"/>
                </a:solidFill>
              </a:rPr>
              <a:t> </a:t>
            </a:r>
            <a:r>
              <a:rPr lang="en-US" dirty="0" err="1">
                <a:solidFill>
                  <a:schemeClr val="bg1"/>
                </a:solidFill>
              </a:rPr>
              <a:t>melalui</a:t>
            </a:r>
            <a:r>
              <a:rPr lang="en-US" dirty="0">
                <a:solidFill>
                  <a:schemeClr val="bg1"/>
                </a:solidFill>
              </a:rPr>
              <a:t> strategi</a:t>
            </a:r>
          </a:p>
          <a:p>
            <a:r>
              <a:rPr lang="en-US" dirty="0" err="1">
                <a:solidFill>
                  <a:schemeClr val="bg1"/>
                </a:solidFill>
              </a:rPr>
              <a:t>pembelajaran</a:t>
            </a:r>
            <a:r>
              <a:rPr lang="en-US" dirty="0">
                <a:solidFill>
                  <a:schemeClr val="bg1"/>
                </a:solidFill>
              </a:rPr>
              <a:t> yang </a:t>
            </a:r>
            <a:r>
              <a:rPr lang="en-US" dirty="0" err="1">
                <a:solidFill>
                  <a:schemeClr val="bg1"/>
                </a:solidFill>
              </a:rPr>
              <a:t>mendorong</a:t>
            </a:r>
            <a:r>
              <a:rPr lang="en-US" dirty="0">
                <a:solidFill>
                  <a:schemeClr val="bg1"/>
                </a:solidFill>
              </a:rPr>
              <a:t> murid </a:t>
            </a:r>
            <a:r>
              <a:rPr lang="en-US" dirty="0" err="1">
                <a:solidFill>
                  <a:schemeClr val="bg1"/>
                </a:solidFill>
              </a:rPr>
              <a:t>berani</a:t>
            </a:r>
            <a:r>
              <a:rPr lang="en-US" dirty="0">
                <a:solidFill>
                  <a:schemeClr val="bg1"/>
                </a:solidFill>
              </a:rPr>
              <a:t> </a:t>
            </a:r>
            <a:r>
              <a:rPr lang="en-US" dirty="0" err="1">
                <a:solidFill>
                  <a:schemeClr val="bg1"/>
                </a:solidFill>
              </a:rPr>
              <a:t>bertanya</a:t>
            </a:r>
            <a:r>
              <a:rPr lang="en-US" dirty="0">
                <a:solidFill>
                  <a:schemeClr val="bg1"/>
                </a:solidFill>
              </a:rPr>
              <a:t>, </a:t>
            </a:r>
            <a:r>
              <a:rPr lang="en-US" dirty="0" err="1">
                <a:solidFill>
                  <a:schemeClr val="bg1"/>
                </a:solidFill>
              </a:rPr>
              <a:t>mau</a:t>
            </a:r>
            <a:r>
              <a:rPr lang="en-US" dirty="0">
                <a:solidFill>
                  <a:schemeClr val="bg1"/>
                </a:solidFill>
              </a:rPr>
              <a:t> </a:t>
            </a:r>
            <a:r>
              <a:rPr lang="en-US" dirty="0" err="1">
                <a:solidFill>
                  <a:schemeClr val="bg1"/>
                </a:solidFill>
              </a:rPr>
              <a:t>mencoba</a:t>
            </a:r>
            <a:r>
              <a:rPr lang="en-US" dirty="0">
                <a:solidFill>
                  <a:schemeClr val="bg1"/>
                </a:solidFill>
              </a:rPr>
              <a:t>, dan </a:t>
            </a:r>
            <a:r>
              <a:rPr lang="en-US" dirty="0" err="1">
                <a:solidFill>
                  <a:schemeClr val="bg1"/>
                </a:solidFill>
              </a:rPr>
              <a:t>berkarya</a:t>
            </a:r>
            <a:r>
              <a:rPr lang="en-US" dirty="0">
                <a:solidFill>
                  <a:schemeClr val="bg1"/>
                </a:solidFill>
              </a:rPr>
              <a:t>.</a:t>
            </a:r>
          </a:p>
        </p:txBody>
      </p:sp>
      <p:sp>
        <p:nvSpPr>
          <p:cNvPr id="17" name="Rectangle 16"/>
          <p:cNvSpPr/>
          <p:nvPr/>
        </p:nvSpPr>
        <p:spPr>
          <a:xfrm>
            <a:off x="4484535" y="2390494"/>
            <a:ext cx="7504650" cy="3970318"/>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a:t> </a:t>
            </a:r>
            <a:r>
              <a:rPr lang="en-US" dirty="0" err="1"/>
              <a:t>bukti</a:t>
            </a:r>
            <a:r>
              <a:rPr lang="en-US" dirty="0"/>
              <a:t>  guru </a:t>
            </a:r>
            <a:r>
              <a:rPr lang="en-US" dirty="0" err="1"/>
              <a:t>memfasilitasi</a:t>
            </a:r>
            <a:r>
              <a:rPr lang="en-US" dirty="0"/>
              <a:t> </a:t>
            </a:r>
            <a:r>
              <a:rPr lang="en-US" dirty="0" err="1"/>
              <a:t>pembelajaran</a:t>
            </a:r>
            <a:r>
              <a:rPr lang="en-US" dirty="0"/>
              <a:t> murid  </a:t>
            </a:r>
            <a:r>
              <a:rPr lang="en-US" dirty="0" err="1"/>
              <a:t>untuk</a:t>
            </a:r>
            <a:r>
              <a:rPr lang="en-US" dirty="0"/>
              <a:t> </a:t>
            </a:r>
            <a:r>
              <a:rPr lang="en-US" dirty="0" err="1"/>
              <a:t>mampu</a:t>
            </a:r>
            <a:r>
              <a:rPr lang="en-US" dirty="0"/>
              <a:t> </a:t>
            </a:r>
            <a:r>
              <a:rPr lang="en-US" dirty="0" err="1"/>
              <a:t>bernalar</a:t>
            </a:r>
            <a:r>
              <a:rPr lang="en-US" dirty="0"/>
              <a:t> dan </a:t>
            </a:r>
            <a:r>
              <a:rPr lang="en-US" dirty="0" err="1"/>
              <a:t>memecahkan</a:t>
            </a:r>
            <a:r>
              <a:rPr lang="en-US" dirty="0"/>
              <a:t> </a:t>
            </a:r>
            <a:r>
              <a:rPr lang="en-US" dirty="0" err="1"/>
              <a:t>masalah</a:t>
            </a:r>
            <a:r>
              <a:rPr lang="en-US" dirty="0"/>
              <a:t> </a:t>
            </a:r>
            <a:r>
              <a:rPr lang="en-US" dirty="0" err="1"/>
              <a:t>melalui</a:t>
            </a:r>
            <a:r>
              <a:rPr lang="en-US" dirty="0"/>
              <a:t> </a:t>
            </a:r>
            <a:r>
              <a:rPr lang="en-US" dirty="0" err="1"/>
              <a:t>berbagai</a:t>
            </a:r>
            <a:r>
              <a:rPr lang="en-US" dirty="0"/>
              <a:t> strategi </a:t>
            </a:r>
            <a:r>
              <a:rPr lang="en-US" dirty="0" err="1"/>
              <a:t>seperti</a:t>
            </a:r>
            <a:r>
              <a:rPr lang="en-US" dirty="0"/>
              <a:t> </a:t>
            </a:r>
            <a:r>
              <a:rPr lang="en-US" dirty="0" err="1"/>
              <a:t>pembelajaran</a:t>
            </a:r>
            <a:r>
              <a:rPr lang="en-US" dirty="0"/>
              <a:t> </a:t>
            </a:r>
            <a:r>
              <a:rPr lang="en-US" dirty="0" err="1"/>
              <a:t>berbasis</a:t>
            </a:r>
            <a:r>
              <a:rPr lang="en-US" dirty="0"/>
              <a:t> </a:t>
            </a:r>
            <a:r>
              <a:rPr lang="en-US" dirty="0" err="1"/>
              <a:t>proyek</a:t>
            </a:r>
            <a:r>
              <a:rPr lang="en-US" dirty="0"/>
              <a:t>, </a:t>
            </a:r>
            <a:r>
              <a:rPr lang="en-US" dirty="0" err="1"/>
              <a:t>studi</a:t>
            </a:r>
            <a:r>
              <a:rPr lang="en-US" dirty="0"/>
              <a:t> </a:t>
            </a:r>
            <a:r>
              <a:rPr lang="en-US" dirty="0" err="1"/>
              <a:t>kasus</a:t>
            </a:r>
            <a:r>
              <a:rPr lang="en-US" dirty="0"/>
              <a:t>,   dan   lain-lain. </a:t>
            </a:r>
            <a:r>
              <a:rPr lang="en-US" b="1" dirty="0"/>
              <a:t>RPP, </a:t>
            </a:r>
            <a:r>
              <a:rPr lang="en-US" b="1" dirty="0" err="1"/>
              <a:t>ragam</a:t>
            </a:r>
            <a:r>
              <a:rPr lang="en-US" b="1" dirty="0"/>
              <a:t>   </a:t>
            </a:r>
            <a:r>
              <a:rPr lang="en-US" b="1" dirty="0" err="1"/>
              <a:t>penilaian</a:t>
            </a:r>
            <a:r>
              <a:rPr lang="en-US" b="1" dirty="0"/>
              <a:t>,   </a:t>
            </a:r>
            <a:r>
              <a:rPr lang="en-US" b="1" dirty="0" err="1"/>
              <a:t>hasil</a:t>
            </a:r>
            <a:r>
              <a:rPr lang="en-US" b="1" dirty="0"/>
              <a:t>   </a:t>
            </a:r>
            <a:r>
              <a:rPr lang="en-US" b="1" dirty="0" err="1"/>
              <a:t>karya</a:t>
            </a:r>
            <a:r>
              <a:rPr lang="en-US" b="1" dirty="0"/>
              <a:t>   murid, </a:t>
            </a:r>
            <a:r>
              <a:rPr lang="en-US" b="1" dirty="0" err="1"/>
              <a:t>dokumentasi</a:t>
            </a:r>
            <a:r>
              <a:rPr lang="en-US" b="1" dirty="0"/>
              <a:t> </a:t>
            </a:r>
            <a:r>
              <a:rPr lang="en-US" b="1" dirty="0" err="1"/>
              <a:t>foto</a:t>
            </a:r>
            <a:r>
              <a:rPr lang="en-US" b="1" dirty="0"/>
              <a:t> dan video</a:t>
            </a:r>
            <a:r>
              <a:rPr lang="en-US" dirty="0"/>
              <a:t>)</a:t>
            </a:r>
          </a:p>
          <a:p>
            <a:pPr marL="285750" indent="-285750">
              <a:buFont typeface="Wingdings" panose="05000000000000000000" pitchFamily="2" charset="2"/>
              <a:buChar char="§"/>
            </a:pPr>
            <a:r>
              <a:rPr lang="en-US" b="1" dirty="0" err="1"/>
              <a:t>Wawancara</a:t>
            </a:r>
            <a:r>
              <a:rPr lang="en-US" dirty="0"/>
              <a:t>  </a:t>
            </a:r>
            <a:r>
              <a:rPr lang="en-US" dirty="0" err="1"/>
              <a:t>dengan</a:t>
            </a:r>
            <a:r>
              <a:rPr lang="en-US" dirty="0"/>
              <a:t>  minimal  3  guru  </a:t>
            </a:r>
            <a:r>
              <a:rPr lang="en-US" dirty="0" err="1"/>
              <a:t>ditemukan</a:t>
            </a:r>
            <a:r>
              <a:rPr lang="en-US" dirty="0"/>
              <a:t>  </a:t>
            </a:r>
            <a:r>
              <a:rPr lang="en-US" dirty="0" err="1"/>
              <a:t>informasi</a:t>
            </a:r>
            <a:r>
              <a:rPr lang="en-US" dirty="0"/>
              <a:t> </a:t>
            </a:r>
            <a:r>
              <a:rPr lang="en-US" dirty="0" err="1"/>
              <a:t>bahwa</a:t>
            </a:r>
            <a:r>
              <a:rPr lang="en-US" dirty="0"/>
              <a:t> guru </a:t>
            </a:r>
            <a:r>
              <a:rPr lang="en-US" dirty="0" err="1"/>
              <a:t>telah</a:t>
            </a:r>
            <a:r>
              <a:rPr lang="en-US" dirty="0"/>
              <a:t> </a:t>
            </a:r>
            <a:r>
              <a:rPr lang="en-US" dirty="0" err="1"/>
              <a:t>memfasilitasi</a:t>
            </a:r>
            <a:r>
              <a:rPr lang="en-US" dirty="0"/>
              <a:t> </a:t>
            </a:r>
            <a:r>
              <a:rPr lang="en-US" dirty="0" err="1"/>
              <a:t>kegiatan</a:t>
            </a:r>
            <a:r>
              <a:rPr lang="en-US" dirty="0"/>
              <a:t> yang </a:t>
            </a:r>
            <a:r>
              <a:rPr lang="en-US" dirty="0" err="1"/>
              <a:t>memberi</a:t>
            </a:r>
            <a:r>
              <a:rPr lang="en-US" dirty="0"/>
              <a:t> </a:t>
            </a:r>
            <a:r>
              <a:rPr lang="en-US" dirty="0" err="1"/>
              <a:t>kesempatan</a:t>
            </a:r>
            <a:r>
              <a:rPr lang="en-US" dirty="0"/>
              <a:t> murid  </a:t>
            </a:r>
            <a:r>
              <a:rPr lang="en-US" dirty="0" err="1"/>
              <a:t>mengutarakan</a:t>
            </a:r>
            <a:r>
              <a:rPr lang="en-US" dirty="0"/>
              <a:t> </a:t>
            </a:r>
            <a:r>
              <a:rPr lang="en-US" dirty="0" err="1"/>
              <a:t>pendapat</a:t>
            </a:r>
            <a:r>
              <a:rPr lang="en-US" dirty="0"/>
              <a:t>, </a:t>
            </a:r>
            <a:r>
              <a:rPr lang="en-US" dirty="0" err="1"/>
              <a:t>mengkritisi</a:t>
            </a:r>
            <a:r>
              <a:rPr lang="en-US" dirty="0"/>
              <a:t> </a:t>
            </a:r>
            <a:r>
              <a:rPr lang="en-US" dirty="0" err="1"/>
              <a:t>gagasan</a:t>
            </a:r>
            <a:r>
              <a:rPr lang="en-US" dirty="0"/>
              <a:t>, </a:t>
            </a:r>
            <a:r>
              <a:rPr lang="en-US" dirty="0" err="1"/>
              <a:t>berbagi</a:t>
            </a:r>
            <a:r>
              <a:rPr lang="en-US" dirty="0"/>
              <a:t> </a:t>
            </a:r>
            <a:r>
              <a:rPr lang="en-US" dirty="0" err="1"/>
              <a:t>pengetahuan</a:t>
            </a:r>
            <a:r>
              <a:rPr lang="en-US" dirty="0"/>
              <a:t> </a:t>
            </a:r>
            <a:r>
              <a:rPr lang="en-US" dirty="0" err="1"/>
              <a:t>dengan</a:t>
            </a:r>
            <a:r>
              <a:rPr lang="en-US" dirty="0"/>
              <a:t> </a:t>
            </a:r>
            <a:r>
              <a:rPr lang="en-US" dirty="0" err="1"/>
              <a:t>sesama</a:t>
            </a:r>
            <a:r>
              <a:rPr lang="en-US" dirty="0"/>
              <a:t>, </a:t>
            </a:r>
            <a:r>
              <a:rPr lang="en-US" dirty="0" err="1"/>
              <a:t>berani</a:t>
            </a:r>
            <a:r>
              <a:rPr lang="en-US" dirty="0"/>
              <a:t>  </a:t>
            </a:r>
            <a:r>
              <a:rPr lang="en-US" dirty="0" err="1"/>
              <a:t>mencoba</a:t>
            </a:r>
            <a:r>
              <a:rPr lang="en-US" dirty="0"/>
              <a:t> dan </a:t>
            </a:r>
            <a:r>
              <a:rPr lang="en-US" dirty="0" err="1"/>
              <a:t>berkarya</a:t>
            </a:r>
            <a:r>
              <a:rPr lang="en-US" dirty="0"/>
              <a:t>, </a:t>
            </a:r>
            <a:r>
              <a:rPr lang="en-US" dirty="0" err="1"/>
              <a:t>atau</a:t>
            </a:r>
            <a:r>
              <a:rPr lang="en-US" dirty="0"/>
              <a:t> </a:t>
            </a:r>
            <a:r>
              <a:rPr lang="en-US" dirty="0" err="1"/>
              <a:t>kemampuan</a:t>
            </a:r>
            <a:r>
              <a:rPr lang="en-US" dirty="0"/>
              <a:t> lain yang </a:t>
            </a:r>
            <a:r>
              <a:rPr lang="en-US" dirty="0" err="1"/>
              <a:t>relevan</a:t>
            </a:r>
            <a:r>
              <a:rPr lang="en-US" dirty="0"/>
              <a:t>.</a:t>
            </a:r>
          </a:p>
          <a:p>
            <a:pPr marL="285750" indent="-285750">
              <a:buFont typeface="Wingdings" panose="05000000000000000000" pitchFamily="2" charset="2"/>
              <a:buChar char="§"/>
            </a:pPr>
            <a:r>
              <a:rPr lang="en-US" b="1" dirty="0" err="1"/>
              <a:t>Wawancara</a:t>
            </a:r>
            <a:r>
              <a:rPr lang="en-US" dirty="0"/>
              <a:t> </a:t>
            </a:r>
            <a:r>
              <a:rPr lang="en-US" dirty="0" err="1"/>
              <a:t>dengan</a:t>
            </a:r>
            <a:r>
              <a:rPr lang="en-US" dirty="0"/>
              <a:t>  murid   </a:t>
            </a:r>
            <a:r>
              <a:rPr lang="en-US" dirty="0" err="1"/>
              <a:t>diperoleh</a:t>
            </a:r>
            <a:r>
              <a:rPr lang="en-US" dirty="0"/>
              <a:t>  </a:t>
            </a:r>
            <a:r>
              <a:rPr lang="en-US" dirty="0" err="1"/>
              <a:t>hasil</a:t>
            </a:r>
            <a:r>
              <a:rPr lang="en-US" dirty="0"/>
              <a:t>  </a:t>
            </a:r>
            <a:r>
              <a:rPr lang="en-US" dirty="0" err="1"/>
              <a:t>bahwa</a:t>
            </a:r>
            <a:r>
              <a:rPr lang="en-US" dirty="0"/>
              <a:t> </a:t>
            </a:r>
            <a:r>
              <a:rPr lang="en-US" dirty="0" err="1"/>
              <a:t>ia</a:t>
            </a:r>
            <a:r>
              <a:rPr lang="en-US" dirty="0"/>
              <a:t> </a:t>
            </a:r>
            <a:r>
              <a:rPr lang="en-US" dirty="0" err="1"/>
              <a:t>merasa</a:t>
            </a:r>
            <a:r>
              <a:rPr lang="en-US" dirty="0"/>
              <a:t> </a:t>
            </a:r>
            <a:r>
              <a:rPr lang="en-US" dirty="0" err="1"/>
              <a:t>aman</a:t>
            </a:r>
            <a:r>
              <a:rPr lang="en-US" dirty="0"/>
              <a:t> </a:t>
            </a:r>
            <a:r>
              <a:rPr lang="en-US" dirty="0" err="1"/>
              <a:t>untuk</a:t>
            </a:r>
            <a:r>
              <a:rPr lang="en-US" dirty="0"/>
              <a:t> </a:t>
            </a:r>
            <a:r>
              <a:rPr lang="en-US" dirty="0" err="1"/>
              <a:t>bertanya</a:t>
            </a:r>
            <a:r>
              <a:rPr lang="en-US" dirty="0"/>
              <a:t>, </a:t>
            </a:r>
            <a:r>
              <a:rPr lang="en-US" dirty="0" err="1"/>
              <a:t>mau</a:t>
            </a:r>
            <a:r>
              <a:rPr lang="en-US" dirty="0"/>
              <a:t> </a:t>
            </a:r>
            <a:r>
              <a:rPr lang="en-US" dirty="0" err="1"/>
              <a:t>mencoba</a:t>
            </a:r>
            <a:r>
              <a:rPr lang="en-US" dirty="0"/>
              <a:t> dan </a:t>
            </a:r>
            <a:r>
              <a:rPr lang="en-US" dirty="0" err="1"/>
              <a:t>belajar</a:t>
            </a:r>
            <a:r>
              <a:rPr lang="en-US" dirty="0"/>
              <a:t> </a:t>
            </a:r>
            <a:r>
              <a:rPr lang="en-US" dirty="0" err="1"/>
              <a:t>dari</a:t>
            </a:r>
            <a:r>
              <a:rPr lang="en-US" dirty="0"/>
              <a:t> </a:t>
            </a:r>
            <a:r>
              <a:rPr lang="en-US" dirty="0" err="1"/>
              <a:t>kesalahan</a:t>
            </a:r>
            <a:endParaRPr lang="en-US" dirty="0"/>
          </a:p>
          <a:p>
            <a:pPr marL="285750" indent="-285750">
              <a:buFont typeface="Wingdings" panose="05000000000000000000" pitchFamily="2" charset="2"/>
              <a:buChar char="§"/>
            </a:pPr>
            <a:r>
              <a:rPr lang="en-US" dirty="0"/>
              <a:t> </a:t>
            </a:r>
            <a:r>
              <a:rPr lang="en-US" b="1" dirty="0" err="1"/>
              <a:t>Observasi</a:t>
            </a:r>
            <a:r>
              <a:rPr lang="en-US" dirty="0"/>
              <a:t>  di  </a:t>
            </a:r>
            <a:r>
              <a:rPr lang="en-US" dirty="0" err="1"/>
              <a:t>kelas</a:t>
            </a:r>
            <a:r>
              <a:rPr lang="en-US" dirty="0"/>
              <a:t>  </a:t>
            </a:r>
            <a:r>
              <a:rPr lang="en-US" dirty="0" err="1"/>
              <a:t>diperoleh</a:t>
            </a:r>
            <a:r>
              <a:rPr lang="en-US" dirty="0"/>
              <a:t>  </a:t>
            </a:r>
            <a:r>
              <a:rPr lang="en-US" dirty="0" err="1"/>
              <a:t>bukti</a:t>
            </a:r>
            <a:r>
              <a:rPr lang="en-US" dirty="0"/>
              <a:t>  </a:t>
            </a:r>
            <a:r>
              <a:rPr lang="en-US" dirty="0" err="1"/>
              <a:t>bahwa</a:t>
            </a:r>
            <a:r>
              <a:rPr lang="en-US" dirty="0"/>
              <a:t>  murid   </a:t>
            </a:r>
            <a:r>
              <a:rPr lang="en-US" dirty="0" err="1"/>
              <a:t>didorong</a:t>
            </a:r>
            <a:r>
              <a:rPr lang="en-US" dirty="0"/>
              <a:t> </a:t>
            </a:r>
            <a:r>
              <a:rPr lang="en-US" dirty="0" err="1"/>
              <a:t>untuk</a:t>
            </a:r>
            <a:r>
              <a:rPr lang="en-US" dirty="0"/>
              <a:t>  </a:t>
            </a:r>
            <a:r>
              <a:rPr lang="en-US" dirty="0" err="1"/>
              <a:t>melakukan</a:t>
            </a:r>
            <a:r>
              <a:rPr lang="en-US" dirty="0"/>
              <a:t>  3 </a:t>
            </a:r>
            <a:r>
              <a:rPr lang="en-US" dirty="0" err="1"/>
              <a:t>dari</a:t>
            </a:r>
            <a:r>
              <a:rPr lang="en-US" dirty="0"/>
              <a:t>  </a:t>
            </a:r>
            <a:r>
              <a:rPr lang="en-US" dirty="0" err="1"/>
              <a:t>beberapa</a:t>
            </a:r>
            <a:r>
              <a:rPr lang="en-US" dirty="0"/>
              <a:t> </a:t>
            </a:r>
            <a:r>
              <a:rPr lang="en-US" dirty="0" err="1"/>
              <a:t>hal</a:t>
            </a:r>
            <a:r>
              <a:rPr lang="en-US" dirty="0"/>
              <a:t>  </a:t>
            </a:r>
            <a:r>
              <a:rPr lang="en-US" dirty="0" err="1"/>
              <a:t>berikut</a:t>
            </a:r>
            <a:r>
              <a:rPr lang="en-US" dirty="0"/>
              <a:t>  </a:t>
            </a:r>
            <a:r>
              <a:rPr lang="en-US" dirty="0" err="1"/>
              <a:t>ini</a:t>
            </a:r>
            <a:r>
              <a:rPr lang="en-US" dirty="0"/>
              <a:t>:  </a:t>
            </a:r>
            <a:r>
              <a:rPr lang="en-US" dirty="0" err="1"/>
              <a:t>berani</a:t>
            </a:r>
            <a:r>
              <a:rPr lang="en-US" dirty="0"/>
              <a:t>  </a:t>
            </a:r>
            <a:r>
              <a:rPr lang="en-US" dirty="0" err="1"/>
              <a:t>bertanya</a:t>
            </a:r>
            <a:r>
              <a:rPr lang="en-US" dirty="0"/>
              <a:t>, </a:t>
            </a:r>
            <a:r>
              <a:rPr lang="en-US" dirty="0" err="1"/>
              <a:t>mengutarakan</a:t>
            </a:r>
            <a:r>
              <a:rPr lang="en-US" dirty="0"/>
              <a:t> </a:t>
            </a:r>
            <a:r>
              <a:rPr lang="en-US" dirty="0" err="1"/>
              <a:t>pendapat</a:t>
            </a:r>
            <a:r>
              <a:rPr lang="en-US" dirty="0"/>
              <a:t>, </a:t>
            </a:r>
            <a:r>
              <a:rPr lang="en-US" dirty="0" err="1"/>
              <a:t>mengkritisi</a:t>
            </a:r>
            <a:r>
              <a:rPr lang="en-US" dirty="0"/>
              <a:t> </a:t>
            </a:r>
            <a:r>
              <a:rPr lang="en-US" dirty="0" err="1"/>
              <a:t>gagasan</a:t>
            </a:r>
            <a:r>
              <a:rPr lang="en-US" dirty="0"/>
              <a:t>, </a:t>
            </a:r>
            <a:r>
              <a:rPr lang="en-US" dirty="0" err="1"/>
              <a:t>berbagi</a:t>
            </a:r>
            <a:r>
              <a:rPr lang="en-US" dirty="0"/>
              <a:t> </a:t>
            </a:r>
            <a:r>
              <a:rPr lang="en-US" dirty="0" err="1"/>
              <a:t>pengetahuan</a:t>
            </a:r>
            <a:r>
              <a:rPr lang="en-US" dirty="0"/>
              <a:t>, </a:t>
            </a:r>
            <a:r>
              <a:rPr lang="en-US" dirty="0" err="1"/>
              <a:t>mau</a:t>
            </a:r>
            <a:r>
              <a:rPr lang="en-US" dirty="0"/>
              <a:t> </a:t>
            </a:r>
            <a:r>
              <a:rPr lang="en-US" dirty="0" err="1"/>
              <a:t>mencoba</a:t>
            </a:r>
            <a:r>
              <a:rPr lang="en-US" dirty="0"/>
              <a:t> dan </a:t>
            </a:r>
            <a:r>
              <a:rPr lang="en-US" dirty="0" err="1"/>
              <a:t>belajar</a:t>
            </a:r>
            <a:r>
              <a:rPr lang="en-US" dirty="0"/>
              <a:t> </a:t>
            </a:r>
            <a:r>
              <a:rPr lang="en-US" dirty="0" err="1"/>
              <a:t>dari</a:t>
            </a:r>
            <a:r>
              <a:rPr lang="en-US" dirty="0"/>
              <a:t> </a:t>
            </a:r>
            <a:r>
              <a:rPr lang="en-US" dirty="0" err="1"/>
              <a:t>kesalahan</a:t>
            </a:r>
            <a:r>
              <a:rPr lang="en-US" dirty="0"/>
              <a:t>, </a:t>
            </a:r>
            <a:r>
              <a:rPr lang="en-US" dirty="0" err="1"/>
              <a:t>atau</a:t>
            </a:r>
            <a:r>
              <a:rPr lang="en-US" dirty="0"/>
              <a:t> </a:t>
            </a:r>
            <a:r>
              <a:rPr lang="en-US" dirty="0" err="1"/>
              <a:t>kemampuan</a:t>
            </a:r>
            <a:r>
              <a:rPr lang="en-US" dirty="0"/>
              <a:t> lain yang </a:t>
            </a:r>
            <a:r>
              <a:rPr lang="en-US" dirty="0" err="1"/>
              <a:t>relevan</a:t>
            </a:r>
            <a:r>
              <a:rPr lang="en-US"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69140" y="2380326"/>
            <a:ext cx="4178742" cy="236988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dirty="0" err="1"/>
              <a:t>memfasilitasi</a:t>
            </a:r>
            <a:r>
              <a:rPr lang="en-US" sz="2000" dirty="0"/>
              <a:t>   murid   </a:t>
            </a:r>
            <a:r>
              <a:rPr lang="en-US" sz="2000" dirty="0" err="1"/>
              <a:t>untuk</a:t>
            </a:r>
            <a:r>
              <a:rPr lang="en-US" sz="2000" dirty="0"/>
              <a:t>  </a:t>
            </a:r>
            <a:r>
              <a:rPr lang="en-US" sz="2000" dirty="0" err="1"/>
              <a:t>mengembangkan</a:t>
            </a:r>
            <a:r>
              <a:rPr lang="en-US" sz="2000" dirty="0"/>
              <a:t>  </a:t>
            </a:r>
            <a:r>
              <a:rPr lang="en-US" sz="2000" dirty="0" err="1"/>
              <a:t>kemampuan</a:t>
            </a:r>
            <a:r>
              <a:rPr lang="en-US" sz="2000" dirty="0"/>
              <a:t>  </a:t>
            </a:r>
            <a:r>
              <a:rPr lang="en-US" sz="2000" dirty="0" err="1"/>
              <a:t>bernalar</a:t>
            </a:r>
            <a:r>
              <a:rPr lang="en-US" sz="2000" dirty="0"/>
              <a:t>   dan  </a:t>
            </a:r>
            <a:r>
              <a:rPr lang="en-US" sz="2000" dirty="0" err="1"/>
              <a:t>memecahkan</a:t>
            </a:r>
            <a:r>
              <a:rPr lang="en-US" sz="2000" dirty="0"/>
              <a:t>  </a:t>
            </a:r>
            <a:r>
              <a:rPr lang="en-US" sz="2000" dirty="0" err="1"/>
              <a:t>masalah</a:t>
            </a:r>
            <a:r>
              <a:rPr lang="en-US" sz="2000" dirty="0"/>
              <a:t> </a:t>
            </a:r>
            <a:r>
              <a:rPr lang="en-US" sz="2000" dirty="0" err="1"/>
              <a:t>melalui</a:t>
            </a:r>
            <a:r>
              <a:rPr lang="en-US" sz="2000" dirty="0"/>
              <a:t>   strategi   </a:t>
            </a:r>
            <a:r>
              <a:rPr lang="en-US" sz="2000" dirty="0" err="1"/>
              <a:t>pembelajaran</a:t>
            </a:r>
            <a:r>
              <a:rPr lang="en-US" sz="2000" dirty="0"/>
              <a:t>   yang  </a:t>
            </a:r>
            <a:r>
              <a:rPr lang="en-US" sz="2000" dirty="0" err="1"/>
              <a:t>mendorong</a:t>
            </a:r>
            <a:r>
              <a:rPr lang="en-US" sz="2000" dirty="0"/>
              <a:t>  murid   </a:t>
            </a:r>
            <a:r>
              <a:rPr lang="en-US" sz="2000" dirty="0" err="1"/>
              <a:t>berani</a:t>
            </a:r>
            <a:r>
              <a:rPr lang="en-US" sz="2000" dirty="0"/>
              <a:t>  </a:t>
            </a:r>
            <a:r>
              <a:rPr lang="en-US" sz="2000" dirty="0" err="1"/>
              <a:t>bertanya</a:t>
            </a:r>
            <a:r>
              <a:rPr lang="en-US" sz="2000" dirty="0"/>
              <a:t>,  </a:t>
            </a:r>
            <a:r>
              <a:rPr lang="en-US" sz="2000" dirty="0" err="1"/>
              <a:t>mau</a:t>
            </a:r>
            <a:r>
              <a:rPr lang="en-US" sz="2000" dirty="0"/>
              <a:t>  </a:t>
            </a:r>
            <a:r>
              <a:rPr lang="en-US" sz="2000" dirty="0" err="1"/>
              <a:t>mencoba</a:t>
            </a:r>
            <a:r>
              <a:rPr lang="en-US" sz="2000" dirty="0"/>
              <a:t>,  dan </a:t>
            </a:r>
            <a:r>
              <a:rPr lang="en-US" sz="2000" dirty="0" err="1"/>
              <a:t>berkarya</a:t>
            </a:r>
            <a:r>
              <a:rPr lang="en-US" sz="2000" dirty="0"/>
              <a:t>.</a:t>
            </a:r>
            <a:r>
              <a:rPr lang="en-US" sz="2400" b="1" dirty="0"/>
              <a:t> </a:t>
            </a:r>
          </a:p>
        </p:txBody>
      </p:sp>
      <p:sp>
        <p:nvSpPr>
          <p:cNvPr id="4" name="Rectangle 3">
            <a:extLst>
              <a:ext uri="{FF2B5EF4-FFF2-40B4-BE49-F238E27FC236}">
                <a16:creationId xmlns:a16="http://schemas.microsoft.com/office/drawing/2014/main" id="{D6EF2C18-15B1-6288-FDD4-FE40D55FEE9E}"/>
              </a:ext>
            </a:extLst>
          </p:cNvPr>
          <p:cNvSpPr/>
          <p:nvPr/>
        </p:nvSpPr>
        <p:spPr>
          <a:xfrm>
            <a:off x="132544" y="1043977"/>
            <a:ext cx="5285177" cy="1200329"/>
          </a:xfrm>
          <a:prstGeom prst="rect">
            <a:avLst/>
          </a:prstGeom>
        </p:spPr>
        <p:txBody>
          <a:bodyPr wrap="square">
            <a:spAutoFit/>
          </a:bodyPr>
          <a:lstStyle/>
          <a:p>
            <a:pPr lvl="0" algn="ctr" defTabSz="914400">
              <a:defRPr/>
            </a:pPr>
            <a:r>
              <a:rPr lang="en-US" sz="1600" b="1" dirty="0">
                <a:solidFill>
                  <a:prstClr val="white"/>
                </a:solidFill>
                <a:latin typeface="Arial" pitchFamily="34" charset="0"/>
                <a:cs typeface="Arial" pitchFamily="34" charset="0"/>
              </a:rPr>
              <a:t>4</a:t>
            </a:r>
            <a:r>
              <a:rPr lang="en-US" sz="1600" b="1" dirty="0">
                <a:solidFill>
                  <a:schemeClr val="bg1"/>
                </a:solidFill>
                <a:latin typeface="Arial" pitchFamily="34" charset="0"/>
                <a:cs typeface="Arial" pitchFamily="34" charset="0"/>
              </a:rPr>
              <a:t>. </a:t>
            </a:r>
            <a:r>
              <a:rPr lang="en-US" dirty="0" err="1">
                <a:solidFill>
                  <a:schemeClr val="bg1"/>
                </a:solidFill>
              </a:rPr>
              <a:t>Pendidik</a:t>
            </a:r>
            <a:r>
              <a:rPr lang="en-US" dirty="0">
                <a:solidFill>
                  <a:schemeClr val="bg1"/>
                </a:solidFill>
              </a:rPr>
              <a:t> </a:t>
            </a:r>
            <a:r>
              <a:rPr lang="en-US" dirty="0" err="1">
                <a:solidFill>
                  <a:schemeClr val="bg1"/>
                </a:solidFill>
              </a:rPr>
              <a:t>memfasilitasi</a:t>
            </a:r>
            <a:r>
              <a:rPr lang="en-US" dirty="0">
                <a:solidFill>
                  <a:schemeClr val="bg1"/>
                </a:solidFill>
              </a:rPr>
              <a:t> </a:t>
            </a:r>
            <a:r>
              <a:rPr lang="en-US" dirty="0" err="1">
                <a:solidFill>
                  <a:schemeClr val="bg1"/>
                </a:solidFill>
              </a:rPr>
              <a:t>pembelajaran</a:t>
            </a:r>
            <a:r>
              <a:rPr lang="en-US" dirty="0">
                <a:solidFill>
                  <a:schemeClr val="bg1"/>
                </a:solidFill>
              </a:rPr>
              <a:t> yang </a:t>
            </a:r>
            <a:r>
              <a:rPr lang="en-US" dirty="0" err="1">
                <a:solidFill>
                  <a:schemeClr val="bg1"/>
                </a:solidFill>
              </a:rPr>
              <a:t>efektif</a:t>
            </a:r>
            <a:r>
              <a:rPr lang="en-US" dirty="0">
                <a:solidFill>
                  <a:schemeClr val="bg1"/>
                </a:solidFill>
              </a:rPr>
              <a:t> </a:t>
            </a:r>
            <a:r>
              <a:rPr lang="en-US" dirty="0" err="1">
                <a:solidFill>
                  <a:schemeClr val="bg1"/>
                </a:solidFill>
              </a:rPr>
              <a:t>dalam</a:t>
            </a:r>
            <a:r>
              <a:rPr lang="en-US" dirty="0">
                <a:solidFill>
                  <a:schemeClr val="bg1"/>
                </a:solidFill>
              </a:rPr>
              <a:t> </a:t>
            </a:r>
            <a:r>
              <a:rPr lang="en-US" dirty="0" err="1">
                <a:solidFill>
                  <a:schemeClr val="bg1"/>
                </a:solidFill>
              </a:rPr>
              <a:t>membangun</a:t>
            </a:r>
            <a:r>
              <a:rPr lang="en-US" dirty="0">
                <a:solidFill>
                  <a:schemeClr val="bg1"/>
                </a:solidFill>
              </a:rPr>
              <a:t> </a:t>
            </a:r>
            <a:r>
              <a:rPr lang="en-US" dirty="0" err="1">
                <a:solidFill>
                  <a:schemeClr val="bg1"/>
                </a:solidFill>
              </a:rPr>
              <a:t>keimanan</a:t>
            </a:r>
            <a:r>
              <a:rPr lang="en-US" dirty="0">
                <a:solidFill>
                  <a:schemeClr val="bg1"/>
                </a:solidFill>
              </a:rPr>
              <a:t>, </a:t>
            </a:r>
            <a:r>
              <a:rPr lang="en-US" dirty="0" err="1">
                <a:solidFill>
                  <a:schemeClr val="bg1"/>
                </a:solidFill>
              </a:rPr>
              <a:t>ketakwaan</a:t>
            </a:r>
            <a:r>
              <a:rPr lang="en-US" dirty="0">
                <a:solidFill>
                  <a:schemeClr val="bg1"/>
                </a:solidFill>
              </a:rPr>
              <a:t>, </a:t>
            </a:r>
            <a:r>
              <a:rPr lang="en-US" dirty="0" err="1">
                <a:solidFill>
                  <a:schemeClr val="bg1"/>
                </a:solidFill>
              </a:rPr>
              <a:t>kebangsaan</a:t>
            </a:r>
            <a:r>
              <a:rPr lang="en-US" dirty="0">
                <a:solidFill>
                  <a:schemeClr val="bg1"/>
                </a:solidFill>
              </a:rPr>
              <a:t>, </a:t>
            </a:r>
            <a:r>
              <a:rPr lang="en-US" dirty="0" err="1">
                <a:solidFill>
                  <a:schemeClr val="bg1"/>
                </a:solidFill>
              </a:rPr>
              <a:t>karakter</a:t>
            </a:r>
            <a:r>
              <a:rPr lang="en-US" dirty="0">
                <a:solidFill>
                  <a:schemeClr val="bg1"/>
                </a:solidFill>
              </a:rPr>
              <a:t>, dan </a:t>
            </a:r>
            <a:r>
              <a:rPr lang="en-US" dirty="0" err="1">
                <a:solidFill>
                  <a:schemeClr val="bg1"/>
                </a:solidFill>
              </a:rPr>
              <a:t>kompetensi</a:t>
            </a:r>
            <a:r>
              <a:rPr lang="en-US" dirty="0">
                <a:solidFill>
                  <a:schemeClr val="bg1"/>
                </a:solidFill>
              </a:rPr>
              <a:t> yang </a:t>
            </a:r>
            <a:r>
              <a:rPr lang="en-US" dirty="0" err="1">
                <a:solidFill>
                  <a:schemeClr val="bg1"/>
                </a:solidFill>
              </a:rPr>
              <a:t>relevan</a:t>
            </a:r>
            <a:r>
              <a:rPr lang="en-US" dirty="0">
                <a:solidFill>
                  <a:schemeClr val="bg1"/>
                </a:solidFill>
              </a:rPr>
              <a:t> </a:t>
            </a:r>
            <a:r>
              <a:rPr lang="en-US" dirty="0" err="1">
                <a:solidFill>
                  <a:schemeClr val="bg1"/>
                </a:solidFill>
              </a:rPr>
              <a:t>bagi</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a:t>
            </a:r>
            <a:endParaRPr kumimoji="0" lang="id-ID" sz="16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
        <p:nvSpPr>
          <p:cNvPr id="9" name="Rectangle 8">
            <a:extLst>
              <a:ext uri="{FF2B5EF4-FFF2-40B4-BE49-F238E27FC236}">
                <a16:creationId xmlns:a16="http://schemas.microsoft.com/office/drawing/2014/main" id="{C520DDBB-5942-CF9A-5CFE-2B5841625248}"/>
              </a:ext>
            </a:extLst>
          </p:cNvPr>
          <p:cNvSpPr/>
          <p:nvPr/>
        </p:nvSpPr>
        <p:spPr>
          <a:xfrm>
            <a:off x="185977" y="4996952"/>
            <a:ext cx="4145068"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Dokumen</a:t>
            </a:r>
            <a:r>
              <a:rPr lang="en-US" sz="2000" b="1" dirty="0">
                <a:solidFill>
                  <a:schemeClr val="tx1"/>
                </a:solidFill>
              </a:rPr>
              <a:t> </a:t>
            </a:r>
            <a:r>
              <a:rPr lang="en-US" sz="2000" b="1" dirty="0" err="1">
                <a:solidFill>
                  <a:schemeClr val="tx1"/>
                </a:solidFill>
              </a:rPr>
              <a:t>pendukung</a:t>
            </a:r>
            <a:r>
              <a:rPr lang="en-US" sz="2000" b="1" dirty="0">
                <a:solidFill>
                  <a:schemeClr val="tx1"/>
                </a:solidFill>
              </a:rPr>
              <a:t>: </a:t>
            </a:r>
          </a:p>
          <a:p>
            <a:pPr marL="396875" lvl="1" indent="-342900">
              <a:buFont typeface="Arial" panose="020B0604020202020204" pitchFamily="34" charset="0"/>
              <a:buChar char="•"/>
            </a:pPr>
            <a:r>
              <a:rPr lang="en-US" sz="2000" dirty="0">
                <a:solidFill>
                  <a:schemeClr val="tx1"/>
                </a:solidFill>
              </a:rPr>
              <a:t>Hasil </a:t>
            </a:r>
            <a:r>
              <a:rPr lang="en-US" sz="2000" dirty="0" err="1">
                <a:solidFill>
                  <a:schemeClr val="tx1"/>
                </a:solidFill>
              </a:rPr>
              <a:t>pembelajaran</a:t>
            </a:r>
            <a:r>
              <a:rPr lang="en-US" sz="2000" dirty="0">
                <a:solidFill>
                  <a:schemeClr val="tx1"/>
                </a:solidFill>
              </a:rPr>
              <a:t> </a:t>
            </a:r>
            <a:r>
              <a:rPr lang="en-US" sz="2000" dirty="0" err="1">
                <a:solidFill>
                  <a:schemeClr val="tx1"/>
                </a:solidFill>
              </a:rPr>
              <a:t>berbasis</a:t>
            </a:r>
            <a:r>
              <a:rPr lang="en-US" sz="2000" dirty="0">
                <a:solidFill>
                  <a:schemeClr val="tx1"/>
                </a:solidFill>
              </a:rPr>
              <a:t> </a:t>
            </a:r>
            <a:r>
              <a:rPr lang="en-US" sz="2000" dirty="0" err="1">
                <a:solidFill>
                  <a:schemeClr val="tx1"/>
                </a:solidFill>
              </a:rPr>
              <a:t>proyek</a:t>
            </a:r>
            <a:endParaRPr lang="en-US" sz="2000" dirty="0">
              <a:solidFill>
                <a:schemeClr val="tx1"/>
              </a:solidFill>
            </a:endParaRPr>
          </a:p>
          <a:p>
            <a:pPr marL="396875" lvl="1" indent="-342900">
              <a:buFont typeface="Arial" panose="020B0604020202020204" pitchFamily="34" charset="0"/>
              <a:buChar char="•"/>
            </a:pP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P5</a:t>
            </a:r>
          </a:p>
        </p:txBody>
      </p:sp>
    </p:spTree>
    <p:extLst>
      <p:ext uri="{BB962C8B-B14F-4D97-AF65-F5344CB8AC3E}">
        <p14:creationId xmlns:p14="http://schemas.microsoft.com/office/powerpoint/2010/main" val="354610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7" grpId="0" animBg="1"/>
      <p:bldP spid="3" grpId="0" animBg="1"/>
      <p:bldP spid="4" grpId="0"/>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12112" y="191283"/>
            <a:ext cx="10250084" cy="512763"/>
          </a:xfrm>
        </p:spPr>
        <p:txBody>
          <a:bodyPr>
            <a:noAutofit/>
          </a:bodyPr>
          <a:lstStyle/>
          <a:p>
            <a:pPr algn="ctr"/>
            <a:r>
              <a:rPr lang="en-US" sz="2000" b="1" dirty="0">
                <a:solidFill>
                  <a:srgbClr val="FF0000"/>
                </a:solidFill>
                <a:latin typeface="Century Gothic"/>
                <a:sym typeface="Century Gothic"/>
              </a:rPr>
              <a:t>A.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Kinerja </a:t>
            </a:r>
            <a:r>
              <a:rPr lang="en-US" sz="2000" b="1" dirty="0" err="1">
                <a:solidFill>
                  <a:srgbClr val="FF0000"/>
                </a:solidFill>
                <a:latin typeface="Century Gothic"/>
                <a:sym typeface="Century Gothic"/>
              </a:rPr>
              <a:t>pendidik</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proses </a:t>
            </a:r>
            <a:r>
              <a:rPr lang="en-US" sz="2000" b="1" dirty="0" err="1">
                <a:solidFill>
                  <a:srgbClr val="FF0000"/>
                </a:solidFill>
                <a:latin typeface="Century Gothic"/>
                <a:sym typeface="Century Gothic"/>
              </a:rPr>
              <a:t>pembelajaran</a:t>
            </a:r>
            <a:endParaRPr lang="id-ID" sz="2000" dirty="0"/>
          </a:p>
        </p:txBody>
      </p:sp>
      <p:sp>
        <p:nvSpPr>
          <p:cNvPr id="5" name="Google Shape;332;p18"/>
          <p:cNvSpPr/>
          <p:nvPr/>
        </p:nvSpPr>
        <p:spPr>
          <a:xfrm>
            <a:off x="169138" y="1022854"/>
            <a:ext cx="5708454" cy="1084416"/>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5525037" y="925514"/>
            <a:ext cx="6735128" cy="1181756"/>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Google Shape;337;p18"/>
          <p:cNvSpPr txBox="1"/>
          <p:nvPr/>
        </p:nvSpPr>
        <p:spPr>
          <a:xfrm>
            <a:off x="7795417" y="1153162"/>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5954337" y="925514"/>
            <a:ext cx="6229083" cy="1631216"/>
          </a:xfrm>
          <a:prstGeom prst="rect">
            <a:avLst/>
          </a:prstGeom>
        </p:spPr>
        <p:txBody>
          <a:bodyPr wrap="square">
            <a:spAutoFit/>
          </a:bodyPr>
          <a:lstStyle/>
          <a:p>
            <a:r>
              <a:rPr lang="en-US" dirty="0">
                <a:solidFill>
                  <a:schemeClr val="bg1"/>
                </a:solidFill>
              </a:rPr>
              <a:t>4.5. </a:t>
            </a:r>
            <a:r>
              <a:rPr lang="en-US" dirty="0" err="1">
                <a:solidFill>
                  <a:schemeClr val="bg1"/>
                </a:solidFill>
              </a:rPr>
              <a:t>Memfasilitasi</a:t>
            </a:r>
            <a:r>
              <a:rPr lang="en-US" dirty="0">
                <a:solidFill>
                  <a:schemeClr val="bg1"/>
                </a:solidFill>
              </a:rPr>
              <a:t> </a:t>
            </a:r>
            <a:r>
              <a:rPr lang="en-US" dirty="0" err="1">
                <a:solidFill>
                  <a:schemeClr val="bg1"/>
                </a:solidFill>
              </a:rPr>
              <a:t>pembelajaran</a:t>
            </a:r>
            <a:r>
              <a:rPr lang="en-US" dirty="0">
                <a:solidFill>
                  <a:schemeClr val="bg1"/>
                </a:solidFill>
              </a:rPr>
              <a:t> yang </a:t>
            </a:r>
            <a:r>
              <a:rPr lang="en-US" dirty="0" err="1">
                <a:solidFill>
                  <a:schemeClr val="bg1"/>
                </a:solidFill>
              </a:rPr>
              <a:t>mendorong</a:t>
            </a:r>
            <a:r>
              <a:rPr lang="en-US" dirty="0">
                <a:solidFill>
                  <a:schemeClr val="bg1"/>
                </a:solidFill>
              </a:rPr>
              <a:t> murid </a:t>
            </a:r>
          </a:p>
          <a:p>
            <a:r>
              <a:rPr lang="en-US" dirty="0" err="1">
                <a:solidFill>
                  <a:schemeClr val="bg1"/>
                </a:solidFill>
              </a:rPr>
              <a:t>melakukan</a:t>
            </a:r>
            <a:r>
              <a:rPr lang="en-US" dirty="0">
                <a:solidFill>
                  <a:schemeClr val="bg1"/>
                </a:solidFill>
              </a:rPr>
              <a:t> </a:t>
            </a:r>
            <a:r>
              <a:rPr lang="en-US" dirty="0" err="1">
                <a:solidFill>
                  <a:schemeClr val="bg1"/>
                </a:solidFill>
              </a:rPr>
              <a:t>refleksi</a:t>
            </a:r>
            <a:r>
              <a:rPr lang="en-US" dirty="0">
                <a:solidFill>
                  <a:schemeClr val="bg1"/>
                </a:solidFill>
              </a:rPr>
              <a:t> </a:t>
            </a:r>
            <a:r>
              <a:rPr lang="en-US" dirty="0" err="1">
                <a:solidFill>
                  <a:schemeClr val="bg1"/>
                </a:solidFill>
              </a:rPr>
              <a:t>keterhubungan</a:t>
            </a:r>
            <a:r>
              <a:rPr lang="en-US" dirty="0">
                <a:solidFill>
                  <a:schemeClr val="bg1"/>
                </a:solidFill>
              </a:rPr>
              <a:t> </a:t>
            </a:r>
            <a:r>
              <a:rPr lang="en-US" dirty="0" err="1">
                <a:solidFill>
                  <a:schemeClr val="bg1"/>
                </a:solidFill>
              </a:rPr>
              <a:t>pembelajaran</a:t>
            </a:r>
            <a:r>
              <a:rPr lang="en-US" dirty="0">
                <a:solidFill>
                  <a:schemeClr val="bg1"/>
                </a:solidFill>
              </a:rPr>
              <a:t> </a:t>
            </a:r>
            <a:r>
              <a:rPr lang="en-US" dirty="0" err="1">
                <a:solidFill>
                  <a:schemeClr val="bg1"/>
                </a:solidFill>
              </a:rPr>
              <a:t>dengan</a:t>
            </a:r>
            <a:r>
              <a:rPr lang="en-US" dirty="0">
                <a:solidFill>
                  <a:schemeClr val="bg1"/>
                </a:solidFill>
              </a:rPr>
              <a:t> </a:t>
            </a:r>
            <a:r>
              <a:rPr lang="en-US" dirty="0" err="1">
                <a:solidFill>
                  <a:schemeClr val="bg1"/>
                </a:solidFill>
              </a:rPr>
              <a:t>konteks</a:t>
            </a:r>
            <a:r>
              <a:rPr lang="en-US" dirty="0">
                <a:solidFill>
                  <a:schemeClr val="bg1"/>
                </a:solidFill>
              </a:rPr>
              <a:t> </a:t>
            </a:r>
            <a:r>
              <a:rPr lang="en-US" dirty="0" err="1">
                <a:solidFill>
                  <a:schemeClr val="bg1"/>
                </a:solidFill>
              </a:rPr>
              <a:t>kehidupan</a:t>
            </a:r>
            <a:r>
              <a:rPr lang="en-US" dirty="0">
                <a:solidFill>
                  <a:schemeClr val="bg1"/>
                </a:solidFill>
              </a:rPr>
              <a:t> </a:t>
            </a:r>
            <a:r>
              <a:rPr lang="en-US" dirty="0" err="1">
                <a:solidFill>
                  <a:schemeClr val="bg1"/>
                </a:solidFill>
              </a:rPr>
              <a:t>nyata</a:t>
            </a:r>
            <a:r>
              <a:rPr lang="en-US" dirty="0">
                <a:solidFill>
                  <a:schemeClr val="bg1"/>
                </a:solidFill>
              </a:rPr>
              <a:t> </a:t>
            </a:r>
            <a:r>
              <a:rPr lang="en-US" dirty="0" err="1">
                <a:solidFill>
                  <a:schemeClr val="bg1"/>
                </a:solidFill>
              </a:rPr>
              <a:t>untuk</a:t>
            </a:r>
            <a:r>
              <a:rPr lang="en-US" dirty="0">
                <a:solidFill>
                  <a:schemeClr val="bg1"/>
                </a:solidFill>
              </a:rPr>
              <a:t> </a:t>
            </a:r>
            <a:r>
              <a:rPr lang="en-US" dirty="0" err="1">
                <a:solidFill>
                  <a:schemeClr val="bg1"/>
                </a:solidFill>
              </a:rPr>
              <a:t>dapat</a:t>
            </a:r>
            <a:r>
              <a:rPr lang="en-US" dirty="0">
                <a:solidFill>
                  <a:schemeClr val="bg1"/>
                </a:solidFill>
              </a:rPr>
              <a:t> </a:t>
            </a:r>
            <a:r>
              <a:rPr lang="en-US" dirty="0" err="1">
                <a:solidFill>
                  <a:schemeClr val="bg1"/>
                </a:solidFill>
              </a:rPr>
              <a:t>berperan</a:t>
            </a:r>
            <a:r>
              <a:rPr lang="en-US" dirty="0">
                <a:solidFill>
                  <a:schemeClr val="bg1"/>
                </a:solidFill>
              </a:rPr>
              <a:t> dan </a:t>
            </a:r>
            <a:r>
              <a:rPr lang="en-US" dirty="0" err="1">
                <a:solidFill>
                  <a:schemeClr val="bg1"/>
                </a:solidFill>
              </a:rPr>
              <a:t>memberikan</a:t>
            </a:r>
            <a:r>
              <a:rPr lang="en-US" dirty="0">
                <a:solidFill>
                  <a:schemeClr val="bg1"/>
                </a:solidFill>
              </a:rPr>
              <a:t> </a:t>
            </a:r>
            <a:r>
              <a:rPr lang="en-US" dirty="0" err="1">
                <a:solidFill>
                  <a:schemeClr val="bg1"/>
                </a:solidFill>
              </a:rPr>
              <a:t>manfaat</a:t>
            </a:r>
            <a:r>
              <a:rPr lang="en-US" dirty="0">
                <a:solidFill>
                  <a:schemeClr val="bg1"/>
                </a:solidFill>
              </a:rPr>
              <a:t> di </a:t>
            </a:r>
            <a:r>
              <a:rPr lang="en-US" dirty="0" err="1">
                <a:solidFill>
                  <a:schemeClr val="bg1"/>
                </a:solidFill>
              </a:rPr>
              <a:t>lingkungannya</a:t>
            </a:r>
            <a:r>
              <a:rPr lang="en-US" dirty="0">
                <a:solidFill>
                  <a:schemeClr val="bg1"/>
                </a:solidFill>
              </a:rPr>
              <a:t>.</a:t>
            </a:r>
          </a:p>
          <a:p>
            <a:pPr lvl="0" algn="ctr">
              <a:defRPr/>
            </a:pPr>
            <a:endParaRPr kumimoji="0" lang="id-ID" sz="2800" b="1" i="0" u="none" strike="noStrike" kern="1200" cap="none" spc="0" normalizeH="0" baseline="0" noProof="0" dirty="0">
              <a:ln>
                <a:noFill/>
              </a:ln>
              <a:solidFill>
                <a:prstClr val="white"/>
              </a:solidFill>
              <a:effectLst/>
              <a:uLnTx/>
              <a:uFillTx/>
              <a:latin typeface="Calibri"/>
            </a:endParaRPr>
          </a:p>
        </p:txBody>
      </p:sp>
      <p:sp>
        <p:nvSpPr>
          <p:cNvPr id="15" name="Rectangle 14"/>
          <p:cNvSpPr/>
          <p:nvPr/>
        </p:nvSpPr>
        <p:spPr>
          <a:xfrm>
            <a:off x="169138" y="4386817"/>
            <a:ext cx="4621414" cy="1785104"/>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Dokumen</a:t>
            </a:r>
            <a:r>
              <a:rPr lang="en-US" sz="2000" b="1" dirty="0">
                <a:solidFill>
                  <a:schemeClr val="tx1"/>
                </a:solidFill>
              </a:rPr>
              <a:t> </a:t>
            </a:r>
            <a:r>
              <a:rPr lang="en-US" sz="2000" b="1" dirty="0" err="1">
                <a:solidFill>
                  <a:schemeClr val="tx1"/>
                </a:solidFill>
              </a:rPr>
              <a:t>pendukung</a:t>
            </a:r>
            <a:r>
              <a:rPr lang="en-US" sz="2000" b="1" dirty="0">
                <a:solidFill>
                  <a:schemeClr val="tx1"/>
                </a:solidFill>
              </a:rPr>
              <a:t>: </a:t>
            </a:r>
          </a:p>
          <a:p>
            <a:pPr marL="396875" lvl="1" indent="-342900">
              <a:buFont typeface="Arial" panose="020B0604020202020204" pitchFamily="34" charset="0"/>
              <a:buChar char="•"/>
            </a:pPr>
            <a:r>
              <a:rPr lang="en-US" dirty="0" err="1">
                <a:solidFill>
                  <a:schemeClr val="tx1"/>
                </a:solidFill>
              </a:rPr>
              <a:t>Rencana</a:t>
            </a:r>
            <a:r>
              <a:rPr lang="en-US" dirty="0">
                <a:solidFill>
                  <a:schemeClr val="tx1"/>
                </a:solidFill>
              </a:rPr>
              <a:t> </a:t>
            </a:r>
            <a:r>
              <a:rPr lang="en-US" dirty="0" err="1">
                <a:solidFill>
                  <a:schemeClr val="tx1"/>
                </a:solidFill>
              </a:rPr>
              <a:t>Pembelajaran</a:t>
            </a:r>
            <a:r>
              <a:rPr lang="en-US" dirty="0">
                <a:solidFill>
                  <a:schemeClr val="tx1"/>
                </a:solidFill>
              </a:rPr>
              <a:t> </a:t>
            </a:r>
            <a:r>
              <a:rPr lang="en-US" dirty="0" err="1">
                <a:solidFill>
                  <a:schemeClr val="tx1"/>
                </a:solidFill>
              </a:rPr>
              <a:t>pembelajaraan</a:t>
            </a:r>
            <a:r>
              <a:rPr lang="en-US" dirty="0">
                <a:solidFill>
                  <a:schemeClr val="tx1"/>
                </a:solidFill>
              </a:rPr>
              <a:t>    </a:t>
            </a:r>
            <a:r>
              <a:rPr lang="en-US" dirty="0" err="1">
                <a:solidFill>
                  <a:schemeClr val="tx1"/>
                </a:solidFill>
              </a:rPr>
              <a:t>berbasis</a:t>
            </a:r>
            <a:r>
              <a:rPr lang="en-US" dirty="0">
                <a:solidFill>
                  <a:schemeClr val="tx1"/>
                </a:solidFill>
              </a:rPr>
              <a:t> </a:t>
            </a:r>
            <a:r>
              <a:rPr lang="en-US" dirty="0" err="1">
                <a:solidFill>
                  <a:schemeClr val="tx1"/>
                </a:solidFill>
              </a:rPr>
              <a:t>proyek</a:t>
            </a:r>
            <a:endParaRPr lang="en-US" dirty="0">
              <a:solidFill>
                <a:schemeClr val="tx1"/>
              </a:solidFill>
            </a:endParaRPr>
          </a:p>
          <a:p>
            <a:pPr marL="396875" lvl="1" indent="-342900">
              <a:buFont typeface="Arial" panose="020B0604020202020204" pitchFamily="34" charset="0"/>
              <a:buChar char="•"/>
            </a:pPr>
            <a:r>
              <a:rPr lang="en-US" dirty="0">
                <a:solidFill>
                  <a:schemeClr val="tx1"/>
                </a:solidFill>
              </a:rPr>
              <a:t>Hasil </a:t>
            </a:r>
            <a:r>
              <a:rPr lang="en-US" dirty="0" err="1">
                <a:solidFill>
                  <a:schemeClr val="tx1"/>
                </a:solidFill>
              </a:rPr>
              <a:t>kegiatan</a:t>
            </a:r>
            <a:r>
              <a:rPr lang="en-US" dirty="0">
                <a:solidFill>
                  <a:schemeClr val="tx1"/>
                </a:solidFill>
              </a:rPr>
              <a:t> </a:t>
            </a:r>
            <a:r>
              <a:rPr lang="en-US" dirty="0" err="1">
                <a:solidFill>
                  <a:schemeClr val="tx1"/>
                </a:solidFill>
              </a:rPr>
              <a:t>pembelajaran</a:t>
            </a:r>
            <a:r>
              <a:rPr lang="en-US" dirty="0">
                <a:solidFill>
                  <a:schemeClr val="tx1"/>
                </a:solidFill>
              </a:rPr>
              <a:t> </a:t>
            </a:r>
            <a:r>
              <a:rPr lang="en-US" dirty="0" err="1">
                <a:solidFill>
                  <a:schemeClr val="tx1"/>
                </a:solidFill>
              </a:rPr>
              <a:t>berbasis</a:t>
            </a:r>
            <a:r>
              <a:rPr lang="en-US" dirty="0">
                <a:solidFill>
                  <a:schemeClr val="tx1"/>
                </a:solidFill>
              </a:rPr>
              <a:t> </a:t>
            </a:r>
            <a:r>
              <a:rPr lang="en-US" dirty="0" err="1">
                <a:solidFill>
                  <a:schemeClr val="tx1"/>
                </a:solidFill>
              </a:rPr>
              <a:t>proyek</a:t>
            </a:r>
            <a:r>
              <a:rPr lang="en-US" dirty="0">
                <a:solidFill>
                  <a:schemeClr val="tx1"/>
                </a:solidFill>
              </a:rPr>
              <a:t> </a:t>
            </a:r>
          </a:p>
          <a:p>
            <a:pPr marL="396875" lvl="1" indent="-342900">
              <a:buFont typeface="Arial" panose="020B0604020202020204" pitchFamily="34" charset="0"/>
              <a:buChar char="•"/>
            </a:pPr>
            <a:r>
              <a:rPr lang="en-US" dirty="0" err="1">
                <a:solidFill>
                  <a:schemeClr val="tx1"/>
                </a:solidFill>
              </a:rPr>
              <a:t>Laporan</a:t>
            </a:r>
            <a:r>
              <a:rPr lang="en-US" dirty="0">
                <a:solidFill>
                  <a:schemeClr val="tx1"/>
                </a:solidFill>
              </a:rPr>
              <a:t> </a:t>
            </a:r>
            <a:r>
              <a:rPr lang="en-US" dirty="0" err="1">
                <a:solidFill>
                  <a:schemeClr val="tx1"/>
                </a:solidFill>
              </a:rPr>
              <a:t>kegiatan</a:t>
            </a:r>
            <a:r>
              <a:rPr lang="en-US" dirty="0">
                <a:solidFill>
                  <a:schemeClr val="tx1"/>
                </a:solidFill>
              </a:rPr>
              <a:t> P5</a:t>
            </a:r>
          </a:p>
        </p:txBody>
      </p:sp>
      <p:sp>
        <p:nvSpPr>
          <p:cNvPr id="17" name="Rectangle 16"/>
          <p:cNvSpPr/>
          <p:nvPr/>
        </p:nvSpPr>
        <p:spPr>
          <a:xfrm>
            <a:off x="4974119" y="2327169"/>
            <a:ext cx="7048741" cy="3785652"/>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sz="1600" b="1" dirty="0" err="1"/>
              <a:t>Telaah</a:t>
            </a:r>
            <a:r>
              <a:rPr lang="en-US" sz="1600" b="1" dirty="0"/>
              <a:t>    </a:t>
            </a:r>
            <a:r>
              <a:rPr lang="en-US" sz="1600" b="1" dirty="0" err="1"/>
              <a:t>Dokumen</a:t>
            </a:r>
            <a:r>
              <a:rPr lang="en-US" sz="1600" b="1" dirty="0"/>
              <a:t>  </a:t>
            </a:r>
            <a:r>
              <a:rPr lang="en-US" sz="1600" dirty="0" err="1"/>
              <a:t>contoh</a:t>
            </a:r>
            <a:r>
              <a:rPr lang="en-US" sz="1600" dirty="0"/>
              <a:t>   </a:t>
            </a:r>
            <a:r>
              <a:rPr lang="en-US" sz="1600" dirty="0" err="1"/>
              <a:t>perencanaan</a:t>
            </a:r>
            <a:r>
              <a:rPr lang="en-US" sz="1600" dirty="0"/>
              <a:t>    dan </a:t>
            </a:r>
            <a:r>
              <a:rPr lang="en-US" sz="1600" dirty="0" err="1"/>
              <a:t>pelaksanaan</a:t>
            </a:r>
            <a:r>
              <a:rPr lang="en-US" sz="1600" dirty="0"/>
              <a:t>   </a:t>
            </a:r>
            <a:r>
              <a:rPr lang="en-US" sz="1600" dirty="0" err="1"/>
              <a:t>pembelajaraan</a:t>
            </a:r>
            <a:r>
              <a:rPr lang="en-US" sz="1600" dirty="0"/>
              <a:t>   yang   </a:t>
            </a:r>
            <a:r>
              <a:rPr lang="en-US" sz="1600" dirty="0" err="1"/>
              <a:t>menggunakan</a:t>
            </a:r>
            <a:r>
              <a:rPr lang="en-US" sz="1600" dirty="0"/>
              <a:t>   </a:t>
            </a:r>
            <a:r>
              <a:rPr lang="en-US" sz="1600" dirty="0" err="1"/>
              <a:t>metode</a:t>
            </a:r>
            <a:r>
              <a:rPr lang="en-US" sz="1600" dirty="0"/>
              <a:t> </a:t>
            </a:r>
            <a:r>
              <a:rPr lang="en-US" sz="1600" dirty="0" err="1"/>
              <a:t>pembelajaran</a:t>
            </a:r>
            <a:r>
              <a:rPr lang="en-US" sz="1600" dirty="0"/>
              <a:t> </a:t>
            </a:r>
            <a:r>
              <a:rPr lang="en-US" sz="1600" dirty="0" err="1"/>
              <a:t>berbasis</a:t>
            </a:r>
            <a:r>
              <a:rPr lang="en-US" sz="1600" dirty="0"/>
              <a:t> </a:t>
            </a:r>
            <a:r>
              <a:rPr lang="en-US" sz="1600" dirty="0" err="1"/>
              <a:t>proyek</a:t>
            </a:r>
            <a:r>
              <a:rPr lang="en-US" sz="1600" dirty="0"/>
              <a:t>.</a:t>
            </a:r>
          </a:p>
          <a:p>
            <a:pPr marL="285750" indent="-285750">
              <a:buFont typeface="Wingdings" panose="05000000000000000000" pitchFamily="2" charset="2"/>
              <a:buChar char="§"/>
            </a:pPr>
            <a:r>
              <a:rPr lang="en-US" sz="1600" b="1" dirty="0" err="1"/>
              <a:t>Wawancara</a:t>
            </a:r>
            <a:r>
              <a:rPr lang="en-US" sz="1600" dirty="0"/>
              <a:t> </a:t>
            </a:r>
            <a:r>
              <a:rPr lang="en-US" sz="1600" dirty="0" err="1"/>
              <a:t>dengan</a:t>
            </a:r>
            <a:r>
              <a:rPr lang="en-US" sz="1600" dirty="0"/>
              <a:t> minimal 3 guru </a:t>
            </a:r>
            <a:r>
              <a:rPr lang="en-US" sz="1600" dirty="0" err="1"/>
              <a:t>diperoleh</a:t>
            </a:r>
            <a:r>
              <a:rPr lang="en-US" sz="1600" dirty="0"/>
              <a:t> </a:t>
            </a:r>
            <a:r>
              <a:rPr lang="en-US" sz="1600" dirty="0" err="1"/>
              <a:t>informasi</a:t>
            </a:r>
            <a:r>
              <a:rPr lang="en-US" sz="1600" dirty="0"/>
              <a:t> </a:t>
            </a:r>
            <a:r>
              <a:rPr lang="en-US" sz="1600" dirty="0" err="1"/>
              <a:t>adanya</a:t>
            </a:r>
            <a:r>
              <a:rPr lang="en-US" sz="1600" dirty="0"/>
              <a:t> </a:t>
            </a:r>
            <a:r>
              <a:rPr lang="en-US" sz="1600" dirty="0" err="1"/>
              <a:t>penuturan</a:t>
            </a:r>
            <a:r>
              <a:rPr lang="en-US" sz="1600" dirty="0"/>
              <a:t> murid  </a:t>
            </a:r>
            <a:r>
              <a:rPr lang="en-US" sz="1600" dirty="0" err="1"/>
              <a:t>tentang</a:t>
            </a:r>
            <a:r>
              <a:rPr lang="en-US" sz="1600" dirty="0"/>
              <a:t> </a:t>
            </a:r>
            <a:r>
              <a:rPr lang="en-US" sz="1600" dirty="0" err="1"/>
              <a:t>pengalamannya</a:t>
            </a:r>
            <a:r>
              <a:rPr lang="en-US" sz="1600" dirty="0"/>
              <a:t> </a:t>
            </a:r>
            <a:r>
              <a:rPr lang="en-US" sz="1600" dirty="0" err="1"/>
              <a:t>merefleksikan</a:t>
            </a:r>
            <a:r>
              <a:rPr lang="en-US" sz="1600" dirty="0"/>
              <a:t> </a:t>
            </a:r>
            <a:r>
              <a:rPr lang="en-US" sz="1600" dirty="0" err="1"/>
              <a:t>pembelajaran</a:t>
            </a:r>
            <a:r>
              <a:rPr lang="en-US" sz="1600" dirty="0"/>
              <a:t> di </a:t>
            </a:r>
            <a:r>
              <a:rPr lang="en-US" sz="1600" dirty="0" err="1"/>
              <a:t>kelas</a:t>
            </a:r>
            <a:r>
              <a:rPr lang="en-US" sz="1600" dirty="0"/>
              <a:t>, yang </a:t>
            </a:r>
            <a:r>
              <a:rPr lang="en-US" sz="1600" dirty="0" err="1"/>
              <a:t>memperlihatkan</a:t>
            </a:r>
            <a:r>
              <a:rPr lang="en-US" sz="1600" dirty="0"/>
              <a:t> </a:t>
            </a:r>
            <a:r>
              <a:rPr lang="en-US" sz="1600" dirty="0" err="1"/>
              <a:t>bahwa</a:t>
            </a:r>
            <a:r>
              <a:rPr lang="en-US" sz="1600" dirty="0"/>
              <a:t> </a:t>
            </a:r>
            <a:r>
              <a:rPr lang="en-US" sz="1600" dirty="0" err="1"/>
              <a:t>ia</a:t>
            </a:r>
            <a:r>
              <a:rPr lang="en-US" sz="1600" dirty="0"/>
              <a:t> </a:t>
            </a:r>
            <a:r>
              <a:rPr lang="en-US" sz="1600" dirty="0" err="1"/>
              <a:t>dapat</a:t>
            </a:r>
            <a:r>
              <a:rPr lang="en-US" sz="1600" dirty="0"/>
              <a:t> </a:t>
            </a:r>
            <a:r>
              <a:rPr lang="en-US" sz="1600" dirty="0" err="1"/>
              <a:t>melihat</a:t>
            </a:r>
            <a:r>
              <a:rPr lang="en-US" sz="1600" dirty="0"/>
              <a:t> </a:t>
            </a:r>
            <a:r>
              <a:rPr lang="en-US" sz="1600" dirty="0" err="1"/>
              <a:t>keterhubungan</a:t>
            </a:r>
            <a:r>
              <a:rPr lang="en-US" sz="1600" dirty="0"/>
              <a:t> </a:t>
            </a:r>
            <a:r>
              <a:rPr lang="en-US" sz="1600" dirty="0" err="1"/>
              <a:t>antara</a:t>
            </a:r>
            <a:r>
              <a:rPr lang="en-US" sz="1600" dirty="0"/>
              <a:t> </a:t>
            </a:r>
            <a:r>
              <a:rPr lang="en-US" sz="1600" dirty="0" err="1"/>
              <a:t>pembelajaran</a:t>
            </a:r>
            <a:r>
              <a:rPr lang="en-US" sz="1600" dirty="0"/>
              <a:t> </a:t>
            </a:r>
            <a:r>
              <a:rPr lang="en-US" sz="1600" dirty="0" err="1"/>
              <a:t>dengan</a:t>
            </a:r>
            <a:r>
              <a:rPr lang="en-US" sz="1600" dirty="0"/>
              <a:t> </a:t>
            </a:r>
            <a:r>
              <a:rPr lang="en-US" sz="1600" dirty="0" err="1"/>
              <a:t>kehidupan</a:t>
            </a:r>
            <a:r>
              <a:rPr lang="en-US" sz="1600" dirty="0"/>
              <a:t> </a:t>
            </a:r>
            <a:r>
              <a:rPr lang="en-US" sz="1600" dirty="0" err="1"/>
              <a:t>nyata</a:t>
            </a:r>
            <a:r>
              <a:rPr lang="en-US" sz="1600" dirty="0"/>
              <a:t>.</a:t>
            </a:r>
          </a:p>
          <a:p>
            <a:pPr marL="285750" indent="-285750">
              <a:buFont typeface="Wingdings" panose="05000000000000000000" pitchFamily="2" charset="2"/>
              <a:buChar char="§"/>
            </a:pPr>
            <a:r>
              <a:rPr lang="en-US" sz="1600" b="1" dirty="0" err="1"/>
              <a:t>Wawancara</a:t>
            </a:r>
            <a:r>
              <a:rPr lang="en-US" sz="1600" dirty="0"/>
              <a:t>  </a:t>
            </a:r>
            <a:r>
              <a:rPr lang="en-US" sz="1600" dirty="0" err="1"/>
              <a:t>dengan</a:t>
            </a:r>
            <a:r>
              <a:rPr lang="en-US" sz="1600" dirty="0"/>
              <a:t>  minimal   3  guru  </a:t>
            </a:r>
            <a:r>
              <a:rPr lang="en-US" sz="1600" dirty="0" err="1"/>
              <a:t>diperoleh</a:t>
            </a:r>
            <a:r>
              <a:rPr lang="en-US" sz="1600" dirty="0"/>
              <a:t>   </a:t>
            </a:r>
            <a:r>
              <a:rPr lang="en-US" sz="1600" dirty="0" err="1"/>
              <a:t>informasi</a:t>
            </a:r>
            <a:r>
              <a:rPr lang="en-US" sz="1600" dirty="0"/>
              <a:t> </a:t>
            </a:r>
            <a:r>
              <a:rPr lang="en-US" sz="1600" dirty="0" err="1"/>
              <a:t>tentang</a:t>
            </a:r>
            <a:r>
              <a:rPr lang="en-US" sz="1600" dirty="0"/>
              <a:t>   </a:t>
            </a:r>
            <a:r>
              <a:rPr lang="en-US" sz="1600" dirty="0" err="1"/>
              <a:t>pengalaman</a:t>
            </a:r>
            <a:r>
              <a:rPr lang="en-US" sz="1600" dirty="0"/>
              <a:t>   guru   </a:t>
            </a:r>
            <a:r>
              <a:rPr lang="en-US" sz="1600" dirty="0" err="1"/>
              <a:t>menggunakan</a:t>
            </a:r>
            <a:r>
              <a:rPr lang="en-US" sz="1600" dirty="0"/>
              <a:t>   </a:t>
            </a:r>
            <a:r>
              <a:rPr lang="en-US" sz="1600" dirty="0" err="1"/>
              <a:t>metode</a:t>
            </a:r>
            <a:r>
              <a:rPr lang="en-US" sz="1600" dirty="0"/>
              <a:t>   </a:t>
            </a:r>
            <a:r>
              <a:rPr lang="en-US" sz="1600" dirty="0" err="1"/>
              <a:t>pembelajaran</a:t>
            </a:r>
            <a:r>
              <a:rPr lang="en-US" sz="1600" dirty="0"/>
              <a:t> </a:t>
            </a:r>
            <a:r>
              <a:rPr lang="en-US" sz="1600" dirty="0" err="1"/>
              <a:t>berbasis</a:t>
            </a:r>
            <a:r>
              <a:rPr lang="en-US" sz="1600" dirty="0"/>
              <a:t> </a:t>
            </a:r>
            <a:r>
              <a:rPr lang="en-US" sz="1600" dirty="0" err="1"/>
              <a:t>proyek</a:t>
            </a:r>
            <a:r>
              <a:rPr lang="en-US" sz="1600" dirty="0"/>
              <a:t>.</a:t>
            </a:r>
          </a:p>
          <a:p>
            <a:pPr marL="285750" indent="-285750">
              <a:buFont typeface="Wingdings" panose="05000000000000000000" pitchFamily="2" charset="2"/>
              <a:buChar char="§"/>
            </a:pPr>
            <a:r>
              <a:rPr lang="en-US" sz="1600" b="1" dirty="0" err="1"/>
              <a:t>Wawancara</a:t>
            </a:r>
            <a:r>
              <a:rPr lang="en-US" sz="1600" dirty="0"/>
              <a:t>  </a:t>
            </a:r>
            <a:r>
              <a:rPr lang="en-US" sz="1600" dirty="0" err="1"/>
              <a:t>dengan</a:t>
            </a:r>
            <a:r>
              <a:rPr lang="en-US" sz="1600" dirty="0"/>
              <a:t>  minimal  3  murid   </a:t>
            </a:r>
            <a:r>
              <a:rPr lang="en-US" sz="1600" dirty="0" err="1"/>
              <a:t>diperoleh</a:t>
            </a:r>
            <a:r>
              <a:rPr lang="en-US" sz="1600" dirty="0"/>
              <a:t>  </a:t>
            </a:r>
            <a:r>
              <a:rPr lang="en-US" sz="1600" dirty="0" err="1"/>
              <a:t>informasi</a:t>
            </a:r>
            <a:r>
              <a:rPr lang="en-US" sz="1600" dirty="0"/>
              <a:t> </a:t>
            </a:r>
            <a:r>
              <a:rPr lang="en-US" sz="1600" dirty="0" err="1"/>
              <a:t>tentang</a:t>
            </a:r>
            <a:r>
              <a:rPr lang="en-US" sz="1600" dirty="0"/>
              <a:t>  </a:t>
            </a:r>
            <a:r>
              <a:rPr lang="en-US" sz="1600" dirty="0" err="1"/>
              <a:t>pengalaman</a:t>
            </a:r>
            <a:r>
              <a:rPr lang="en-US" sz="1600" dirty="0"/>
              <a:t>   murid    </a:t>
            </a:r>
            <a:r>
              <a:rPr lang="en-US" sz="1600" dirty="0" err="1"/>
              <a:t>tentang</a:t>
            </a:r>
            <a:r>
              <a:rPr lang="en-US" sz="1600" dirty="0"/>
              <a:t>  </a:t>
            </a:r>
            <a:r>
              <a:rPr lang="en-US" sz="1600" dirty="0" err="1"/>
              <a:t>mengerjakan</a:t>
            </a:r>
            <a:r>
              <a:rPr lang="en-US" sz="1600" dirty="0"/>
              <a:t>   </a:t>
            </a:r>
            <a:r>
              <a:rPr lang="en-US" sz="1600" dirty="0" err="1"/>
              <a:t>proyek</a:t>
            </a:r>
            <a:r>
              <a:rPr lang="en-US" sz="1600" dirty="0"/>
              <a:t> </a:t>
            </a:r>
            <a:r>
              <a:rPr lang="en-US" sz="1600" dirty="0" err="1"/>
              <a:t>pembelajaran</a:t>
            </a:r>
            <a:r>
              <a:rPr lang="en-US" sz="1600" dirty="0"/>
              <a:t> yang </a:t>
            </a:r>
            <a:r>
              <a:rPr lang="en-US" sz="1600" dirty="0" err="1"/>
              <a:t>sesuai</a:t>
            </a:r>
            <a:r>
              <a:rPr lang="en-US" sz="1600" dirty="0"/>
              <a:t> </a:t>
            </a:r>
            <a:r>
              <a:rPr lang="en-US" sz="1600" dirty="0" err="1"/>
              <a:t>dengan</a:t>
            </a:r>
            <a:r>
              <a:rPr lang="en-US" sz="1600" dirty="0"/>
              <a:t> </a:t>
            </a:r>
            <a:r>
              <a:rPr lang="en-US" sz="1600" dirty="0" err="1"/>
              <a:t>konteks</a:t>
            </a:r>
            <a:r>
              <a:rPr lang="en-US" sz="1600" dirty="0"/>
              <a:t> </a:t>
            </a:r>
            <a:r>
              <a:rPr lang="en-US" sz="1600" dirty="0" err="1"/>
              <a:t>kehidupannya</a:t>
            </a:r>
            <a:r>
              <a:rPr lang="en-US" sz="1600" dirty="0"/>
              <a:t> </a:t>
            </a:r>
            <a:r>
              <a:rPr lang="en-US" sz="1600" dirty="0" err="1"/>
              <a:t>sehari-hari</a:t>
            </a:r>
            <a:r>
              <a:rPr lang="en-US" sz="1600" dirty="0"/>
              <a:t>, </a:t>
            </a:r>
            <a:r>
              <a:rPr lang="en-US" sz="1600" dirty="0" err="1"/>
              <a:t>atau</a:t>
            </a:r>
            <a:r>
              <a:rPr lang="en-US" sz="1600" dirty="0"/>
              <a:t> </a:t>
            </a:r>
            <a:r>
              <a:rPr lang="en-US" sz="1600" dirty="0" err="1"/>
              <a:t>sesuai</a:t>
            </a:r>
            <a:r>
              <a:rPr lang="en-US" sz="1600" dirty="0"/>
              <a:t> </a:t>
            </a:r>
            <a:r>
              <a:rPr lang="en-US" sz="1600" dirty="0" err="1"/>
              <a:t>dengan</a:t>
            </a:r>
            <a:r>
              <a:rPr lang="en-US" sz="1600" dirty="0"/>
              <a:t> </a:t>
            </a:r>
            <a:r>
              <a:rPr lang="en-US" sz="1600" dirty="0" err="1"/>
              <a:t>masalah</a:t>
            </a:r>
            <a:r>
              <a:rPr lang="en-US" sz="1600" dirty="0"/>
              <a:t> yang murid  </a:t>
            </a:r>
            <a:r>
              <a:rPr lang="en-US" sz="1600" dirty="0" err="1"/>
              <a:t>temui</a:t>
            </a:r>
            <a:r>
              <a:rPr lang="en-US" sz="1600" dirty="0"/>
              <a:t> </a:t>
            </a:r>
            <a:r>
              <a:rPr lang="en-US" sz="1600" dirty="0" err="1"/>
              <a:t>sehari-hari</a:t>
            </a:r>
            <a:r>
              <a:rPr lang="en-US" sz="1600" dirty="0"/>
              <a:t>, </a:t>
            </a:r>
            <a:r>
              <a:rPr lang="en-US" sz="1600" dirty="0" err="1"/>
              <a:t>atau</a:t>
            </a:r>
            <a:r>
              <a:rPr lang="en-US" sz="1600" dirty="0"/>
              <a:t> </a:t>
            </a:r>
            <a:r>
              <a:rPr lang="en-US" sz="1600" dirty="0" err="1"/>
              <a:t>dapat</a:t>
            </a:r>
            <a:r>
              <a:rPr lang="en-US" sz="1600" dirty="0"/>
              <a:t> </a:t>
            </a:r>
            <a:r>
              <a:rPr lang="en-US" sz="1600" dirty="0" err="1"/>
              <a:t>menyelesaikan</a:t>
            </a:r>
            <a:r>
              <a:rPr lang="en-US" sz="1600" dirty="0"/>
              <a:t> </a:t>
            </a:r>
            <a:r>
              <a:rPr lang="en-US" sz="1600" dirty="0" err="1"/>
              <a:t>masalah</a:t>
            </a:r>
            <a:r>
              <a:rPr lang="en-US" sz="1600" dirty="0"/>
              <a:t> yang </a:t>
            </a:r>
            <a:r>
              <a:rPr lang="en-US" sz="1600" dirty="0" err="1"/>
              <a:t>ditemui</a:t>
            </a:r>
            <a:r>
              <a:rPr lang="en-US" sz="1600" dirty="0"/>
              <a:t> di </a:t>
            </a:r>
            <a:r>
              <a:rPr lang="en-US" sz="1600" dirty="0" err="1"/>
              <a:t>sekitarnya</a:t>
            </a:r>
            <a:r>
              <a:rPr lang="en-US" sz="1600" dirty="0"/>
              <a:t>.</a:t>
            </a:r>
          </a:p>
          <a:p>
            <a:pPr marL="285750" indent="-285750">
              <a:buFont typeface="Wingdings" panose="05000000000000000000" pitchFamily="2" charset="2"/>
              <a:buChar char="§"/>
            </a:pPr>
            <a:r>
              <a:rPr lang="en-US" sz="1600" b="1" dirty="0" err="1"/>
              <a:t>Observasi</a:t>
            </a:r>
            <a:r>
              <a:rPr lang="en-US" sz="1600" b="1" dirty="0"/>
              <a:t> </a:t>
            </a:r>
            <a:r>
              <a:rPr lang="en-US" sz="1600" dirty="0"/>
              <a:t>di </a:t>
            </a:r>
            <a:r>
              <a:rPr lang="en-US" sz="1600" dirty="0" err="1"/>
              <a:t>kelas</a:t>
            </a:r>
            <a:r>
              <a:rPr lang="en-US" sz="1600" dirty="0"/>
              <a:t>/</a:t>
            </a:r>
            <a:r>
              <a:rPr lang="en-US" sz="1600" dirty="0" err="1"/>
              <a:t>lingkungan</a:t>
            </a:r>
            <a:r>
              <a:rPr lang="en-US" sz="1600" dirty="0"/>
              <a:t> </a:t>
            </a:r>
            <a:r>
              <a:rPr lang="en-US" sz="1600" dirty="0" err="1"/>
              <a:t>sekolah</a:t>
            </a:r>
            <a:r>
              <a:rPr lang="en-US" sz="1600" dirty="0"/>
              <a:t> </a:t>
            </a:r>
            <a:r>
              <a:rPr lang="en-US" sz="1600" dirty="0" err="1"/>
              <a:t>teramati</a:t>
            </a:r>
            <a:r>
              <a:rPr lang="en-US" sz="1600" dirty="0"/>
              <a:t> </a:t>
            </a:r>
            <a:r>
              <a:rPr lang="en-US" sz="1600" dirty="0" err="1"/>
              <a:t>contoh-contoh</a:t>
            </a:r>
            <a:r>
              <a:rPr lang="en-US" sz="1600" dirty="0"/>
              <a:t> </a:t>
            </a:r>
            <a:r>
              <a:rPr lang="en-US" sz="1600" dirty="0" err="1"/>
              <a:t>hasil</a:t>
            </a:r>
            <a:r>
              <a:rPr lang="en-US" sz="1600" dirty="0"/>
              <a:t> </a:t>
            </a:r>
            <a:r>
              <a:rPr lang="en-US" sz="1600" dirty="0" err="1"/>
              <a:t>karya</a:t>
            </a:r>
            <a:r>
              <a:rPr lang="en-US" sz="1600" dirty="0"/>
              <a:t> murid  yang </a:t>
            </a:r>
            <a:r>
              <a:rPr lang="en-US" sz="1600" dirty="0" err="1"/>
              <a:t>terdokumentasi</a:t>
            </a:r>
            <a:r>
              <a:rPr lang="en-US" sz="16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29880" y="2327169"/>
            <a:ext cx="4621414" cy="1938992"/>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memfasilitasi</a:t>
            </a:r>
            <a:r>
              <a:rPr lang="en-US" dirty="0"/>
              <a:t>     </a:t>
            </a:r>
            <a:r>
              <a:rPr lang="en-US" dirty="0" err="1"/>
              <a:t>pembelajaran</a:t>
            </a:r>
            <a:r>
              <a:rPr lang="en-US" dirty="0"/>
              <a:t>     yang    </a:t>
            </a:r>
            <a:r>
              <a:rPr lang="en-US" dirty="0" err="1"/>
              <a:t>mendorong</a:t>
            </a:r>
            <a:r>
              <a:rPr lang="en-US" dirty="0"/>
              <a:t>    murid     </a:t>
            </a:r>
            <a:r>
              <a:rPr lang="en-US" dirty="0" err="1"/>
              <a:t>melakukan</a:t>
            </a:r>
            <a:r>
              <a:rPr lang="en-US" dirty="0"/>
              <a:t>     </a:t>
            </a:r>
            <a:r>
              <a:rPr lang="en-US" dirty="0" err="1"/>
              <a:t>refleksi</a:t>
            </a:r>
            <a:r>
              <a:rPr lang="en-US" dirty="0"/>
              <a:t>     </a:t>
            </a:r>
            <a:r>
              <a:rPr lang="en-US" dirty="0" err="1"/>
              <a:t>keterhubungan</a:t>
            </a:r>
            <a:r>
              <a:rPr lang="en-US" dirty="0"/>
              <a:t> </a:t>
            </a:r>
            <a:r>
              <a:rPr lang="en-US" dirty="0" err="1"/>
              <a:t>pembelajaran</a:t>
            </a:r>
            <a:r>
              <a:rPr lang="en-US" dirty="0"/>
              <a:t> </a:t>
            </a:r>
            <a:r>
              <a:rPr lang="en-US" dirty="0" err="1"/>
              <a:t>dengan</a:t>
            </a:r>
            <a:r>
              <a:rPr lang="en-US" dirty="0"/>
              <a:t> </a:t>
            </a:r>
            <a:r>
              <a:rPr lang="en-US" dirty="0" err="1"/>
              <a:t>konteks</a:t>
            </a:r>
            <a:r>
              <a:rPr lang="en-US" dirty="0"/>
              <a:t> </a:t>
            </a:r>
            <a:r>
              <a:rPr lang="en-US" dirty="0" err="1"/>
              <a:t>kehidupan</a:t>
            </a:r>
            <a:r>
              <a:rPr lang="en-US" dirty="0"/>
              <a:t> </a:t>
            </a:r>
            <a:r>
              <a:rPr lang="en-US" dirty="0" err="1"/>
              <a:t>nyata</a:t>
            </a:r>
            <a:r>
              <a:rPr lang="en-US" dirty="0"/>
              <a:t> </a:t>
            </a:r>
            <a:r>
              <a:rPr lang="en-US" dirty="0" err="1"/>
              <a:t>untuk</a:t>
            </a:r>
            <a:r>
              <a:rPr lang="en-US" dirty="0"/>
              <a:t> </a:t>
            </a:r>
            <a:r>
              <a:rPr lang="en-US" dirty="0" err="1"/>
              <a:t>dapat</a:t>
            </a:r>
            <a:r>
              <a:rPr lang="en-US" dirty="0"/>
              <a:t> </a:t>
            </a:r>
            <a:r>
              <a:rPr lang="en-US" dirty="0" err="1"/>
              <a:t>berperan</a:t>
            </a:r>
            <a:r>
              <a:rPr lang="en-US" dirty="0"/>
              <a:t> dan </a:t>
            </a:r>
            <a:r>
              <a:rPr lang="en-US" dirty="0" err="1"/>
              <a:t>memberikan</a:t>
            </a:r>
            <a:r>
              <a:rPr lang="en-US" dirty="0"/>
              <a:t> </a:t>
            </a:r>
            <a:r>
              <a:rPr lang="en-US" dirty="0" err="1"/>
              <a:t>manfaat</a:t>
            </a:r>
            <a:r>
              <a:rPr lang="en-US" dirty="0"/>
              <a:t> di </a:t>
            </a:r>
            <a:r>
              <a:rPr lang="en-US" dirty="0" err="1"/>
              <a:t>lingkungannya</a:t>
            </a:r>
            <a:r>
              <a:rPr lang="en-US" sz="2400" b="1" dirty="0"/>
              <a:t> </a:t>
            </a:r>
          </a:p>
        </p:txBody>
      </p:sp>
      <p:sp>
        <p:nvSpPr>
          <p:cNvPr id="4" name="Rectangle 3">
            <a:extLst>
              <a:ext uri="{FF2B5EF4-FFF2-40B4-BE49-F238E27FC236}">
                <a16:creationId xmlns:a16="http://schemas.microsoft.com/office/drawing/2014/main" id="{D6EF2C18-15B1-6288-FDD4-FE40D55FEE9E}"/>
              </a:ext>
            </a:extLst>
          </p:cNvPr>
          <p:cNvSpPr/>
          <p:nvPr/>
        </p:nvSpPr>
        <p:spPr>
          <a:xfrm>
            <a:off x="129880" y="1054727"/>
            <a:ext cx="5562372" cy="923330"/>
          </a:xfrm>
          <a:prstGeom prst="rect">
            <a:avLst/>
          </a:prstGeom>
        </p:spPr>
        <p:txBody>
          <a:bodyPr wrap="square">
            <a:spAutoFit/>
          </a:bodyPr>
          <a:lstStyle/>
          <a:p>
            <a:pPr lvl="0" algn="ctr" defTabSz="914400">
              <a:defRPr/>
            </a:pPr>
            <a:r>
              <a:rPr lang="en-US" sz="1600" b="1" dirty="0">
                <a:solidFill>
                  <a:prstClr val="white"/>
                </a:solidFill>
                <a:latin typeface="Arial" pitchFamily="34" charset="0"/>
                <a:cs typeface="Arial" pitchFamily="34" charset="0"/>
              </a:rPr>
              <a:t>4</a:t>
            </a:r>
            <a:r>
              <a:rPr lang="en-US" sz="1600" b="1" dirty="0">
                <a:solidFill>
                  <a:schemeClr val="bg1"/>
                </a:solidFill>
                <a:latin typeface="Arial" pitchFamily="34" charset="0"/>
                <a:cs typeface="Arial" pitchFamily="34" charset="0"/>
              </a:rPr>
              <a:t>. </a:t>
            </a:r>
            <a:r>
              <a:rPr lang="en-US" dirty="0" err="1">
                <a:solidFill>
                  <a:schemeClr val="bg1"/>
                </a:solidFill>
              </a:rPr>
              <a:t>Pendidik</a:t>
            </a:r>
            <a:r>
              <a:rPr lang="en-US" dirty="0">
                <a:solidFill>
                  <a:schemeClr val="bg1"/>
                </a:solidFill>
              </a:rPr>
              <a:t> </a:t>
            </a:r>
            <a:r>
              <a:rPr lang="en-US" dirty="0" err="1">
                <a:solidFill>
                  <a:schemeClr val="bg1"/>
                </a:solidFill>
              </a:rPr>
              <a:t>memfasilitasi</a:t>
            </a:r>
            <a:r>
              <a:rPr lang="en-US" dirty="0">
                <a:solidFill>
                  <a:schemeClr val="bg1"/>
                </a:solidFill>
              </a:rPr>
              <a:t> </a:t>
            </a:r>
            <a:r>
              <a:rPr lang="en-US" dirty="0" err="1">
                <a:solidFill>
                  <a:schemeClr val="bg1"/>
                </a:solidFill>
              </a:rPr>
              <a:t>pembelajaran</a:t>
            </a:r>
            <a:r>
              <a:rPr lang="en-US" dirty="0">
                <a:solidFill>
                  <a:schemeClr val="bg1"/>
                </a:solidFill>
              </a:rPr>
              <a:t> yang </a:t>
            </a:r>
            <a:r>
              <a:rPr lang="en-US" dirty="0" err="1">
                <a:solidFill>
                  <a:schemeClr val="bg1"/>
                </a:solidFill>
              </a:rPr>
              <a:t>efektif</a:t>
            </a:r>
            <a:r>
              <a:rPr lang="en-US" dirty="0">
                <a:solidFill>
                  <a:schemeClr val="bg1"/>
                </a:solidFill>
              </a:rPr>
              <a:t> </a:t>
            </a:r>
            <a:r>
              <a:rPr lang="en-US" dirty="0" err="1">
                <a:solidFill>
                  <a:schemeClr val="bg1"/>
                </a:solidFill>
              </a:rPr>
              <a:t>dalam</a:t>
            </a:r>
            <a:r>
              <a:rPr lang="en-US" dirty="0">
                <a:solidFill>
                  <a:schemeClr val="bg1"/>
                </a:solidFill>
              </a:rPr>
              <a:t> </a:t>
            </a:r>
            <a:r>
              <a:rPr lang="en-US" dirty="0" err="1">
                <a:solidFill>
                  <a:schemeClr val="bg1"/>
                </a:solidFill>
              </a:rPr>
              <a:t>membangun</a:t>
            </a:r>
            <a:r>
              <a:rPr lang="en-US" dirty="0">
                <a:solidFill>
                  <a:schemeClr val="bg1"/>
                </a:solidFill>
              </a:rPr>
              <a:t> </a:t>
            </a:r>
            <a:r>
              <a:rPr lang="en-US" dirty="0" err="1">
                <a:solidFill>
                  <a:schemeClr val="bg1"/>
                </a:solidFill>
              </a:rPr>
              <a:t>keimanan</a:t>
            </a:r>
            <a:r>
              <a:rPr lang="en-US" dirty="0">
                <a:solidFill>
                  <a:schemeClr val="bg1"/>
                </a:solidFill>
              </a:rPr>
              <a:t>, </a:t>
            </a:r>
            <a:r>
              <a:rPr lang="en-US" dirty="0" err="1">
                <a:solidFill>
                  <a:schemeClr val="bg1"/>
                </a:solidFill>
              </a:rPr>
              <a:t>ketakwaan</a:t>
            </a:r>
            <a:r>
              <a:rPr lang="en-US" dirty="0">
                <a:solidFill>
                  <a:schemeClr val="bg1"/>
                </a:solidFill>
              </a:rPr>
              <a:t>, </a:t>
            </a:r>
            <a:r>
              <a:rPr lang="en-US" dirty="0" err="1">
                <a:solidFill>
                  <a:schemeClr val="bg1"/>
                </a:solidFill>
              </a:rPr>
              <a:t>kebangsaan</a:t>
            </a:r>
            <a:r>
              <a:rPr lang="en-US" dirty="0">
                <a:solidFill>
                  <a:schemeClr val="bg1"/>
                </a:solidFill>
              </a:rPr>
              <a:t>, </a:t>
            </a:r>
            <a:r>
              <a:rPr lang="en-US" dirty="0" err="1">
                <a:solidFill>
                  <a:schemeClr val="bg1"/>
                </a:solidFill>
              </a:rPr>
              <a:t>karakter</a:t>
            </a:r>
            <a:r>
              <a:rPr lang="en-US" dirty="0">
                <a:solidFill>
                  <a:schemeClr val="bg1"/>
                </a:solidFill>
              </a:rPr>
              <a:t>, dan </a:t>
            </a:r>
            <a:r>
              <a:rPr lang="en-US" dirty="0" err="1">
                <a:solidFill>
                  <a:schemeClr val="bg1"/>
                </a:solidFill>
              </a:rPr>
              <a:t>kompetensi</a:t>
            </a:r>
            <a:r>
              <a:rPr lang="en-US" dirty="0">
                <a:solidFill>
                  <a:schemeClr val="bg1"/>
                </a:solidFill>
              </a:rPr>
              <a:t> yang </a:t>
            </a:r>
            <a:r>
              <a:rPr lang="en-US" dirty="0" err="1">
                <a:solidFill>
                  <a:schemeClr val="bg1"/>
                </a:solidFill>
              </a:rPr>
              <a:t>relevan</a:t>
            </a:r>
            <a:r>
              <a:rPr lang="en-US" dirty="0">
                <a:solidFill>
                  <a:schemeClr val="bg1"/>
                </a:solidFill>
              </a:rPr>
              <a:t> </a:t>
            </a:r>
            <a:r>
              <a:rPr lang="en-US" dirty="0" err="1">
                <a:solidFill>
                  <a:schemeClr val="bg1"/>
                </a:solidFill>
              </a:rPr>
              <a:t>bagi</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a:t>
            </a:r>
            <a:endParaRPr kumimoji="0" lang="id-ID" sz="16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95291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5" grpId="0" animBg="1"/>
      <p:bldP spid="17" grpId="0" animBg="1"/>
      <p:bldP spid="3" grpId="0" animBg="1"/>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0" y="-2194560"/>
            <a:ext cx="12192000" cy="11247120"/>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999744" y="1085088"/>
            <a:ext cx="10536936" cy="5565965"/>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1368552" y="711707"/>
            <a:ext cx="10171176" cy="1490472"/>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1126266" y="1187399"/>
            <a:ext cx="6159" cy="18770"/>
          </a:xfrm>
          <a:custGeom>
            <a:avLst/>
            <a:gdLst/>
            <a:ahLst/>
            <a:cxnLst/>
            <a:rect l="l" t="t" r="r" b="b"/>
            <a:pathLst>
              <a:path w="6159" h="18770">
                <a:moveTo>
                  <a:pt x="546" y="18770"/>
                </a:moveTo>
                <a:lnTo>
                  <a:pt x="0" y="7124"/>
                </a:lnTo>
                <a:lnTo>
                  <a:pt x="114" y="6972"/>
                </a:lnTo>
                <a:lnTo>
                  <a:pt x="5080" y="0"/>
                </a:lnTo>
                <a:lnTo>
                  <a:pt x="6159" y="11607"/>
                </a:lnTo>
                <a:lnTo>
                  <a:pt x="546" y="18770"/>
                </a:lnTo>
                <a:close/>
              </a:path>
            </a:pathLst>
          </a:custGeom>
          <a:solidFill>
            <a:srgbClr val="4471C4"/>
          </a:solidFill>
        </p:spPr>
        <p:txBody>
          <a:bodyPr wrap="square" lIns="0" tIns="0" rIns="0" bIns="0" rtlCol="0">
            <a:noAutofit/>
          </a:bodyPr>
          <a:lstStyle/>
          <a:p>
            <a:endParaRPr/>
          </a:p>
        </p:txBody>
      </p:sp>
      <p:sp>
        <p:nvSpPr>
          <p:cNvPr id="19" name="object 19"/>
          <p:cNvSpPr/>
          <p:nvPr/>
        </p:nvSpPr>
        <p:spPr>
          <a:xfrm>
            <a:off x="11131408" y="1172331"/>
            <a:ext cx="9092" cy="14970"/>
          </a:xfrm>
          <a:custGeom>
            <a:avLst/>
            <a:gdLst/>
            <a:ahLst/>
            <a:cxnLst/>
            <a:rect l="l" t="t" r="r" b="b"/>
            <a:pathLst>
              <a:path w="9092" h="14970">
                <a:moveTo>
                  <a:pt x="4698" y="7637"/>
                </a:moveTo>
                <a:lnTo>
                  <a:pt x="9092" y="0"/>
                </a:lnTo>
                <a:lnTo>
                  <a:pt x="4763" y="7536"/>
                </a:lnTo>
                <a:lnTo>
                  <a:pt x="4662" y="7701"/>
                </a:lnTo>
                <a:lnTo>
                  <a:pt x="39" y="14915"/>
                </a:lnTo>
                <a:lnTo>
                  <a:pt x="4698" y="7637"/>
                </a:lnTo>
                <a:close/>
              </a:path>
            </a:pathLst>
          </a:custGeom>
          <a:solidFill>
            <a:srgbClr val="4471C4"/>
          </a:solidFill>
        </p:spPr>
        <p:txBody>
          <a:bodyPr wrap="square" lIns="0" tIns="0" rIns="0" bIns="0" rtlCol="0">
            <a:noAutofit/>
          </a:bodyPr>
          <a:lstStyle/>
          <a:p>
            <a:endParaRPr/>
          </a:p>
        </p:txBody>
      </p:sp>
      <p:sp>
        <p:nvSpPr>
          <p:cNvPr id="20" name="object 20"/>
          <p:cNvSpPr/>
          <p:nvPr/>
        </p:nvSpPr>
        <p:spPr>
          <a:xfrm>
            <a:off x="11137709" y="1164589"/>
            <a:ext cx="9486" cy="27000"/>
          </a:xfrm>
          <a:custGeom>
            <a:avLst/>
            <a:gdLst/>
            <a:ahLst/>
            <a:cxnLst/>
            <a:rect l="l" t="t" r="r" b="b"/>
            <a:pathLst>
              <a:path w="9486" h="27000">
                <a:moveTo>
                  <a:pt x="4927" y="19316"/>
                </a:moveTo>
                <a:lnTo>
                  <a:pt x="0" y="27000"/>
                </a:lnTo>
                <a:lnTo>
                  <a:pt x="2743" y="7835"/>
                </a:lnTo>
                <a:lnTo>
                  <a:pt x="2832" y="7670"/>
                </a:lnTo>
                <a:lnTo>
                  <a:pt x="6756" y="0"/>
                </a:lnTo>
                <a:lnTo>
                  <a:pt x="9486" y="11391"/>
                </a:lnTo>
                <a:lnTo>
                  <a:pt x="4927" y="19316"/>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11144529" y="1148177"/>
            <a:ext cx="6873" cy="16272"/>
          </a:xfrm>
          <a:custGeom>
            <a:avLst/>
            <a:gdLst/>
            <a:ahLst/>
            <a:cxnLst/>
            <a:rect l="l" t="t" r="r" b="b"/>
            <a:pathLst>
              <a:path w="6873" h="16272">
                <a:moveTo>
                  <a:pt x="3609" y="8301"/>
                </a:moveTo>
                <a:lnTo>
                  <a:pt x="6873" y="0"/>
                </a:lnTo>
                <a:lnTo>
                  <a:pt x="3657" y="8195"/>
                </a:lnTo>
                <a:lnTo>
                  <a:pt x="3581" y="8373"/>
                </a:lnTo>
                <a:lnTo>
                  <a:pt x="12" y="16247"/>
                </a:lnTo>
                <a:lnTo>
                  <a:pt x="3609" y="8301"/>
                </a:lnTo>
                <a:close/>
              </a:path>
            </a:pathLst>
          </a:custGeom>
          <a:solidFill>
            <a:srgbClr val="4471C4"/>
          </a:solidFill>
        </p:spPr>
        <p:txBody>
          <a:bodyPr wrap="square" lIns="0" tIns="0" rIns="0" bIns="0" rtlCol="0">
            <a:noAutofit/>
          </a:bodyPr>
          <a:lstStyle/>
          <a:p>
            <a:endParaRPr/>
          </a:p>
        </p:txBody>
      </p:sp>
      <p:sp>
        <p:nvSpPr>
          <p:cNvPr id="22" name="object 22"/>
          <p:cNvSpPr/>
          <p:nvPr/>
        </p:nvSpPr>
        <p:spPr>
          <a:xfrm>
            <a:off x="11151374" y="1139863"/>
            <a:ext cx="3784" cy="27952"/>
          </a:xfrm>
          <a:custGeom>
            <a:avLst/>
            <a:gdLst/>
            <a:ahLst/>
            <a:cxnLst/>
            <a:rect l="l" t="t" r="r" b="b"/>
            <a:pathLst>
              <a:path w="3784" h="27952">
                <a:moveTo>
                  <a:pt x="50" y="8255"/>
                </a:moveTo>
                <a:lnTo>
                  <a:pt x="2857" y="0"/>
                </a:lnTo>
                <a:lnTo>
                  <a:pt x="3784" y="19570"/>
                </a:lnTo>
                <a:lnTo>
                  <a:pt x="0" y="27952"/>
                </a:lnTo>
                <a:lnTo>
                  <a:pt x="50" y="8255"/>
                </a:lnTo>
                <a:close/>
              </a:path>
            </a:pathLst>
          </a:custGeom>
          <a:solidFill>
            <a:srgbClr val="4471C4"/>
          </a:solidFill>
        </p:spPr>
        <p:txBody>
          <a:bodyPr wrap="square" lIns="0" tIns="0" rIns="0" bIns="0" rtlCol="0">
            <a:noAutofit/>
          </a:bodyPr>
          <a:lstStyle/>
          <a:p>
            <a:endParaRPr/>
          </a:p>
        </p:txBody>
      </p:sp>
      <p:sp>
        <p:nvSpPr>
          <p:cNvPr id="23" name="object 23"/>
          <p:cNvSpPr/>
          <p:nvPr/>
        </p:nvSpPr>
        <p:spPr>
          <a:xfrm>
            <a:off x="11158550" y="1113510"/>
            <a:ext cx="2984" cy="37325"/>
          </a:xfrm>
          <a:custGeom>
            <a:avLst/>
            <a:gdLst/>
            <a:ahLst/>
            <a:cxnLst/>
            <a:rect l="l" t="t" r="r" b="b"/>
            <a:pathLst>
              <a:path w="2984" h="37325">
                <a:moveTo>
                  <a:pt x="2984" y="28524"/>
                </a:moveTo>
                <a:lnTo>
                  <a:pt x="0" y="37325"/>
                </a:lnTo>
                <a:lnTo>
                  <a:pt x="165" y="8940"/>
                </a:lnTo>
                <a:lnTo>
                  <a:pt x="203" y="8750"/>
                </a:lnTo>
                <a:lnTo>
                  <a:pt x="1765" y="0"/>
                </a:lnTo>
                <a:lnTo>
                  <a:pt x="2984" y="28524"/>
                </a:lnTo>
                <a:close/>
              </a:path>
            </a:pathLst>
          </a:custGeom>
          <a:solidFill>
            <a:srgbClr val="4471C4"/>
          </a:solidFill>
        </p:spPr>
        <p:txBody>
          <a:bodyPr wrap="square" lIns="0" tIns="0" rIns="0" bIns="0" rtlCol="0">
            <a:noAutofit/>
          </a:bodyPr>
          <a:lstStyle/>
          <a:p>
            <a:endParaRPr/>
          </a:p>
        </p:txBody>
      </p:sp>
      <p:sp>
        <p:nvSpPr>
          <p:cNvPr id="24" name="object 24"/>
          <p:cNvSpPr/>
          <p:nvPr/>
        </p:nvSpPr>
        <p:spPr>
          <a:xfrm>
            <a:off x="11161534" y="1094994"/>
            <a:ext cx="888" cy="47040"/>
          </a:xfrm>
          <a:custGeom>
            <a:avLst/>
            <a:gdLst/>
            <a:ahLst/>
            <a:cxnLst/>
            <a:rect l="l" t="t" r="r" b="b"/>
            <a:pathLst>
              <a:path w="888" h="47040">
                <a:moveTo>
                  <a:pt x="888" y="43909"/>
                </a:moveTo>
                <a:lnTo>
                  <a:pt x="0" y="47040"/>
                </a:lnTo>
                <a:lnTo>
                  <a:pt x="647" y="190"/>
                </a:lnTo>
                <a:lnTo>
                  <a:pt x="660" y="0"/>
                </a:lnTo>
                <a:lnTo>
                  <a:pt x="888" y="43909"/>
                </a:lnTo>
                <a:close/>
              </a:path>
            </a:pathLst>
          </a:custGeom>
          <a:solidFill>
            <a:srgbClr val="4471C4"/>
          </a:solidFill>
        </p:spPr>
        <p:txBody>
          <a:bodyPr wrap="square" lIns="0" tIns="0" rIns="0" bIns="0" rtlCol="0">
            <a:noAutofit/>
          </a:bodyPr>
          <a:lstStyle/>
          <a:p>
            <a:endParaRPr/>
          </a:p>
        </p:txBody>
      </p:sp>
      <p:sp>
        <p:nvSpPr>
          <p:cNvPr id="25" name="object 25"/>
          <p:cNvSpPr/>
          <p:nvPr/>
        </p:nvSpPr>
        <p:spPr>
          <a:xfrm>
            <a:off x="11110252" y="720420"/>
            <a:ext cx="18478" cy="2336"/>
          </a:xfrm>
          <a:custGeom>
            <a:avLst/>
            <a:gdLst/>
            <a:ahLst/>
            <a:cxnLst/>
            <a:rect l="l" t="t" r="r" b="b"/>
            <a:pathLst>
              <a:path w="18478" h="2336">
                <a:moveTo>
                  <a:pt x="9213" y="1060"/>
                </a:moveTo>
                <a:lnTo>
                  <a:pt x="0" y="2336"/>
                </a:lnTo>
                <a:lnTo>
                  <a:pt x="9156" y="1066"/>
                </a:lnTo>
                <a:lnTo>
                  <a:pt x="18478" y="0"/>
                </a:lnTo>
                <a:lnTo>
                  <a:pt x="9213" y="1060"/>
                </a:lnTo>
                <a:close/>
              </a:path>
            </a:pathLst>
          </a:custGeom>
          <a:solidFill>
            <a:srgbClr val="4471C4"/>
          </a:solidFill>
        </p:spPr>
        <p:txBody>
          <a:bodyPr wrap="square" lIns="0" tIns="0" rIns="0" bIns="0" rtlCol="0">
            <a:noAutofit/>
          </a:bodyPr>
          <a:lstStyle/>
          <a:p>
            <a:endParaRPr/>
          </a:p>
        </p:txBody>
      </p:sp>
      <p:sp>
        <p:nvSpPr>
          <p:cNvPr id="26" name="object 26"/>
          <p:cNvSpPr/>
          <p:nvPr/>
        </p:nvSpPr>
        <p:spPr>
          <a:xfrm>
            <a:off x="10901184" y="814412"/>
            <a:ext cx="6438" cy="11696"/>
          </a:xfrm>
          <a:custGeom>
            <a:avLst/>
            <a:gdLst/>
            <a:ahLst/>
            <a:cxnLst/>
            <a:rect l="l" t="t" r="r" b="b"/>
            <a:pathLst>
              <a:path w="6438" h="11696">
                <a:moveTo>
                  <a:pt x="5359" y="11696"/>
                </a:moveTo>
                <a:lnTo>
                  <a:pt x="0" y="6273"/>
                </a:lnTo>
                <a:lnTo>
                  <a:pt x="6438" y="0"/>
                </a:lnTo>
                <a:lnTo>
                  <a:pt x="5422" y="11633"/>
                </a:lnTo>
                <a:close/>
              </a:path>
            </a:pathLst>
          </a:custGeom>
          <a:solidFill>
            <a:srgbClr val="4471C4"/>
          </a:solidFill>
        </p:spPr>
        <p:txBody>
          <a:bodyPr wrap="square" lIns="0" tIns="0" rIns="0" bIns="0" rtlCol="0">
            <a:noAutofit/>
          </a:bodyPr>
          <a:lstStyle/>
          <a:p>
            <a:endParaRPr/>
          </a:p>
        </p:txBody>
      </p:sp>
      <p:sp>
        <p:nvSpPr>
          <p:cNvPr id="27" name="object 27"/>
          <p:cNvSpPr/>
          <p:nvPr/>
        </p:nvSpPr>
        <p:spPr>
          <a:xfrm>
            <a:off x="10811090" y="956856"/>
            <a:ext cx="3060" cy="28397"/>
          </a:xfrm>
          <a:custGeom>
            <a:avLst/>
            <a:gdLst/>
            <a:ahLst/>
            <a:cxnLst/>
            <a:rect l="l" t="t" r="r" b="b"/>
            <a:pathLst>
              <a:path w="3060" h="28397">
                <a:moveTo>
                  <a:pt x="1841" y="28397"/>
                </a:moveTo>
                <a:lnTo>
                  <a:pt x="0" y="8661"/>
                </a:lnTo>
                <a:lnTo>
                  <a:pt x="3060" y="0"/>
                </a:lnTo>
                <a:lnTo>
                  <a:pt x="1866" y="28308"/>
                </a:lnTo>
                <a:close/>
              </a:path>
            </a:pathLst>
          </a:custGeom>
          <a:solidFill>
            <a:srgbClr val="4471C4"/>
          </a:solidFill>
        </p:spPr>
        <p:txBody>
          <a:bodyPr wrap="square" lIns="0" tIns="0" rIns="0" bIns="0" rtlCol="0">
            <a:noAutofit/>
          </a:bodyPr>
          <a:lstStyle/>
          <a:p>
            <a:endParaRPr/>
          </a:p>
        </p:txBody>
      </p:sp>
      <p:sp>
        <p:nvSpPr>
          <p:cNvPr id="28" name="object 28"/>
          <p:cNvSpPr/>
          <p:nvPr/>
        </p:nvSpPr>
        <p:spPr>
          <a:xfrm>
            <a:off x="10803204" y="983119"/>
            <a:ext cx="2413" cy="46735"/>
          </a:xfrm>
          <a:custGeom>
            <a:avLst/>
            <a:gdLst/>
            <a:ahLst/>
            <a:cxnLst/>
            <a:rect l="l" t="t" r="r" b="b"/>
            <a:pathLst>
              <a:path w="2413" h="46735">
                <a:moveTo>
                  <a:pt x="38" y="46735"/>
                </a:moveTo>
                <a:lnTo>
                  <a:pt x="0" y="8940"/>
                </a:lnTo>
                <a:lnTo>
                  <a:pt x="2413" y="0"/>
                </a:lnTo>
                <a:lnTo>
                  <a:pt x="50" y="46647"/>
                </a:lnTo>
                <a:close/>
              </a:path>
            </a:pathLst>
          </a:custGeom>
          <a:solidFill>
            <a:srgbClr val="4471C4"/>
          </a:solidFill>
        </p:spPr>
        <p:txBody>
          <a:bodyPr wrap="square" lIns="0" tIns="0" rIns="0" bIns="0" rtlCol="0">
            <a:noAutofit/>
          </a:bodyPr>
          <a:lstStyle/>
          <a:p>
            <a:endParaRPr/>
          </a:p>
        </p:txBody>
      </p:sp>
      <p:sp>
        <p:nvSpPr>
          <p:cNvPr id="29" name="object 29"/>
          <p:cNvSpPr/>
          <p:nvPr/>
        </p:nvSpPr>
        <p:spPr>
          <a:xfrm>
            <a:off x="10793577" y="1085634"/>
            <a:ext cx="5435" cy="47409"/>
          </a:xfrm>
          <a:custGeom>
            <a:avLst/>
            <a:gdLst/>
            <a:ahLst/>
            <a:cxnLst/>
            <a:rect l="l" t="t" r="r" b="b"/>
            <a:pathLst>
              <a:path w="5435" h="47409">
                <a:moveTo>
                  <a:pt x="1663" y="38252"/>
                </a:moveTo>
                <a:lnTo>
                  <a:pt x="0" y="28930"/>
                </a:lnTo>
                <a:lnTo>
                  <a:pt x="5435" y="0"/>
                </a:lnTo>
                <a:lnTo>
                  <a:pt x="3784" y="47409"/>
                </a:lnTo>
                <a:lnTo>
                  <a:pt x="1663" y="38252"/>
                </a:lnTo>
                <a:close/>
              </a:path>
            </a:pathLst>
          </a:custGeom>
          <a:solidFill>
            <a:srgbClr val="4471C4"/>
          </a:solidFill>
        </p:spPr>
        <p:txBody>
          <a:bodyPr wrap="square" lIns="0" tIns="0" rIns="0" bIns="0" rtlCol="0">
            <a:noAutofit/>
          </a:bodyPr>
          <a:lstStyle/>
          <a:p>
            <a:endParaRPr/>
          </a:p>
        </p:txBody>
      </p:sp>
      <p:sp>
        <p:nvSpPr>
          <p:cNvPr id="30" name="object 30"/>
          <p:cNvSpPr/>
          <p:nvPr/>
        </p:nvSpPr>
        <p:spPr>
          <a:xfrm>
            <a:off x="1005674" y="6326759"/>
            <a:ext cx="2197" cy="46951"/>
          </a:xfrm>
          <a:custGeom>
            <a:avLst/>
            <a:gdLst/>
            <a:ahLst/>
            <a:cxnLst/>
            <a:rect l="l" t="t" r="r" b="b"/>
            <a:pathLst>
              <a:path w="2197" h="46951">
                <a:moveTo>
                  <a:pt x="2197" y="46951"/>
                </a:moveTo>
                <a:lnTo>
                  <a:pt x="0" y="37922"/>
                </a:lnTo>
                <a:lnTo>
                  <a:pt x="965" y="0"/>
                </a:lnTo>
                <a:lnTo>
                  <a:pt x="2197" y="46951"/>
                </a:lnTo>
                <a:close/>
              </a:path>
            </a:pathLst>
          </a:custGeom>
          <a:solidFill>
            <a:srgbClr val="4471C4"/>
          </a:solidFill>
        </p:spPr>
        <p:txBody>
          <a:bodyPr wrap="square" lIns="0" tIns="0" rIns="0" bIns="0" rtlCol="0">
            <a:noAutofit/>
          </a:bodyPr>
          <a:lstStyle/>
          <a:p>
            <a:endParaRPr/>
          </a:p>
        </p:txBody>
      </p:sp>
      <p:sp>
        <p:nvSpPr>
          <p:cNvPr id="31" name="object 31"/>
          <p:cNvSpPr/>
          <p:nvPr/>
        </p:nvSpPr>
        <p:spPr>
          <a:xfrm>
            <a:off x="1009421" y="1892744"/>
            <a:ext cx="8206" cy="55257"/>
          </a:xfrm>
          <a:custGeom>
            <a:avLst/>
            <a:gdLst/>
            <a:ahLst/>
            <a:cxnLst/>
            <a:rect l="l" t="t" r="r" b="b"/>
            <a:pathLst>
              <a:path w="8206" h="55257">
                <a:moveTo>
                  <a:pt x="876" y="37642"/>
                </a:moveTo>
                <a:lnTo>
                  <a:pt x="12" y="88"/>
                </a:lnTo>
                <a:lnTo>
                  <a:pt x="1739" y="9093"/>
                </a:lnTo>
                <a:lnTo>
                  <a:pt x="3657" y="17919"/>
                </a:lnTo>
                <a:lnTo>
                  <a:pt x="5822" y="26780"/>
                </a:lnTo>
                <a:lnTo>
                  <a:pt x="8206" y="35571"/>
                </a:lnTo>
                <a:lnTo>
                  <a:pt x="5841" y="26860"/>
                </a:lnTo>
                <a:lnTo>
                  <a:pt x="6350" y="55257"/>
                </a:lnTo>
                <a:lnTo>
                  <a:pt x="3505" y="46494"/>
                </a:lnTo>
                <a:lnTo>
                  <a:pt x="876" y="37642"/>
                </a:lnTo>
                <a:close/>
              </a:path>
            </a:pathLst>
          </a:custGeom>
          <a:solidFill>
            <a:srgbClr val="4471C4"/>
          </a:solidFill>
        </p:spPr>
        <p:txBody>
          <a:bodyPr wrap="square" lIns="0" tIns="0" rIns="0" bIns="0" rtlCol="0">
            <a:noAutofit/>
          </a:bodyPr>
          <a:lstStyle/>
          <a:p>
            <a:endParaRPr/>
          </a:p>
        </p:txBody>
      </p:sp>
      <p:sp>
        <p:nvSpPr>
          <p:cNvPr id="32" name="object 32"/>
          <p:cNvSpPr/>
          <p:nvPr/>
        </p:nvSpPr>
        <p:spPr>
          <a:xfrm>
            <a:off x="1015263" y="1919604"/>
            <a:ext cx="10731" cy="54076"/>
          </a:xfrm>
          <a:custGeom>
            <a:avLst/>
            <a:gdLst/>
            <a:ahLst/>
            <a:cxnLst/>
            <a:rect l="l" t="t" r="r" b="b"/>
            <a:pathLst>
              <a:path w="10731" h="54076">
                <a:moveTo>
                  <a:pt x="6807" y="45618"/>
                </a:moveTo>
                <a:lnTo>
                  <a:pt x="3556" y="37058"/>
                </a:lnTo>
                <a:lnTo>
                  <a:pt x="2374" y="8750"/>
                </a:lnTo>
                <a:lnTo>
                  <a:pt x="508" y="28397"/>
                </a:lnTo>
                <a:lnTo>
                  <a:pt x="0" y="0"/>
                </a:lnTo>
                <a:lnTo>
                  <a:pt x="2364" y="8711"/>
                </a:lnTo>
                <a:lnTo>
                  <a:pt x="4953" y="17424"/>
                </a:lnTo>
                <a:lnTo>
                  <a:pt x="7734" y="25996"/>
                </a:lnTo>
                <a:lnTo>
                  <a:pt x="10731" y="34480"/>
                </a:lnTo>
                <a:lnTo>
                  <a:pt x="10261" y="54076"/>
                </a:lnTo>
                <a:lnTo>
                  <a:pt x="6807" y="45618"/>
                </a:lnTo>
                <a:close/>
              </a:path>
            </a:pathLst>
          </a:custGeom>
          <a:solidFill>
            <a:srgbClr val="4471C4"/>
          </a:solidFill>
        </p:spPr>
        <p:txBody>
          <a:bodyPr wrap="square" lIns="0" tIns="0" rIns="0" bIns="0" rtlCol="0">
            <a:noAutofit/>
          </a:bodyPr>
          <a:lstStyle/>
          <a:p>
            <a:endParaRPr/>
          </a:p>
        </p:txBody>
      </p:sp>
      <p:sp>
        <p:nvSpPr>
          <p:cNvPr id="33" name="object 33"/>
          <p:cNvSpPr/>
          <p:nvPr/>
        </p:nvSpPr>
        <p:spPr>
          <a:xfrm>
            <a:off x="1015771" y="6380518"/>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4" name="object 34"/>
          <p:cNvSpPr/>
          <p:nvPr/>
        </p:nvSpPr>
        <p:spPr>
          <a:xfrm>
            <a:off x="1015771" y="1698904"/>
            <a:ext cx="3047" cy="28384"/>
          </a:xfrm>
          <a:custGeom>
            <a:avLst/>
            <a:gdLst/>
            <a:ahLst/>
            <a:cxnLst/>
            <a:rect l="l" t="t" r="r" b="b"/>
            <a:pathLst>
              <a:path w="3047" h="28384">
                <a:moveTo>
                  <a:pt x="1841" y="28384"/>
                </a:moveTo>
                <a:lnTo>
                  <a:pt x="0" y="8661"/>
                </a:lnTo>
                <a:lnTo>
                  <a:pt x="3047" y="0"/>
                </a:lnTo>
                <a:lnTo>
                  <a:pt x="1866" y="28295"/>
                </a:lnTo>
                <a:close/>
              </a:path>
            </a:pathLst>
          </a:custGeom>
          <a:solidFill>
            <a:srgbClr val="4471C4"/>
          </a:solidFill>
        </p:spPr>
        <p:txBody>
          <a:bodyPr wrap="square" lIns="0" tIns="0" rIns="0" bIns="0" rtlCol="0">
            <a:noAutofit/>
          </a:bodyPr>
          <a:lstStyle/>
          <a:p>
            <a:endParaRPr/>
          </a:p>
        </p:txBody>
      </p:sp>
      <p:sp>
        <p:nvSpPr>
          <p:cNvPr id="35" name="object 35"/>
          <p:cNvSpPr/>
          <p:nvPr/>
        </p:nvSpPr>
        <p:spPr>
          <a:xfrm>
            <a:off x="1015771" y="1928266"/>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6" name="object 36"/>
          <p:cNvSpPr/>
          <p:nvPr/>
        </p:nvSpPr>
        <p:spPr>
          <a:xfrm>
            <a:off x="1061516" y="2025662"/>
            <a:ext cx="9944" cy="14719"/>
          </a:xfrm>
          <a:custGeom>
            <a:avLst/>
            <a:gdLst/>
            <a:ahLst/>
            <a:cxnLst/>
            <a:rect l="l" t="t" r="r" b="b"/>
            <a:pathLst>
              <a:path w="9944" h="14719">
                <a:moveTo>
                  <a:pt x="4876" y="7409"/>
                </a:moveTo>
                <a:lnTo>
                  <a:pt x="9944" y="14719"/>
                </a:lnTo>
                <a:lnTo>
                  <a:pt x="4914" y="7467"/>
                </a:lnTo>
                <a:lnTo>
                  <a:pt x="0" y="0"/>
                </a:lnTo>
                <a:lnTo>
                  <a:pt x="4876" y="7409"/>
                </a:lnTo>
                <a:close/>
              </a:path>
            </a:pathLst>
          </a:custGeom>
          <a:solidFill>
            <a:srgbClr val="4471C4"/>
          </a:solidFill>
        </p:spPr>
        <p:txBody>
          <a:bodyPr wrap="square" lIns="0" tIns="0" rIns="0" bIns="0" rtlCol="0">
            <a:noAutofit/>
          </a:bodyPr>
          <a:lstStyle/>
          <a:p>
            <a:endParaRPr/>
          </a:p>
        </p:txBody>
      </p:sp>
      <p:sp>
        <p:nvSpPr>
          <p:cNvPr id="37" name="object 37"/>
          <p:cNvSpPr/>
          <p:nvPr/>
        </p:nvSpPr>
        <p:spPr>
          <a:xfrm>
            <a:off x="1076617" y="1594167"/>
            <a:ext cx="10960" cy="13944"/>
          </a:xfrm>
          <a:custGeom>
            <a:avLst/>
            <a:gdLst/>
            <a:ahLst/>
            <a:cxnLst/>
            <a:rect l="l" t="t" r="r" b="b"/>
            <a:pathLst>
              <a:path w="10960" h="13944">
                <a:moveTo>
                  <a:pt x="5415" y="6880"/>
                </a:moveTo>
                <a:lnTo>
                  <a:pt x="0" y="13944"/>
                </a:lnTo>
                <a:lnTo>
                  <a:pt x="5372" y="6934"/>
                </a:lnTo>
                <a:lnTo>
                  <a:pt x="10960" y="0"/>
                </a:lnTo>
                <a:lnTo>
                  <a:pt x="5415" y="6880"/>
                </a:lnTo>
                <a:close/>
              </a:path>
            </a:pathLst>
          </a:custGeom>
          <a:solidFill>
            <a:srgbClr val="4471C4"/>
          </a:solidFill>
        </p:spPr>
        <p:txBody>
          <a:bodyPr wrap="square" lIns="0" tIns="0" rIns="0" bIns="0" rtlCol="0">
            <a:noAutofit/>
          </a:bodyPr>
          <a:lstStyle/>
          <a:p>
            <a:endParaRPr/>
          </a:p>
        </p:txBody>
      </p:sp>
      <p:sp>
        <p:nvSpPr>
          <p:cNvPr id="38" name="object 38"/>
          <p:cNvSpPr/>
          <p:nvPr/>
        </p:nvSpPr>
        <p:spPr>
          <a:xfrm>
            <a:off x="1130554" y="2105418"/>
            <a:ext cx="13677" cy="11277"/>
          </a:xfrm>
          <a:custGeom>
            <a:avLst/>
            <a:gdLst/>
            <a:ahLst/>
            <a:cxnLst/>
            <a:rect l="l" t="t" r="r" b="b"/>
            <a:pathLst>
              <a:path w="13677" h="11277">
                <a:moveTo>
                  <a:pt x="6753" y="5707"/>
                </a:moveTo>
                <a:lnTo>
                  <a:pt x="13677" y="11277"/>
                </a:lnTo>
                <a:lnTo>
                  <a:pt x="6807" y="5753"/>
                </a:lnTo>
                <a:lnTo>
                  <a:pt x="0" y="0"/>
                </a:lnTo>
                <a:lnTo>
                  <a:pt x="6753" y="5707"/>
                </a:lnTo>
                <a:close/>
              </a:path>
            </a:pathLst>
          </a:custGeom>
          <a:solidFill>
            <a:srgbClr val="4471C4"/>
          </a:solidFill>
        </p:spPr>
        <p:txBody>
          <a:bodyPr wrap="square" lIns="0" tIns="0" rIns="0" bIns="0" rtlCol="0">
            <a:noAutofit/>
          </a:bodyPr>
          <a:lstStyle/>
          <a:p>
            <a:endParaRPr/>
          </a:p>
        </p:txBody>
      </p:sp>
      <p:sp>
        <p:nvSpPr>
          <p:cNvPr id="39" name="object 39"/>
          <p:cNvSpPr/>
          <p:nvPr/>
        </p:nvSpPr>
        <p:spPr>
          <a:xfrm>
            <a:off x="1195832" y="1496758"/>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40" name="object 40"/>
          <p:cNvSpPr/>
          <p:nvPr/>
        </p:nvSpPr>
        <p:spPr>
          <a:xfrm>
            <a:off x="1305852" y="2189251"/>
            <a:ext cx="18284" cy="2788"/>
          </a:xfrm>
          <a:custGeom>
            <a:avLst/>
            <a:gdLst/>
            <a:ahLst/>
            <a:cxnLst/>
            <a:rect l="l" t="t" r="r" b="b"/>
            <a:pathLst>
              <a:path w="18284" h="2788">
                <a:moveTo>
                  <a:pt x="9159" y="1509"/>
                </a:moveTo>
                <a:lnTo>
                  <a:pt x="18284" y="2788"/>
                </a:lnTo>
                <a:lnTo>
                  <a:pt x="9169" y="1511"/>
                </a:lnTo>
                <a:lnTo>
                  <a:pt x="0" y="0"/>
                </a:lnTo>
                <a:lnTo>
                  <a:pt x="9159" y="1509"/>
                </a:lnTo>
                <a:close/>
              </a:path>
            </a:pathLst>
          </a:custGeom>
          <a:solidFill>
            <a:srgbClr val="4471C4"/>
          </a:solidFill>
        </p:spPr>
        <p:txBody>
          <a:bodyPr wrap="square" lIns="0" tIns="0" rIns="0" bIns="0" rtlCol="0">
            <a:noAutofit/>
          </a:bodyPr>
          <a:lstStyle/>
          <a:p>
            <a:endParaRPr/>
          </a:p>
        </p:txBody>
      </p:sp>
      <p:sp>
        <p:nvSpPr>
          <p:cNvPr id="41" name="object 41"/>
          <p:cNvSpPr/>
          <p:nvPr/>
        </p:nvSpPr>
        <p:spPr>
          <a:xfrm>
            <a:off x="1305852" y="6641503"/>
            <a:ext cx="18281" cy="2800"/>
          </a:xfrm>
          <a:custGeom>
            <a:avLst/>
            <a:gdLst/>
            <a:ahLst/>
            <a:cxnLst/>
            <a:rect l="l" t="t" r="r" b="b"/>
            <a:pathLst>
              <a:path w="18281" h="2800">
                <a:moveTo>
                  <a:pt x="9160" y="1522"/>
                </a:moveTo>
                <a:lnTo>
                  <a:pt x="18281" y="2800"/>
                </a:lnTo>
                <a:lnTo>
                  <a:pt x="9169" y="1524"/>
                </a:lnTo>
                <a:lnTo>
                  <a:pt x="0" y="0"/>
                </a:lnTo>
                <a:lnTo>
                  <a:pt x="9160" y="1522"/>
                </a:lnTo>
                <a:close/>
              </a:path>
            </a:pathLst>
          </a:custGeom>
          <a:solidFill>
            <a:srgbClr val="4471C4"/>
          </a:solidFill>
        </p:spPr>
        <p:txBody>
          <a:bodyPr wrap="square" lIns="0" tIns="0" rIns="0" bIns="0" rtlCol="0">
            <a:noAutofit/>
          </a:bodyPr>
          <a:lstStyle/>
          <a:p>
            <a:endParaRPr/>
          </a:p>
        </p:txBody>
      </p:sp>
      <p:sp>
        <p:nvSpPr>
          <p:cNvPr id="42" name="object 42"/>
          <p:cNvSpPr/>
          <p:nvPr/>
        </p:nvSpPr>
        <p:spPr>
          <a:xfrm>
            <a:off x="1313827" y="1454886"/>
            <a:ext cx="18757" cy="9918"/>
          </a:xfrm>
          <a:custGeom>
            <a:avLst/>
            <a:gdLst/>
            <a:ahLst/>
            <a:cxnLst/>
            <a:rect l="l" t="t" r="r" b="b"/>
            <a:pathLst>
              <a:path w="18757" h="9918">
                <a:moveTo>
                  <a:pt x="9347" y="1066"/>
                </a:moveTo>
                <a:lnTo>
                  <a:pt x="18757" y="0"/>
                </a:lnTo>
                <a:lnTo>
                  <a:pt x="10248" y="8636"/>
                </a:lnTo>
                <a:lnTo>
                  <a:pt x="1193" y="9906"/>
                </a:lnTo>
                <a:lnTo>
                  <a:pt x="0" y="2374"/>
                </a:lnTo>
                <a:lnTo>
                  <a:pt x="9347" y="1066"/>
                </a:lnTo>
                <a:close/>
              </a:path>
            </a:pathLst>
          </a:custGeom>
          <a:solidFill>
            <a:srgbClr val="4471C4"/>
          </a:solidFill>
        </p:spPr>
        <p:txBody>
          <a:bodyPr wrap="square" lIns="0" tIns="0" rIns="0" bIns="0" rtlCol="0">
            <a:noAutofit/>
          </a:bodyPr>
          <a:lstStyle/>
          <a:p>
            <a:endParaRPr/>
          </a:p>
        </p:txBody>
      </p:sp>
      <p:sp>
        <p:nvSpPr>
          <p:cNvPr id="43" name="object 43"/>
          <p:cNvSpPr/>
          <p:nvPr/>
        </p:nvSpPr>
        <p:spPr>
          <a:xfrm>
            <a:off x="1323174" y="2192032"/>
            <a:ext cx="9410" cy="8648"/>
          </a:xfrm>
          <a:custGeom>
            <a:avLst/>
            <a:gdLst/>
            <a:ahLst/>
            <a:cxnLst/>
            <a:rect l="l" t="t" r="r" b="b"/>
            <a:pathLst>
              <a:path w="9410" h="8648">
                <a:moveTo>
                  <a:pt x="9410" y="8648"/>
                </a:moveTo>
                <a:lnTo>
                  <a:pt x="0" y="7569"/>
                </a:lnTo>
                <a:lnTo>
                  <a:pt x="901" y="0"/>
                </a:lnTo>
                <a:lnTo>
                  <a:pt x="9410" y="8648"/>
                </a:lnTo>
                <a:close/>
              </a:path>
            </a:pathLst>
          </a:custGeom>
          <a:solidFill>
            <a:srgbClr val="4471C4"/>
          </a:solidFill>
        </p:spPr>
        <p:txBody>
          <a:bodyPr wrap="square" lIns="0" tIns="0" rIns="0" bIns="0" rtlCol="0">
            <a:noAutofit/>
          </a:bodyPr>
          <a:lstStyle/>
          <a:p>
            <a:endParaRPr/>
          </a:p>
        </p:txBody>
      </p:sp>
      <p:sp>
        <p:nvSpPr>
          <p:cNvPr id="44" name="object 44"/>
          <p:cNvSpPr/>
          <p:nvPr/>
        </p:nvSpPr>
        <p:spPr>
          <a:xfrm>
            <a:off x="1374711" y="1762683"/>
            <a:ext cx="3873" cy="65189"/>
          </a:xfrm>
          <a:custGeom>
            <a:avLst/>
            <a:gdLst/>
            <a:ahLst/>
            <a:cxnLst/>
            <a:rect l="l" t="t" r="r" b="b"/>
            <a:pathLst>
              <a:path w="3873" h="65189">
                <a:moveTo>
                  <a:pt x="3698" y="28440"/>
                </a:moveTo>
                <a:lnTo>
                  <a:pt x="2086" y="37492"/>
                </a:lnTo>
                <a:lnTo>
                  <a:pt x="927" y="46609"/>
                </a:lnTo>
                <a:lnTo>
                  <a:pt x="952" y="46418"/>
                </a:lnTo>
                <a:lnTo>
                  <a:pt x="240" y="55688"/>
                </a:lnTo>
                <a:lnTo>
                  <a:pt x="0" y="65189"/>
                </a:lnTo>
                <a:lnTo>
                  <a:pt x="228" y="55841"/>
                </a:lnTo>
                <a:lnTo>
                  <a:pt x="888" y="8801"/>
                </a:lnTo>
                <a:lnTo>
                  <a:pt x="3873" y="0"/>
                </a:lnTo>
                <a:lnTo>
                  <a:pt x="2108" y="37325"/>
                </a:lnTo>
                <a:lnTo>
                  <a:pt x="3698" y="28440"/>
                </a:lnTo>
                <a:close/>
              </a:path>
            </a:pathLst>
          </a:custGeom>
          <a:solidFill>
            <a:srgbClr val="4471C4"/>
          </a:solidFill>
        </p:spPr>
        <p:txBody>
          <a:bodyPr wrap="square" lIns="0" tIns="0" rIns="0" bIns="0" rtlCol="0">
            <a:noAutofit/>
          </a:bodyPr>
          <a:lstStyle/>
          <a:p>
            <a:endParaRPr/>
          </a:p>
        </p:txBody>
      </p:sp>
      <p:sp>
        <p:nvSpPr>
          <p:cNvPr id="45" name="object 45"/>
          <p:cNvSpPr/>
          <p:nvPr/>
        </p:nvSpPr>
        <p:spPr>
          <a:xfrm>
            <a:off x="1392593" y="1733619"/>
            <a:ext cx="8394" cy="15475"/>
          </a:xfrm>
          <a:custGeom>
            <a:avLst/>
            <a:gdLst/>
            <a:ahLst/>
            <a:cxnLst/>
            <a:rect l="l" t="t" r="r" b="b"/>
            <a:pathLst>
              <a:path w="8394" h="15475">
                <a:moveTo>
                  <a:pt x="4041" y="7568"/>
                </a:moveTo>
                <a:lnTo>
                  <a:pt x="0" y="15475"/>
                </a:lnTo>
                <a:lnTo>
                  <a:pt x="76" y="15297"/>
                </a:lnTo>
                <a:lnTo>
                  <a:pt x="4000" y="7639"/>
                </a:lnTo>
                <a:lnTo>
                  <a:pt x="4089" y="7474"/>
                </a:lnTo>
                <a:lnTo>
                  <a:pt x="8394" y="0"/>
                </a:lnTo>
                <a:lnTo>
                  <a:pt x="4041" y="7568"/>
                </a:lnTo>
                <a:close/>
              </a:path>
            </a:pathLst>
          </a:custGeom>
          <a:solidFill>
            <a:srgbClr val="4471C4"/>
          </a:solidFill>
        </p:spPr>
        <p:txBody>
          <a:bodyPr wrap="square" lIns="0" tIns="0" rIns="0" bIns="0" rtlCol="0">
            <a:noAutofit/>
          </a:bodyPr>
          <a:lstStyle/>
          <a:p>
            <a:endParaRPr/>
          </a:p>
        </p:txBody>
      </p:sp>
      <p:sp>
        <p:nvSpPr>
          <p:cNvPr id="46" name="object 46"/>
          <p:cNvSpPr/>
          <p:nvPr/>
        </p:nvSpPr>
        <p:spPr>
          <a:xfrm>
            <a:off x="1421853" y="1693279"/>
            <a:ext cx="12390" cy="12393"/>
          </a:xfrm>
          <a:custGeom>
            <a:avLst/>
            <a:gdLst/>
            <a:ahLst/>
            <a:cxnLst/>
            <a:rect l="l" t="t" r="r" b="b"/>
            <a:pathLst>
              <a:path w="12390" h="12393">
                <a:moveTo>
                  <a:pt x="6084" y="6019"/>
                </a:moveTo>
                <a:lnTo>
                  <a:pt x="0" y="12393"/>
                </a:lnTo>
                <a:lnTo>
                  <a:pt x="6019" y="6081"/>
                </a:lnTo>
                <a:lnTo>
                  <a:pt x="6146" y="5954"/>
                </a:lnTo>
                <a:lnTo>
                  <a:pt x="12390" y="0"/>
                </a:lnTo>
                <a:lnTo>
                  <a:pt x="6084" y="6019"/>
                </a:lnTo>
                <a:close/>
              </a:path>
            </a:pathLst>
          </a:custGeom>
          <a:solidFill>
            <a:srgbClr val="4471C4"/>
          </a:solidFill>
        </p:spPr>
        <p:txBody>
          <a:bodyPr wrap="square" lIns="0" tIns="0" rIns="0" bIns="0" rtlCol="0">
            <a:noAutofit/>
          </a:bodyPr>
          <a:lstStyle/>
          <a:p>
            <a:endParaRPr/>
          </a:p>
        </p:txBody>
      </p:sp>
      <p:sp>
        <p:nvSpPr>
          <p:cNvPr id="47" name="object 47"/>
          <p:cNvSpPr/>
          <p:nvPr/>
        </p:nvSpPr>
        <p:spPr>
          <a:xfrm>
            <a:off x="1429118" y="1676069"/>
            <a:ext cx="14020" cy="17272"/>
          </a:xfrm>
          <a:custGeom>
            <a:avLst/>
            <a:gdLst/>
            <a:ahLst/>
            <a:cxnLst/>
            <a:rect l="l" t="t" r="r" b="b"/>
            <a:pathLst>
              <a:path w="14020" h="17272">
                <a:moveTo>
                  <a:pt x="6870" y="5626"/>
                </a:moveTo>
                <a:lnTo>
                  <a:pt x="14020" y="0"/>
                </a:lnTo>
                <a:lnTo>
                  <a:pt x="11645" y="11556"/>
                </a:lnTo>
                <a:lnTo>
                  <a:pt x="5194" y="17145"/>
                </a:lnTo>
                <a:lnTo>
                  <a:pt x="5054" y="17272"/>
                </a:lnTo>
                <a:lnTo>
                  <a:pt x="0" y="11569"/>
                </a:lnTo>
                <a:lnTo>
                  <a:pt x="6870" y="5626"/>
                </a:lnTo>
                <a:close/>
              </a:path>
            </a:pathLst>
          </a:custGeom>
          <a:solidFill>
            <a:srgbClr val="4471C4"/>
          </a:solidFill>
        </p:spPr>
        <p:txBody>
          <a:bodyPr wrap="square" lIns="0" tIns="0" rIns="0" bIns="0" rtlCol="0">
            <a:noAutofit/>
          </a:bodyPr>
          <a:lstStyle/>
          <a:p>
            <a:endParaRPr/>
          </a:p>
        </p:txBody>
      </p:sp>
      <p:sp>
        <p:nvSpPr>
          <p:cNvPr id="48" name="object 48"/>
          <p:cNvSpPr/>
          <p:nvPr/>
        </p:nvSpPr>
        <p:spPr>
          <a:xfrm>
            <a:off x="1447634" y="1672349"/>
            <a:ext cx="14622" cy="9880"/>
          </a:xfrm>
          <a:custGeom>
            <a:avLst/>
            <a:gdLst/>
            <a:ahLst/>
            <a:cxnLst/>
            <a:rect l="l" t="t" r="r" b="b"/>
            <a:pathLst>
              <a:path w="14622" h="9880">
                <a:moveTo>
                  <a:pt x="7208" y="4750"/>
                </a:moveTo>
                <a:lnTo>
                  <a:pt x="0" y="9880"/>
                </a:lnTo>
                <a:lnTo>
                  <a:pt x="139" y="9765"/>
                </a:lnTo>
                <a:lnTo>
                  <a:pt x="7112" y="4812"/>
                </a:lnTo>
                <a:lnTo>
                  <a:pt x="7264" y="4711"/>
                </a:lnTo>
                <a:lnTo>
                  <a:pt x="14622" y="0"/>
                </a:lnTo>
                <a:lnTo>
                  <a:pt x="7208" y="4750"/>
                </a:lnTo>
                <a:close/>
              </a:path>
            </a:pathLst>
          </a:custGeom>
          <a:solidFill>
            <a:srgbClr val="4471C4"/>
          </a:solidFill>
        </p:spPr>
        <p:txBody>
          <a:bodyPr wrap="square" lIns="0" tIns="0" rIns="0" bIns="0" rtlCol="0">
            <a:noAutofit/>
          </a:bodyPr>
          <a:lstStyle/>
          <a:p>
            <a:endParaRPr/>
          </a:p>
        </p:txBody>
      </p:sp>
      <p:sp>
        <p:nvSpPr>
          <p:cNvPr id="49" name="object 49"/>
          <p:cNvSpPr/>
          <p:nvPr/>
        </p:nvSpPr>
        <p:spPr>
          <a:xfrm>
            <a:off x="1469720" y="1660321"/>
            <a:ext cx="16052" cy="7721"/>
          </a:xfrm>
          <a:custGeom>
            <a:avLst/>
            <a:gdLst/>
            <a:ahLst/>
            <a:cxnLst/>
            <a:rect l="l" t="t" r="r" b="b"/>
            <a:pathLst>
              <a:path w="16052" h="7721">
                <a:moveTo>
                  <a:pt x="7972" y="3646"/>
                </a:moveTo>
                <a:lnTo>
                  <a:pt x="0" y="7721"/>
                </a:lnTo>
                <a:lnTo>
                  <a:pt x="7835" y="3708"/>
                </a:lnTo>
                <a:lnTo>
                  <a:pt x="8000" y="3632"/>
                </a:lnTo>
                <a:lnTo>
                  <a:pt x="16052" y="0"/>
                </a:lnTo>
                <a:lnTo>
                  <a:pt x="7972" y="3646"/>
                </a:lnTo>
                <a:close/>
              </a:path>
            </a:pathLst>
          </a:custGeom>
          <a:solidFill>
            <a:srgbClr val="4471C4"/>
          </a:solidFill>
        </p:spPr>
        <p:txBody>
          <a:bodyPr wrap="square" lIns="0" tIns="0" rIns="0" bIns="0" rtlCol="0">
            <a:noAutofit/>
          </a:bodyPr>
          <a:lstStyle/>
          <a:p>
            <a:endParaRPr/>
          </a:p>
        </p:txBody>
      </p:sp>
      <p:sp>
        <p:nvSpPr>
          <p:cNvPr id="50" name="object 50"/>
          <p:cNvSpPr/>
          <p:nvPr/>
        </p:nvSpPr>
        <p:spPr>
          <a:xfrm>
            <a:off x="1376819" y="1646974"/>
            <a:ext cx="123304" cy="153035"/>
          </a:xfrm>
          <a:custGeom>
            <a:avLst/>
            <a:gdLst/>
            <a:ahLst/>
            <a:cxnLst/>
            <a:rect l="l" t="t" r="r" b="b"/>
            <a:pathLst>
              <a:path w="123304" h="153035">
                <a:moveTo>
                  <a:pt x="114503" y="2971"/>
                </a:moveTo>
                <a:lnTo>
                  <a:pt x="123304" y="0"/>
                </a:lnTo>
                <a:lnTo>
                  <a:pt x="117030" y="10160"/>
                </a:lnTo>
                <a:lnTo>
                  <a:pt x="108788" y="13411"/>
                </a:lnTo>
                <a:lnTo>
                  <a:pt x="108953" y="13347"/>
                </a:lnTo>
                <a:lnTo>
                  <a:pt x="100901" y="16979"/>
                </a:lnTo>
                <a:lnTo>
                  <a:pt x="100736" y="17056"/>
                </a:lnTo>
                <a:lnTo>
                  <a:pt x="92900" y="21069"/>
                </a:lnTo>
                <a:lnTo>
                  <a:pt x="93065" y="20993"/>
                </a:lnTo>
                <a:lnTo>
                  <a:pt x="85437" y="25374"/>
                </a:lnTo>
                <a:lnTo>
                  <a:pt x="78079" y="30086"/>
                </a:lnTo>
                <a:lnTo>
                  <a:pt x="70954" y="35140"/>
                </a:lnTo>
                <a:lnTo>
                  <a:pt x="64084" y="40538"/>
                </a:lnTo>
                <a:lnTo>
                  <a:pt x="57425" y="46305"/>
                </a:lnTo>
                <a:lnTo>
                  <a:pt x="51181" y="52260"/>
                </a:lnTo>
                <a:lnTo>
                  <a:pt x="45034" y="58699"/>
                </a:lnTo>
                <a:lnTo>
                  <a:pt x="45161" y="58572"/>
                </a:lnTo>
                <a:lnTo>
                  <a:pt x="39331" y="65303"/>
                </a:lnTo>
                <a:lnTo>
                  <a:pt x="39446" y="65150"/>
                </a:lnTo>
                <a:lnTo>
                  <a:pt x="33934" y="72161"/>
                </a:lnTo>
                <a:lnTo>
                  <a:pt x="34048" y="72021"/>
                </a:lnTo>
                <a:lnTo>
                  <a:pt x="28867" y="79286"/>
                </a:lnTo>
                <a:lnTo>
                  <a:pt x="24167" y="86645"/>
                </a:lnTo>
                <a:lnTo>
                  <a:pt x="19862" y="94119"/>
                </a:lnTo>
                <a:lnTo>
                  <a:pt x="15849" y="101942"/>
                </a:lnTo>
                <a:lnTo>
                  <a:pt x="12204" y="109994"/>
                </a:lnTo>
                <a:lnTo>
                  <a:pt x="8953" y="118237"/>
                </a:lnTo>
                <a:lnTo>
                  <a:pt x="8940" y="98729"/>
                </a:lnTo>
                <a:lnTo>
                  <a:pt x="5156" y="107111"/>
                </a:lnTo>
                <a:lnTo>
                  <a:pt x="1765" y="115709"/>
                </a:lnTo>
                <a:lnTo>
                  <a:pt x="1562" y="144272"/>
                </a:lnTo>
                <a:lnTo>
                  <a:pt x="0" y="153035"/>
                </a:lnTo>
                <a:lnTo>
                  <a:pt x="1590" y="144149"/>
                </a:lnTo>
                <a:lnTo>
                  <a:pt x="3632" y="135305"/>
                </a:lnTo>
                <a:lnTo>
                  <a:pt x="3594" y="135483"/>
                </a:lnTo>
                <a:lnTo>
                  <a:pt x="6096" y="126682"/>
                </a:lnTo>
                <a:lnTo>
                  <a:pt x="6032" y="126860"/>
                </a:lnTo>
                <a:lnTo>
                  <a:pt x="8890" y="118414"/>
                </a:lnTo>
                <a:lnTo>
                  <a:pt x="13131" y="90563"/>
                </a:lnTo>
                <a:lnTo>
                  <a:pt x="17678" y="82626"/>
                </a:lnTo>
                <a:lnTo>
                  <a:pt x="22606" y="74955"/>
                </a:lnTo>
                <a:lnTo>
                  <a:pt x="24155" y="86664"/>
                </a:lnTo>
                <a:lnTo>
                  <a:pt x="24244" y="86512"/>
                </a:lnTo>
                <a:lnTo>
                  <a:pt x="27889" y="67525"/>
                </a:lnTo>
                <a:lnTo>
                  <a:pt x="33502" y="60375"/>
                </a:lnTo>
                <a:lnTo>
                  <a:pt x="39458" y="53505"/>
                </a:lnTo>
                <a:lnTo>
                  <a:pt x="45719" y="46939"/>
                </a:lnTo>
                <a:lnTo>
                  <a:pt x="52298" y="40665"/>
                </a:lnTo>
                <a:lnTo>
                  <a:pt x="57353" y="46367"/>
                </a:lnTo>
                <a:lnTo>
                  <a:pt x="57492" y="46240"/>
                </a:lnTo>
                <a:lnTo>
                  <a:pt x="63944" y="40652"/>
                </a:lnTo>
                <a:lnTo>
                  <a:pt x="66319" y="29095"/>
                </a:lnTo>
                <a:lnTo>
                  <a:pt x="73736" y="23812"/>
                </a:lnTo>
                <a:lnTo>
                  <a:pt x="81419" y="18897"/>
                </a:lnTo>
                <a:lnTo>
                  <a:pt x="85305" y="25450"/>
                </a:lnTo>
                <a:lnTo>
                  <a:pt x="85458" y="25361"/>
                </a:lnTo>
                <a:lnTo>
                  <a:pt x="89357" y="14338"/>
                </a:lnTo>
                <a:lnTo>
                  <a:pt x="97510" y="10160"/>
                </a:lnTo>
                <a:lnTo>
                  <a:pt x="105905" y="6362"/>
                </a:lnTo>
                <a:lnTo>
                  <a:pt x="114503" y="2971"/>
                </a:lnTo>
                <a:close/>
              </a:path>
            </a:pathLst>
          </a:custGeom>
          <a:solidFill>
            <a:srgbClr val="4471C4"/>
          </a:solidFill>
        </p:spPr>
        <p:txBody>
          <a:bodyPr wrap="square" lIns="0" tIns="0" rIns="0" bIns="0" rtlCol="0">
            <a:noAutofit/>
          </a:bodyPr>
          <a:lstStyle/>
          <a:p>
            <a:endParaRPr/>
          </a:p>
        </p:txBody>
      </p:sp>
      <p:sp>
        <p:nvSpPr>
          <p:cNvPr id="51" name="object 51"/>
          <p:cNvSpPr/>
          <p:nvPr/>
        </p:nvSpPr>
        <p:spPr>
          <a:xfrm>
            <a:off x="1502295" y="1649773"/>
            <a:ext cx="17512" cy="4503"/>
          </a:xfrm>
          <a:custGeom>
            <a:avLst/>
            <a:gdLst/>
            <a:ahLst/>
            <a:cxnLst/>
            <a:rect l="l" t="t" r="r" b="b"/>
            <a:pathLst>
              <a:path w="17512" h="4503">
                <a:moveTo>
                  <a:pt x="8673" y="2037"/>
                </a:moveTo>
                <a:lnTo>
                  <a:pt x="0" y="4503"/>
                </a:lnTo>
                <a:lnTo>
                  <a:pt x="177" y="4439"/>
                </a:lnTo>
                <a:lnTo>
                  <a:pt x="8610" y="2052"/>
                </a:lnTo>
                <a:lnTo>
                  <a:pt x="8801" y="2001"/>
                </a:lnTo>
                <a:lnTo>
                  <a:pt x="17512" y="0"/>
                </a:lnTo>
                <a:lnTo>
                  <a:pt x="8673" y="2037"/>
                </a:lnTo>
                <a:close/>
              </a:path>
            </a:pathLst>
          </a:custGeom>
          <a:solidFill>
            <a:srgbClr val="4471C4"/>
          </a:solidFill>
        </p:spPr>
        <p:txBody>
          <a:bodyPr wrap="square" lIns="0" tIns="0" rIns="0" bIns="0" rtlCol="0">
            <a:noAutofit/>
          </a:bodyPr>
          <a:lstStyle/>
          <a:p>
            <a:endParaRPr/>
          </a:p>
        </p:txBody>
      </p:sp>
      <p:sp>
        <p:nvSpPr>
          <p:cNvPr id="52" name="object 52"/>
          <p:cNvSpPr/>
          <p:nvPr/>
        </p:nvSpPr>
        <p:spPr>
          <a:xfrm>
            <a:off x="1518259" y="1639430"/>
            <a:ext cx="18808" cy="10363"/>
          </a:xfrm>
          <a:custGeom>
            <a:avLst/>
            <a:gdLst/>
            <a:ahLst/>
            <a:cxnLst/>
            <a:rect l="l" t="t" r="r" b="b"/>
            <a:pathLst>
              <a:path w="18808" h="10363">
                <a:moveTo>
                  <a:pt x="9334" y="1206"/>
                </a:moveTo>
                <a:lnTo>
                  <a:pt x="18808" y="0"/>
                </a:lnTo>
                <a:lnTo>
                  <a:pt x="10388" y="8750"/>
                </a:lnTo>
                <a:lnTo>
                  <a:pt x="1625" y="10325"/>
                </a:lnTo>
                <a:lnTo>
                  <a:pt x="1435" y="10363"/>
                </a:lnTo>
                <a:lnTo>
                  <a:pt x="0" y="2870"/>
                </a:lnTo>
                <a:lnTo>
                  <a:pt x="9334" y="1206"/>
                </a:lnTo>
                <a:close/>
              </a:path>
            </a:pathLst>
          </a:custGeom>
          <a:solidFill>
            <a:srgbClr val="4471C4"/>
          </a:solidFill>
        </p:spPr>
        <p:txBody>
          <a:bodyPr wrap="square" lIns="0" tIns="0" rIns="0" bIns="0" rtlCol="0">
            <a:noAutofit/>
          </a:bodyPr>
          <a:lstStyle/>
          <a:p>
            <a:endParaRPr/>
          </a:p>
        </p:txBody>
      </p:sp>
      <p:sp>
        <p:nvSpPr>
          <p:cNvPr id="53" name="object 53"/>
          <p:cNvSpPr/>
          <p:nvPr/>
        </p:nvSpPr>
        <p:spPr>
          <a:xfrm>
            <a:off x="1568780" y="2127211"/>
            <a:ext cx="14732" cy="9956"/>
          </a:xfrm>
          <a:custGeom>
            <a:avLst/>
            <a:gdLst/>
            <a:ahLst/>
            <a:cxnLst/>
            <a:rect l="l" t="t" r="r" b="b"/>
            <a:pathLst>
              <a:path w="14732" h="9956">
                <a:moveTo>
                  <a:pt x="7409" y="5080"/>
                </a:moveTo>
                <a:lnTo>
                  <a:pt x="14732" y="0"/>
                </a:lnTo>
                <a:lnTo>
                  <a:pt x="7467" y="5041"/>
                </a:lnTo>
                <a:lnTo>
                  <a:pt x="88" y="9905"/>
                </a:lnTo>
                <a:lnTo>
                  <a:pt x="7409" y="5080"/>
                </a:lnTo>
                <a:close/>
              </a:path>
            </a:pathLst>
          </a:custGeom>
          <a:solidFill>
            <a:srgbClr val="4471C4"/>
          </a:solidFill>
        </p:spPr>
        <p:txBody>
          <a:bodyPr wrap="square" lIns="0" tIns="0" rIns="0" bIns="0" rtlCol="0">
            <a:noAutofit/>
          </a:bodyPr>
          <a:lstStyle/>
          <a:p>
            <a:endParaRPr/>
          </a:p>
        </p:txBody>
      </p:sp>
      <p:sp>
        <p:nvSpPr>
          <p:cNvPr id="54" name="object 54"/>
          <p:cNvSpPr/>
          <p:nvPr/>
        </p:nvSpPr>
        <p:spPr>
          <a:xfrm>
            <a:off x="1575765" y="1639430"/>
            <a:ext cx="18796" cy="10325"/>
          </a:xfrm>
          <a:custGeom>
            <a:avLst/>
            <a:gdLst/>
            <a:ahLst/>
            <a:cxnLst/>
            <a:rect l="l" t="t" r="r" b="b"/>
            <a:pathLst>
              <a:path w="18796" h="10325">
                <a:moveTo>
                  <a:pt x="9474" y="1206"/>
                </a:moveTo>
                <a:lnTo>
                  <a:pt x="18796" y="2870"/>
                </a:lnTo>
                <a:lnTo>
                  <a:pt x="17183" y="10325"/>
                </a:lnTo>
                <a:lnTo>
                  <a:pt x="8420" y="8750"/>
                </a:lnTo>
                <a:lnTo>
                  <a:pt x="8229" y="8724"/>
                </a:lnTo>
                <a:lnTo>
                  <a:pt x="0" y="0"/>
                </a:lnTo>
                <a:lnTo>
                  <a:pt x="9474" y="1206"/>
                </a:lnTo>
                <a:close/>
              </a:path>
            </a:pathLst>
          </a:custGeom>
          <a:solidFill>
            <a:srgbClr val="4471C4"/>
          </a:solidFill>
        </p:spPr>
        <p:txBody>
          <a:bodyPr wrap="square" lIns="0" tIns="0" rIns="0" bIns="0" rtlCol="0">
            <a:noAutofit/>
          </a:bodyPr>
          <a:lstStyle/>
          <a:p>
            <a:endParaRPr/>
          </a:p>
        </p:txBody>
      </p:sp>
      <p:sp>
        <p:nvSpPr>
          <p:cNvPr id="55" name="object 55"/>
          <p:cNvSpPr/>
          <p:nvPr/>
        </p:nvSpPr>
        <p:spPr>
          <a:xfrm>
            <a:off x="1590573" y="2111108"/>
            <a:ext cx="13944" cy="10960"/>
          </a:xfrm>
          <a:custGeom>
            <a:avLst/>
            <a:gdLst/>
            <a:ahLst/>
            <a:cxnLst/>
            <a:rect l="l" t="t" r="r" b="b"/>
            <a:pathLst>
              <a:path w="13944" h="10960">
                <a:moveTo>
                  <a:pt x="7064" y="5544"/>
                </a:moveTo>
                <a:lnTo>
                  <a:pt x="13944" y="0"/>
                </a:lnTo>
                <a:lnTo>
                  <a:pt x="7073" y="5537"/>
                </a:lnTo>
                <a:lnTo>
                  <a:pt x="76" y="10909"/>
                </a:lnTo>
                <a:lnTo>
                  <a:pt x="7064" y="5544"/>
                </a:lnTo>
                <a:close/>
              </a:path>
            </a:pathLst>
          </a:custGeom>
          <a:solidFill>
            <a:srgbClr val="4471C4"/>
          </a:solidFill>
        </p:spPr>
        <p:txBody>
          <a:bodyPr wrap="square" lIns="0" tIns="0" rIns="0" bIns="0" rtlCol="0">
            <a:noAutofit/>
          </a:bodyPr>
          <a:lstStyle/>
          <a:p>
            <a:endParaRPr/>
          </a:p>
        </p:txBody>
      </p:sp>
      <p:sp>
        <p:nvSpPr>
          <p:cNvPr id="56" name="object 56"/>
          <p:cNvSpPr/>
          <p:nvPr/>
        </p:nvSpPr>
        <p:spPr>
          <a:xfrm>
            <a:off x="1642935" y="1667967"/>
            <a:ext cx="15138" cy="9194"/>
          </a:xfrm>
          <a:custGeom>
            <a:avLst/>
            <a:gdLst/>
            <a:ahLst/>
            <a:cxnLst/>
            <a:rect l="l" t="t" r="r" b="b"/>
            <a:pathLst>
              <a:path w="15138" h="9194">
                <a:moveTo>
                  <a:pt x="7641" y="4382"/>
                </a:moveTo>
                <a:lnTo>
                  <a:pt x="0" y="0"/>
                </a:lnTo>
                <a:lnTo>
                  <a:pt x="165" y="76"/>
                </a:lnTo>
                <a:lnTo>
                  <a:pt x="7619" y="4368"/>
                </a:lnTo>
                <a:lnTo>
                  <a:pt x="7772" y="4457"/>
                </a:lnTo>
                <a:lnTo>
                  <a:pt x="14998" y="9093"/>
                </a:lnTo>
                <a:lnTo>
                  <a:pt x="15138" y="9194"/>
                </a:lnTo>
                <a:lnTo>
                  <a:pt x="7641" y="4382"/>
                </a:lnTo>
                <a:close/>
              </a:path>
            </a:pathLst>
          </a:custGeom>
          <a:solidFill>
            <a:srgbClr val="4471C4"/>
          </a:solidFill>
        </p:spPr>
        <p:txBody>
          <a:bodyPr wrap="square" lIns="0" tIns="0" rIns="0" bIns="0" rtlCol="0">
            <a:noAutofit/>
          </a:bodyPr>
          <a:lstStyle/>
          <a:p>
            <a:endParaRPr/>
          </a:p>
        </p:txBody>
      </p:sp>
      <p:sp>
        <p:nvSpPr>
          <p:cNvPr id="57" name="object 57"/>
          <p:cNvSpPr/>
          <p:nvPr/>
        </p:nvSpPr>
        <p:spPr>
          <a:xfrm>
            <a:off x="1670342" y="2025662"/>
            <a:ext cx="9944" cy="14719"/>
          </a:xfrm>
          <a:custGeom>
            <a:avLst/>
            <a:gdLst/>
            <a:ahLst/>
            <a:cxnLst/>
            <a:rect l="l" t="t" r="r" b="b"/>
            <a:pathLst>
              <a:path w="9944" h="14719">
                <a:moveTo>
                  <a:pt x="5078" y="7411"/>
                </a:moveTo>
                <a:lnTo>
                  <a:pt x="9944" y="0"/>
                </a:lnTo>
                <a:lnTo>
                  <a:pt x="5092" y="7391"/>
                </a:lnTo>
                <a:lnTo>
                  <a:pt x="50" y="14655"/>
                </a:lnTo>
                <a:lnTo>
                  <a:pt x="5078" y="7411"/>
                </a:lnTo>
                <a:close/>
              </a:path>
            </a:pathLst>
          </a:custGeom>
          <a:solidFill>
            <a:srgbClr val="4471C4"/>
          </a:solidFill>
        </p:spPr>
        <p:txBody>
          <a:bodyPr wrap="square" lIns="0" tIns="0" rIns="0" bIns="0" rtlCol="0">
            <a:noAutofit/>
          </a:bodyPr>
          <a:lstStyle/>
          <a:p>
            <a:endParaRPr/>
          </a:p>
        </p:txBody>
      </p:sp>
      <p:sp>
        <p:nvSpPr>
          <p:cNvPr id="58" name="object 58"/>
          <p:cNvSpPr/>
          <p:nvPr/>
        </p:nvSpPr>
        <p:spPr>
          <a:xfrm>
            <a:off x="1654594" y="1665871"/>
            <a:ext cx="36385" cy="39801"/>
          </a:xfrm>
          <a:custGeom>
            <a:avLst/>
            <a:gdLst/>
            <a:ahLst/>
            <a:cxnLst/>
            <a:rect l="l" t="t" r="r" b="b"/>
            <a:pathLst>
              <a:path w="36385" h="39801">
                <a:moveTo>
                  <a:pt x="24053" y="27470"/>
                </a:moveTo>
                <a:lnTo>
                  <a:pt x="17322" y="21640"/>
                </a:lnTo>
                <a:lnTo>
                  <a:pt x="17475" y="21755"/>
                </a:lnTo>
                <a:lnTo>
                  <a:pt x="10464" y="16243"/>
                </a:lnTo>
                <a:lnTo>
                  <a:pt x="10604" y="16357"/>
                </a:lnTo>
                <a:lnTo>
                  <a:pt x="3340" y="11188"/>
                </a:lnTo>
                <a:lnTo>
                  <a:pt x="0" y="0"/>
                </a:lnTo>
                <a:lnTo>
                  <a:pt x="7670" y="4914"/>
                </a:lnTo>
                <a:lnTo>
                  <a:pt x="15100" y="10198"/>
                </a:lnTo>
                <a:lnTo>
                  <a:pt x="22250" y="15824"/>
                </a:lnTo>
                <a:lnTo>
                  <a:pt x="29121" y="21767"/>
                </a:lnTo>
                <a:lnTo>
                  <a:pt x="35687" y="28041"/>
                </a:lnTo>
                <a:lnTo>
                  <a:pt x="36385" y="39801"/>
                </a:lnTo>
                <a:lnTo>
                  <a:pt x="30365" y="33489"/>
                </a:lnTo>
                <a:lnTo>
                  <a:pt x="30238" y="33362"/>
                </a:lnTo>
                <a:lnTo>
                  <a:pt x="23926" y="27343"/>
                </a:lnTo>
                <a:close/>
              </a:path>
            </a:pathLst>
          </a:custGeom>
          <a:solidFill>
            <a:srgbClr val="4471C4"/>
          </a:solidFill>
        </p:spPr>
        <p:txBody>
          <a:bodyPr wrap="square" lIns="0" tIns="0" rIns="0" bIns="0" rtlCol="0">
            <a:noAutofit/>
          </a:bodyPr>
          <a:lstStyle/>
          <a:p>
            <a:endParaRPr/>
          </a:p>
        </p:txBody>
      </p:sp>
      <p:sp>
        <p:nvSpPr>
          <p:cNvPr id="59" name="object 59"/>
          <p:cNvSpPr/>
          <p:nvPr/>
        </p:nvSpPr>
        <p:spPr>
          <a:xfrm>
            <a:off x="1678520" y="1693214"/>
            <a:ext cx="12458" cy="12458"/>
          </a:xfrm>
          <a:custGeom>
            <a:avLst/>
            <a:gdLst/>
            <a:ahLst/>
            <a:cxnLst/>
            <a:rect l="l" t="t" r="r" b="b"/>
            <a:pathLst>
              <a:path w="12458" h="12458">
                <a:moveTo>
                  <a:pt x="6373" y="6084"/>
                </a:moveTo>
                <a:lnTo>
                  <a:pt x="0" y="0"/>
                </a:lnTo>
                <a:lnTo>
                  <a:pt x="6311" y="6019"/>
                </a:lnTo>
                <a:lnTo>
                  <a:pt x="6438" y="6146"/>
                </a:lnTo>
                <a:lnTo>
                  <a:pt x="12458" y="12458"/>
                </a:lnTo>
                <a:lnTo>
                  <a:pt x="6373" y="6084"/>
                </a:lnTo>
                <a:close/>
              </a:path>
            </a:pathLst>
          </a:custGeom>
          <a:solidFill>
            <a:srgbClr val="4471C4"/>
          </a:solidFill>
        </p:spPr>
        <p:txBody>
          <a:bodyPr wrap="square" lIns="0" tIns="0" rIns="0" bIns="0" rtlCol="0">
            <a:noAutofit/>
          </a:bodyPr>
          <a:lstStyle/>
          <a:p>
            <a:endParaRPr/>
          </a:p>
        </p:txBody>
      </p:sp>
      <p:sp>
        <p:nvSpPr>
          <p:cNvPr id="60" name="object 60"/>
          <p:cNvSpPr/>
          <p:nvPr/>
        </p:nvSpPr>
        <p:spPr>
          <a:xfrm>
            <a:off x="1705660" y="1962378"/>
            <a:ext cx="6997" cy="16560"/>
          </a:xfrm>
          <a:custGeom>
            <a:avLst/>
            <a:gdLst/>
            <a:ahLst/>
            <a:cxnLst/>
            <a:rect l="l" t="t" r="r" b="b"/>
            <a:pathLst>
              <a:path w="6997" h="16560">
                <a:moveTo>
                  <a:pt x="3592" y="8354"/>
                </a:moveTo>
                <a:lnTo>
                  <a:pt x="6997" y="0"/>
                </a:lnTo>
                <a:lnTo>
                  <a:pt x="3619" y="8293"/>
                </a:lnTo>
                <a:lnTo>
                  <a:pt x="0" y="16560"/>
                </a:lnTo>
                <a:lnTo>
                  <a:pt x="3592" y="8354"/>
                </a:lnTo>
                <a:close/>
              </a:path>
            </a:pathLst>
          </a:custGeom>
          <a:solidFill>
            <a:srgbClr val="4471C4"/>
          </a:solidFill>
        </p:spPr>
        <p:txBody>
          <a:bodyPr wrap="square" lIns="0" tIns="0" rIns="0" bIns="0" rtlCol="0">
            <a:noAutofit/>
          </a:bodyPr>
          <a:lstStyle/>
          <a:p>
            <a:endParaRPr/>
          </a:p>
        </p:txBody>
      </p:sp>
      <p:sp>
        <p:nvSpPr>
          <p:cNvPr id="61" name="object 61"/>
          <p:cNvSpPr/>
          <p:nvPr/>
        </p:nvSpPr>
        <p:spPr>
          <a:xfrm>
            <a:off x="1708124" y="1714500"/>
            <a:ext cx="10198" cy="26593"/>
          </a:xfrm>
          <a:custGeom>
            <a:avLst/>
            <a:gdLst/>
            <a:ahLst/>
            <a:cxnLst/>
            <a:rect l="l" t="t" r="r" b="b"/>
            <a:pathLst>
              <a:path w="10198" h="26593">
                <a:moveTo>
                  <a:pt x="5283" y="7429"/>
                </a:moveTo>
                <a:lnTo>
                  <a:pt x="10198" y="15100"/>
                </a:lnTo>
                <a:lnTo>
                  <a:pt x="8013" y="26593"/>
                </a:lnTo>
                <a:lnTo>
                  <a:pt x="3733" y="19138"/>
                </a:lnTo>
                <a:lnTo>
                  <a:pt x="3644" y="18986"/>
                </a:lnTo>
                <a:lnTo>
                  <a:pt x="0" y="0"/>
                </a:lnTo>
                <a:lnTo>
                  <a:pt x="5283" y="7429"/>
                </a:lnTo>
                <a:close/>
              </a:path>
            </a:pathLst>
          </a:custGeom>
          <a:solidFill>
            <a:srgbClr val="4471C4"/>
          </a:solidFill>
        </p:spPr>
        <p:txBody>
          <a:bodyPr wrap="square" lIns="0" tIns="0" rIns="0" bIns="0" rtlCol="0">
            <a:noAutofit/>
          </a:bodyPr>
          <a:lstStyle/>
          <a:p>
            <a:endParaRPr/>
          </a:p>
        </p:txBody>
      </p:sp>
      <p:sp>
        <p:nvSpPr>
          <p:cNvPr id="62" name="object 62"/>
          <p:cNvSpPr/>
          <p:nvPr/>
        </p:nvSpPr>
        <p:spPr>
          <a:xfrm>
            <a:off x="1722996" y="1919604"/>
            <a:ext cx="5892" cy="37058"/>
          </a:xfrm>
          <a:custGeom>
            <a:avLst/>
            <a:gdLst/>
            <a:ahLst/>
            <a:cxnLst/>
            <a:rect l="l" t="t" r="r" b="b"/>
            <a:pathLst>
              <a:path w="5892" h="37058">
                <a:moveTo>
                  <a:pt x="3047" y="28397"/>
                </a:moveTo>
                <a:lnTo>
                  <a:pt x="0" y="37058"/>
                </a:lnTo>
                <a:lnTo>
                  <a:pt x="1181" y="8750"/>
                </a:lnTo>
                <a:lnTo>
                  <a:pt x="3543" y="0"/>
                </a:lnTo>
                <a:lnTo>
                  <a:pt x="5892" y="19634"/>
                </a:lnTo>
                <a:lnTo>
                  <a:pt x="3047" y="28397"/>
                </a:lnTo>
                <a:close/>
              </a:path>
            </a:pathLst>
          </a:custGeom>
          <a:solidFill>
            <a:srgbClr val="4471C4"/>
          </a:solidFill>
        </p:spPr>
        <p:txBody>
          <a:bodyPr wrap="square" lIns="0" tIns="0" rIns="0" bIns="0" rtlCol="0">
            <a:noAutofit/>
          </a:bodyPr>
          <a:lstStyle/>
          <a:p>
            <a:endParaRPr/>
          </a:p>
        </p:txBody>
      </p:sp>
      <p:sp>
        <p:nvSpPr>
          <p:cNvPr id="63" name="object 63"/>
          <p:cNvSpPr/>
          <p:nvPr/>
        </p:nvSpPr>
        <p:spPr>
          <a:xfrm>
            <a:off x="1723809" y="1756968"/>
            <a:ext cx="3291" cy="8360"/>
          </a:xfrm>
          <a:custGeom>
            <a:avLst/>
            <a:gdLst/>
            <a:ahLst/>
            <a:cxnLst/>
            <a:rect l="l" t="t" r="r" b="b"/>
            <a:pathLst>
              <a:path w="3291" h="8360">
                <a:moveTo>
                  <a:pt x="3251" y="8242"/>
                </a:moveTo>
                <a:lnTo>
                  <a:pt x="0" y="0"/>
                </a:lnTo>
                <a:lnTo>
                  <a:pt x="3251" y="8242"/>
                </a:lnTo>
                <a:close/>
              </a:path>
            </a:pathLst>
          </a:custGeom>
          <a:solidFill>
            <a:srgbClr val="4471C4"/>
          </a:solidFill>
        </p:spPr>
        <p:txBody>
          <a:bodyPr wrap="square" lIns="0" tIns="0" rIns="0" bIns="0" rtlCol="0">
            <a:noAutofit/>
          </a:bodyPr>
          <a:lstStyle/>
          <a:p>
            <a:endParaRPr/>
          </a:p>
        </p:txBody>
      </p:sp>
      <p:sp>
        <p:nvSpPr>
          <p:cNvPr id="64" name="object 64"/>
          <p:cNvSpPr/>
          <p:nvPr/>
        </p:nvSpPr>
        <p:spPr>
          <a:xfrm>
            <a:off x="1715820" y="1874507"/>
            <a:ext cx="19354" cy="99174"/>
          </a:xfrm>
          <a:custGeom>
            <a:avLst/>
            <a:gdLst/>
            <a:ahLst/>
            <a:cxnLst/>
            <a:rect l="l" t="t" r="r" b="b"/>
            <a:pathLst>
              <a:path w="19354" h="99174">
                <a:moveTo>
                  <a:pt x="16573" y="18237"/>
                </a:moveTo>
                <a:lnTo>
                  <a:pt x="12877" y="36245"/>
                </a:lnTo>
                <a:lnTo>
                  <a:pt x="10738" y="45018"/>
                </a:lnTo>
                <a:lnTo>
                  <a:pt x="8366" y="53810"/>
                </a:lnTo>
                <a:lnTo>
                  <a:pt x="5778" y="62522"/>
                </a:lnTo>
                <a:lnTo>
                  <a:pt x="2984" y="71094"/>
                </a:lnTo>
                <a:lnTo>
                  <a:pt x="0" y="79578"/>
                </a:lnTo>
                <a:lnTo>
                  <a:pt x="457" y="99174"/>
                </a:lnTo>
                <a:lnTo>
                  <a:pt x="3911" y="90716"/>
                </a:lnTo>
                <a:lnTo>
                  <a:pt x="7175" y="82156"/>
                </a:lnTo>
                <a:lnTo>
                  <a:pt x="8356" y="53848"/>
                </a:lnTo>
                <a:lnTo>
                  <a:pt x="10718" y="45097"/>
                </a:lnTo>
                <a:lnTo>
                  <a:pt x="13068" y="64731"/>
                </a:lnTo>
                <a:lnTo>
                  <a:pt x="15697" y="55880"/>
                </a:lnTo>
                <a:lnTo>
                  <a:pt x="18110" y="46939"/>
                </a:lnTo>
                <a:lnTo>
                  <a:pt x="18072" y="9156"/>
                </a:lnTo>
                <a:lnTo>
                  <a:pt x="19354" y="0"/>
                </a:lnTo>
                <a:lnTo>
                  <a:pt x="18070" y="9166"/>
                </a:lnTo>
                <a:lnTo>
                  <a:pt x="16573" y="18237"/>
                </a:lnTo>
                <a:close/>
              </a:path>
            </a:pathLst>
          </a:custGeom>
          <a:solidFill>
            <a:srgbClr val="4471C4"/>
          </a:solidFill>
        </p:spPr>
        <p:txBody>
          <a:bodyPr wrap="square" lIns="0" tIns="0" rIns="0" bIns="0" rtlCol="0">
            <a:noAutofit/>
          </a:bodyPr>
          <a:lstStyle/>
          <a:p>
            <a:endParaRPr/>
          </a:p>
        </p:txBody>
      </p:sp>
      <p:sp>
        <p:nvSpPr>
          <p:cNvPr id="65" name="object 65"/>
          <p:cNvSpPr/>
          <p:nvPr/>
        </p:nvSpPr>
        <p:spPr>
          <a:xfrm>
            <a:off x="1734248" y="1762683"/>
            <a:ext cx="2971" cy="37325"/>
          </a:xfrm>
          <a:custGeom>
            <a:avLst/>
            <a:gdLst/>
            <a:ahLst/>
            <a:cxnLst/>
            <a:rect l="l" t="t" r="r" b="b"/>
            <a:pathLst>
              <a:path w="2971" h="37325">
                <a:moveTo>
                  <a:pt x="2971" y="8801"/>
                </a:moveTo>
                <a:lnTo>
                  <a:pt x="1765" y="37325"/>
                </a:lnTo>
                <a:lnTo>
                  <a:pt x="190" y="28562"/>
                </a:lnTo>
                <a:lnTo>
                  <a:pt x="152" y="28384"/>
                </a:lnTo>
                <a:lnTo>
                  <a:pt x="0" y="0"/>
                </a:lnTo>
                <a:lnTo>
                  <a:pt x="2971" y="8801"/>
                </a:lnTo>
                <a:close/>
              </a:path>
            </a:pathLst>
          </a:custGeom>
          <a:solidFill>
            <a:srgbClr val="4471C4"/>
          </a:solidFill>
        </p:spPr>
        <p:txBody>
          <a:bodyPr wrap="square" lIns="0" tIns="0" rIns="0" bIns="0" rtlCol="0">
            <a:noAutofit/>
          </a:bodyPr>
          <a:lstStyle/>
          <a:p>
            <a:endParaRPr/>
          </a:p>
        </p:txBody>
      </p:sp>
      <p:sp>
        <p:nvSpPr>
          <p:cNvPr id="66" name="object 66"/>
          <p:cNvSpPr/>
          <p:nvPr/>
        </p:nvSpPr>
        <p:spPr>
          <a:xfrm>
            <a:off x="1716187" y="1741188"/>
            <a:ext cx="4053" cy="7905"/>
          </a:xfrm>
          <a:custGeom>
            <a:avLst/>
            <a:gdLst/>
            <a:ahLst/>
            <a:cxnLst/>
            <a:rect l="l" t="t" r="r" b="b"/>
            <a:pathLst>
              <a:path w="4053" h="7905">
                <a:moveTo>
                  <a:pt x="4053" y="7905"/>
                </a:moveTo>
                <a:lnTo>
                  <a:pt x="0" y="0"/>
                </a:lnTo>
                <a:lnTo>
                  <a:pt x="3977" y="7728"/>
                </a:lnTo>
                <a:lnTo>
                  <a:pt x="4053" y="7905"/>
                </a:lnTo>
                <a:close/>
              </a:path>
            </a:pathLst>
          </a:custGeom>
          <a:solidFill>
            <a:srgbClr val="4471C4"/>
          </a:solidFill>
        </p:spPr>
        <p:txBody>
          <a:bodyPr wrap="square" lIns="0" tIns="0" rIns="0" bIns="0" rtlCol="0">
            <a:noAutofit/>
          </a:bodyPr>
          <a:lstStyle/>
          <a:p>
            <a:endParaRPr/>
          </a:p>
        </p:txBody>
      </p:sp>
      <p:sp>
        <p:nvSpPr>
          <p:cNvPr id="67" name="object 67"/>
          <p:cNvSpPr/>
          <p:nvPr/>
        </p:nvSpPr>
        <p:spPr>
          <a:xfrm>
            <a:off x="1530057" y="2154796"/>
            <a:ext cx="8064" cy="4000"/>
          </a:xfrm>
          <a:custGeom>
            <a:avLst/>
            <a:gdLst/>
            <a:ahLst/>
            <a:cxnLst/>
            <a:rect l="l" t="t" r="r" b="b"/>
            <a:pathLst>
              <a:path w="8064" h="4000">
                <a:moveTo>
                  <a:pt x="88" y="3962"/>
                </a:moveTo>
                <a:lnTo>
                  <a:pt x="8064" y="0"/>
                </a:lnTo>
                <a:lnTo>
                  <a:pt x="88" y="3962"/>
                </a:lnTo>
                <a:close/>
              </a:path>
            </a:pathLst>
          </a:custGeom>
          <a:solidFill>
            <a:srgbClr val="4471C4"/>
          </a:solidFill>
        </p:spPr>
        <p:txBody>
          <a:bodyPr wrap="square" lIns="0" tIns="0" rIns="0" bIns="0" rtlCol="0">
            <a:noAutofit/>
          </a:bodyPr>
          <a:lstStyle/>
          <a:p>
            <a:endParaRPr/>
          </a:p>
        </p:txBody>
      </p:sp>
      <p:sp>
        <p:nvSpPr>
          <p:cNvPr id="68" name="object 68"/>
          <p:cNvSpPr/>
          <p:nvPr/>
        </p:nvSpPr>
        <p:spPr>
          <a:xfrm>
            <a:off x="1458239" y="1661312"/>
            <a:ext cx="7937" cy="11112"/>
          </a:xfrm>
          <a:custGeom>
            <a:avLst/>
            <a:gdLst/>
            <a:ahLst/>
            <a:cxnLst/>
            <a:rect l="l" t="t" r="r" b="b"/>
            <a:pathLst>
              <a:path w="7937" h="11112">
                <a:moveTo>
                  <a:pt x="3886" y="11112"/>
                </a:moveTo>
                <a:lnTo>
                  <a:pt x="0" y="4559"/>
                </a:lnTo>
                <a:lnTo>
                  <a:pt x="7937" y="0"/>
                </a:lnTo>
                <a:lnTo>
                  <a:pt x="4038" y="11023"/>
                </a:lnTo>
                <a:lnTo>
                  <a:pt x="3886" y="11112"/>
                </a:lnTo>
                <a:close/>
              </a:path>
            </a:pathLst>
          </a:custGeom>
          <a:solidFill>
            <a:srgbClr val="4471C4"/>
          </a:solidFill>
        </p:spPr>
        <p:txBody>
          <a:bodyPr wrap="square" lIns="0" tIns="0" rIns="0" bIns="0" rtlCol="0">
            <a:noAutofit/>
          </a:bodyPr>
          <a:lstStyle/>
          <a:p>
            <a:endParaRPr/>
          </a:p>
        </p:txBody>
      </p:sp>
      <p:sp>
        <p:nvSpPr>
          <p:cNvPr id="69" name="object 69"/>
          <p:cNvSpPr/>
          <p:nvPr/>
        </p:nvSpPr>
        <p:spPr>
          <a:xfrm>
            <a:off x="1399425" y="1714500"/>
            <a:ext cx="5283" cy="19138"/>
          </a:xfrm>
          <a:custGeom>
            <a:avLst/>
            <a:gdLst/>
            <a:ahLst/>
            <a:cxnLst/>
            <a:rect l="l" t="t" r="r" b="b"/>
            <a:pathLst>
              <a:path w="5283" h="19138">
                <a:moveTo>
                  <a:pt x="1549" y="19138"/>
                </a:moveTo>
                <a:lnTo>
                  <a:pt x="0" y="7429"/>
                </a:lnTo>
                <a:lnTo>
                  <a:pt x="5283" y="0"/>
                </a:lnTo>
                <a:lnTo>
                  <a:pt x="1638" y="18986"/>
                </a:lnTo>
                <a:lnTo>
                  <a:pt x="1549" y="19138"/>
                </a:lnTo>
                <a:close/>
              </a:path>
            </a:pathLst>
          </a:custGeom>
          <a:solidFill>
            <a:srgbClr val="4471C4"/>
          </a:solidFill>
        </p:spPr>
        <p:txBody>
          <a:bodyPr wrap="square" lIns="0" tIns="0" rIns="0" bIns="0" rtlCol="0">
            <a:noAutofit/>
          </a:bodyPr>
          <a:lstStyle/>
          <a:p>
            <a:endParaRPr/>
          </a:p>
        </p:txBody>
      </p:sp>
      <p:sp>
        <p:nvSpPr>
          <p:cNvPr id="70" name="object 70"/>
          <p:cNvSpPr/>
          <p:nvPr/>
        </p:nvSpPr>
        <p:spPr>
          <a:xfrm>
            <a:off x="1670342" y="6477914"/>
            <a:ext cx="9944" cy="14732"/>
          </a:xfrm>
          <a:custGeom>
            <a:avLst/>
            <a:gdLst/>
            <a:ahLst/>
            <a:cxnLst/>
            <a:rect l="l" t="t" r="r" b="b"/>
            <a:pathLst>
              <a:path w="9944" h="14732">
                <a:moveTo>
                  <a:pt x="5078" y="7412"/>
                </a:moveTo>
                <a:lnTo>
                  <a:pt x="9944" y="0"/>
                </a:lnTo>
                <a:lnTo>
                  <a:pt x="5092" y="7391"/>
                </a:lnTo>
                <a:lnTo>
                  <a:pt x="0" y="14732"/>
                </a:lnTo>
                <a:lnTo>
                  <a:pt x="5078" y="7412"/>
                </a:lnTo>
                <a:close/>
              </a:path>
            </a:pathLst>
          </a:custGeom>
          <a:solidFill>
            <a:srgbClr val="4471C4"/>
          </a:solidFill>
        </p:spPr>
        <p:txBody>
          <a:bodyPr wrap="square" lIns="0" tIns="0" rIns="0" bIns="0" rtlCol="0">
            <a:noAutofit/>
          </a:bodyPr>
          <a:lstStyle/>
          <a:p>
            <a:endParaRPr/>
          </a:p>
        </p:txBody>
      </p:sp>
      <p:sp>
        <p:nvSpPr>
          <p:cNvPr id="71" name="object 71"/>
          <p:cNvSpPr/>
          <p:nvPr/>
        </p:nvSpPr>
        <p:spPr>
          <a:xfrm>
            <a:off x="1693773" y="6439192"/>
            <a:ext cx="8153" cy="15913"/>
          </a:xfrm>
          <a:custGeom>
            <a:avLst/>
            <a:gdLst/>
            <a:ahLst/>
            <a:cxnLst/>
            <a:rect l="l" t="t" r="r" b="b"/>
            <a:pathLst>
              <a:path w="8153" h="15913">
                <a:moveTo>
                  <a:pt x="4186" y="7983"/>
                </a:moveTo>
                <a:lnTo>
                  <a:pt x="8153" y="0"/>
                </a:lnTo>
                <a:lnTo>
                  <a:pt x="4191" y="7975"/>
                </a:lnTo>
                <a:lnTo>
                  <a:pt x="50" y="15836"/>
                </a:lnTo>
                <a:lnTo>
                  <a:pt x="4186" y="7983"/>
                </a:lnTo>
                <a:close/>
              </a:path>
            </a:pathLst>
          </a:custGeom>
          <a:solidFill>
            <a:srgbClr val="4471C4"/>
          </a:solidFill>
        </p:spPr>
        <p:txBody>
          <a:bodyPr wrap="square" lIns="0" tIns="0" rIns="0" bIns="0" rtlCol="0">
            <a:noAutofit/>
          </a:bodyPr>
          <a:lstStyle/>
          <a:p>
            <a:endParaRPr/>
          </a:p>
        </p:txBody>
      </p:sp>
      <p:sp>
        <p:nvSpPr>
          <p:cNvPr id="72" name="object 72"/>
          <p:cNvSpPr/>
          <p:nvPr/>
        </p:nvSpPr>
        <p:spPr>
          <a:xfrm>
            <a:off x="1733931" y="6326759"/>
            <a:ext cx="2209" cy="46951"/>
          </a:xfrm>
          <a:custGeom>
            <a:avLst/>
            <a:gdLst/>
            <a:ahLst/>
            <a:cxnLst/>
            <a:rect l="l" t="t" r="r" b="b"/>
            <a:pathLst>
              <a:path w="2209" h="46951">
                <a:moveTo>
                  <a:pt x="2209" y="37922"/>
                </a:moveTo>
                <a:lnTo>
                  <a:pt x="0" y="46951"/>
                </a:lnTo>
                <a:lnTo>
                  <a:pt x="1231" y="101"/>
                </a:lnTo>
                <a:lnTo>
                  <a:pt x="2209" y="37922"/>
                </a:lnTo>
                <a:close/>
              </a:path>
            </a:pathLst>
          </a:custGeom>
          <a:solidFill>
            <a:srgbClr val="4471C4"/>
          </a:solidFill>
        </p:spPr>
        <p:txBody>
          <a:bodyPr wrap="square" lIns="0" tIns="0" rIns="0" bIns="0" rtlCol="0">
            <a:noAutofit/>
          </a:bodyPr>
          <a:lstStyle/>
          <a:p>
            <a:endParaRPr/>
          </a:p>
        </p:txBody>
      </p:sp>
      <p:sp>
        <p:nvSpPr>
          <p:cNvPr id="73" name="object 73"/>
          <p:cNvSpPr/>
          <p:nvPr/>
        </p:nvSpPr>
        <p:spPr>
          <a:xfrm>
            <a:off x="1705660" y="6371767"/>
            <a:ext cx="20904" cy="62522"/>
          </a:xfrm>
          <a:custGeom>
            <a:avLst/>
            <a:gdLst/>
            <a:ahLst/>
            <a:cxnLst/>
            <a:rect l="l" t="t" r="r" b="b"/>
            <a:pathLst>
              <a:path w="20904" h="62522">
                <a:moveTo>
                  <a:pt x="13182" y="25996"/>
                </a:moveTo>
                <a:lnTo>
                  <a:pt x="10185" y="34480"/>
                </a:lnTo>
                <a:lnTo>
                  <a:pt x="6972" y="42964"/>
                </a:lnTo>
                <a:lnTo>
                  <a:pt x="3619" y="51155"/>
                </a:lnTo>
                <a:lnTo>
                  <a:pt x="0" y="59436"/>
                </a:lnTo>
                <a:lnTo>
                  <a:pt x="3581" y="51244"/>
                </a:lnTo>
                <a:lnTo>
                  <a:pt x="6959" y="62522"/>
                </a:lnTo>
                <a:lnTo>
                  <a:pt x="10617" y="54165"/>
                </a:lnTo>
                <a:lnTo>
                  <a:pt x="14071" y="45707"/>
                </a:lnTo>
                <a:lnTo>
                  <a:pt x="17335" y="37147"/>
                </a:lnTo>
                <a:lnTo>
                  <a:pt x="20383" y="28486"/>
                </a:lnTo>
                <a:lnTo>
                  <a:pt x="20904" y="0"/>
                </a:lnTo>
                <a:lnTo>
                  <a:pt x="18526" y="8801"/>
                </a:lnTo>
                <a:lnTo>
                  <a:pt x="15963" y="17424"/>
                </a:lnTo>
                <a:lnTo>
                  <a:pt x="13182" y="25996"/>
                </a:lnTo>
                <a:close/>
              </a:path>
            </a:pathLst>
          </a:custGeom>
          <a:solidFill>
            <a:srgbClr val="4471C4"/>
          </a:solidFill>
        </p:spPr>
        <p:txBody>
          <a:bodyPr wrap="square" lIns="0" tIns="0" rIns="0" bIns="0" rtlCol="0">
            <a:noAutofit/>
          </a:bodyPr>
          <a:lstStyle/>
          <a:p>
            <a:endParaRPr/>
          </a:p>
        </p:txBody>
      </p:sp>
      <p:sp>
        <p:nvSpPr>
          <p:cNvPr id="74" name="object 74"/>
          <p:cNvSpPr/>
          <p:nvPr/>
        </p:nvSpPr>
        <p:spPr>
          <a:xfrm>
            <a:off x="1225003" y="1478953"/>
            <a:ext cx="8458" cy="10490"/>
          </a:xfrm>
          <a:custGeom>
            <a:avLst/>
            <a:gdLst/>
            <a:ahLst/>
            <a:cxnLst/>
            <a:rect l="l" t="t" r="r" b="b"/>
            <a:pathLst>
              <a:path w="8458" h="10490">
                <a:moveTo>
                  <a:pt x="2921" y="10490"/>
                </a:moveTo>
                <a:lnTo>
                  <a:pt x="0" y="3454"/>
                </a:lnTo>
                <a:lnTo>
                  <a:pt x="8458" y="0"/>
                </a:lnTo>
                <a:lnTo>
                  <a:pt x="3009" y="10452"/>
                </a:lnTo>
                <a:close/>
              </a:path>
            </a:pathLst>
          </a:custGeom>
          <a:solidFill>
            <a:srgbClr val="4471C4"/>
          </a:solidFill>
        </p:spPr>
        <p:txBody>
          <a:bodyPr wrap="square" lIns="0" tIns="0" rIns="0" bIns="0" rtlCol="0">
            <a:noAutofit/>
          </a:bodyPr>
          <a:lstStyle/>
          <a:p>
            <a:endParaRPr/>
          </a:p>
        </p:txBody>
      </p:sp>
      <p:sp>
        <p:nvSpPr>
          <p:cNvPr id="75" name="object 75"/>
          <p:cNvSpPr/>
          <p:nvPr/>
        </p:nvSpPr>
        <p:spPr>
          <a:xfrm>
            <a:off x="1729917" y="1754085"/>
            <a:ext cx="15824" cy="4151121"/>
          </a:xfrm>
          <a:custGeom>
            <a:avLst/>
            <a:gdLst/>
            <a:ahLst/>
            <a:cxnLst/>
            <a:rect l="l" t="t" r="r" b="b"/>
            <a:pathLst>
              <a:path w="15824" h="4151121">
                <a:moveTo>
                  <a:pt x="8077" y="83223"/>
                </a:moveTo>
                <a:lnTo>
                  <a:pt x="8202" y="73738"/>
                </a:lnTo>
                <a:lnTo>
                  <a:pt x="7962" y="64249"/>
                </a:lnTo>
                <a:lnTo>
                  <a:pt x="7962" y="64439"/>
                </a:lnTo>
                <a:lnTo>
                  <a:pt x="7251" y="55016"/>
                </a:lnTo>
                <a:lnTo>
                  <a:pt x="7264" y="55206"/>
                </a:lnTo>
                <a:lnTo>
                  <a:pt x="6116" y="46087"/>
                </a:lnTo>
                <a:lnTo>
                  <a:pt x="4493" y="37039"/>
                </a:lnTo>
                <a:lnTo>
                  <a:pt x="2451" y="28194"/>
                </a:lnTo>
                <a:lnTo>
                  <a:pt x="2501" y="28371"/>
                </a:lnTo>
                <a:lnTo>
                  <a:pt x="0" y="19570"/>
                </a:lnTo>
                <a:lnTo>
                  <a:pt x="63" y="19748"/>
                </a:lnTo>
                <a:lnTo>
                  <a:pt x="939" y="0"/>
                </a:lnTo>
                <a:lnTo>
                  <a:pt x="4330" y="8597"/>
                </a:lnTo>
                <a:lnTo>
                  <a:pt x="4483" y="36982"/>
                </a:lnTo>
                <a:lnTo>
                  <a:pt x="4521" y="37160"/>
                </a:lnTo>
                <a:lnTo>
                  <a:pt x="6095" y="45923"/>
                </a:lnTo>
                <a:lnTo>
                  <a:pt x="7302" y="17399"/>
                </a:lnTo>
                <a:lnTo>
                  <a:pt x="9855" y="26377"/>
                </a:lnTo>
                <a:lnTo>
                  <a:pt x="8204" y="73647"/>
                </a:lnTo>
                <a:lnTo>
                  <a:pt x="8204" y="73787"/>
                </a:lnTo>
                <a:lnTo>
                  <a:pt x="15823" y="73698"/>
                </a:lnTo>
                <a:lnTo>
                  <a:pt x="11493" y="130771"/>
                </a:lnTo>
                <a:lnTo>
                  <a:pt x="12801" y="121424"/>
                </a:lnTo>
                <a:lnTo>
                  <a:pt x="15823" y="73698"/>
                </a:lnTo>
                <a:lnTo>
                  <a:pt x="15328" y="92976"/>
                </a:lnTo>
                <a:lnTo>
                  <a:pt x="15697" y="83362"/>
                </a:lnTo>
                <a:lnTo>
                  <a:pt x="15328" y="92976"/>
                </a:lnTo>
                <a:lnTo>
                  <a:pt x="15823" y="73698"/>
                </a:lnTo>
                <a:lnTo>
                  <a:pt x="15824" y="4151121"/>
                </a:lnTo>
                <a:lnTo>
                  <a:pt x="14719" y="102527"/>
                </a:lnTo>
                <a:lnTo>
                  <a:pt x="13881" y="112014"/>
                </a:lnTo>
                <a:lnTo>
                  <a:pt x="15824" y="4151121"/>
                </a:lnTo>
                <a:lnTo>
                  <a:pt x="9969" y="140042"/>
                </a:lnTo>
                <a:lnTo>
                  <a:pt x="8204" y="149225"/>
                </a:lnTo>
                <a:lnTo>
                  <a:pt x="6223" y="158343"/>
                </a:lnTo>
                <a:lnTo>
                  <a:pt x="4013" y="167360"/>
                </a:lnTo>
                <a:lnTo>
                  <a:pt x="3975" y="129578"/>
                </a:lnTo>
                <a:lnTo>
                  <a:pt x="5257" y="120421"/>
                </a:lnTo>
                <a:lnTo>
                  <a:pt x="6311" y="111201"/>
                </a:lnTo>
                <a:lnTo>
                  <a:pt x="7124" y="101904"/>
                </a:lnTo>
                <a:lnTo>
                  <a:pt x="7721" y="92646"/>
                </a:lnTo>
                <a:lnTo>
                  <a:pt x="8077" y="83121"/>
                </a:lnTo>
                <a:close/>
              </a:path>
            </a:pathLst>
          </a:custGeom>
          <a:solidFill>
            <a:srgbClr val="4471C4"/>
          </a:solidFill>
        </p:spPr>
        <p:txBody>
          <a:bodyPr wrap="square" lIns="0" tIns="0" rIns="0" bIns="0" rtlCol="0">
            <a:noAutofit/>
          </a:bodyPr>
          <a:lstStyle/>
          <a:p>
            <a:endParaRPr/>
          </a:p>
        </p:txBody>
      </p:sp>
      <p:sp>
        <p:nvSpPr>
          <p:cNvPr id="76" name="object 76"/>
          <p:cNvSpPr/>
          <p:nvPr/>
        </p:nvSpPr>
        <p:spPr>
          <a:xfrm>
            <a:off x="996073" y="1681873"/>
            <a:ext cx="29921" cy="202984"/>
          </a:xfrm>
          <a:custGeom>
            <a:avLst/>
            <a:gdLst/>
            <a:ahLst/>
            <a:cxnLst/>
            <a:rect l="l" t="t" r="r" b="b"/>
            <a:pathLst>
              <a:path w="29921" h="202984">
                <a:moveTo>
                  <a:pt x="9512" y="108407"/>
                </a:moveTo>
                <a:lnTo>
                  <a:pt x="8686" y="117690"/>
                </a:lnTo>
                <a:lnTo>
                  <a:pt x="8102" y="126961"/>
                </a:lnTo>
                <a:lnTo>
                  <a:pt x="7734" y="136474"/>
                </a:lnTo>
                <a:lnTo>
                  <a:pt x="7620" y="145859"/>
                </a:lnTo>
                <a:lnTo>
                  <a:pt x="4318" y="202984"/>
                </a:lnTo>
                <a:lnTo>
                  <a:pt x="3009" y="193636"/>
                </a:lnTo>
                <a:lnTo>
                  <a:pt x="1930" y="184226"/>
                </a:lnTo>
                <a:lnTo>
                  <a:pt x="1092" y="174739"/>
                </a:lnTo>
                <a:lnTo>
                  <a:pt x="482" y="165188"/>
                </a:lnTo>
                <a:lnTo>
                  <a:pt x="127" y="155574"/>
                </a:lnTo>
                <a:lnTo>
                  <a:pt x="0" y="145948"/>
                </a:lnTo>
                <a:lnTo>
                  <a:pt x="127" y="136232"/>
                </a:lnTo>
                <a:lnTo>
                  <a:pt x="482" y="126618"/>
                </a:lnTo>
                <a:lnTo>
                  <a:pt x="1092" y="117068"/>
                </a:lnTo>
                <a:lnTo>
                  <a:pt x="1930" y="107581"/>
                </a:lnTo>
                <a:lnTo>
                  <a:pt x="3009" y="98170"/>
                </a:lnTo>
                <a:lnTo>
                  <a:pt x="4318" y="88823"/>
                </a:lnTo>
                <a:lnTo>
                  <a:pt x="5854" y="79552"/>
                </a:lnTo>
                <a:lnTo>
                  <a:pt x="7620" y="70370"/>
                </a:lnTo>
                <a:lnTo>
                  <a:pt x="9601" y="61252"/>
                </a:lnTo>
                <a:lnTo>
                  <a:pt x="11798" y="52235"/>
                </a:lnTo>
                <a:lnTo>
                  <a:pt x="14224" y="43294"/>
                </a:lnTo>
                <a:lnTo>
                  <a:pt x="16852" y="34442"/>
                </a:lnTo>
                <a:lnTo>
                  <a:pt x="19697" y="25692"/>
                </a:lnTo>
                <a:lnTo>
                  <a:pt x="21539" y="45415"/>
                </a:lnTo>
                <a:lnTo>
                  <a:pt x="22745" y="17030"/>
                </a:lnTo>
                <a:lnTo>
                  <a:pt x="25996" y="8458"/>
                </a:lnTo>
                <a:lnTo>
                  <a:pt x="29451" y="0"/>
                </a:lnTo>
                <a:lnTo>
                  <a:pt x="29883" y="19684"/>
                </a:lnTo>
                <a:lnTo>
                  <a:pt x="26924" y="28079"/>
                </a:lnTo>
                <a:lnTo>
                  <a:pt x="24117" y="36753"/>
                </a:lnTo>
                <a:lnTo>
                  <a:pt x="21553" y="45366"/>
                </a:lnTo>
                <a:lnTo>
                  <a:pt x="19164" y="54178"/>
                </a:lnTo>
                <a:lnTo>
                  <a:pt x="17005" y="63017"/>
                </a:lnTo>
                <a:lnTo>
                  <a:pt x="15087" y="71843"/>
                </a:lnTo>
                <a:lnTo>
                  <a:pt x="13360" y="80848"/>
                </a:lnTo>
                <a:lnTo>
                  <a:pt x="11849" y="90030"/>
                </a:lnTo>
                <a:lnTo>
                  <a:pt x="10566" y="99174"/>
                </a:lnTo>
                <a:lnTo>
                  <a:pt x="9512" y="108407"/>
                </a:lnTo>
                <a:close/>
              </a:path>
            </a:pathLst>
          </a:custGeom>
          <a:solidFill>
            <a:srgbClr val="4471C4"/>
          </a:solidFill>
        </p:spPr>
        <p:txBody>
          <a:bodyPr wrap="square" lIns="0" tIns="0" rIns="0" bIns="0" rtlCol="0">
            <a:noAutofit/>
          </a:bodyPr>
          <a:lstStyle/>
          <a:p>
            <a:endParaRPr/>
          </a:p>
        </p:txBody>
      </p:sp>
      <p:sp>
        <p:nvSpPr>
          <p:cNvPr id="77" name="object 77"/>
          <p:cNvSpPr/>
          <p:nvPr/>
        </p:nvSpPr>
        <p:spPr>
          <a:xfrm>
            <a:off x="996073" y="1827733"/>
            <a:ext cx="14224" cy="4509376"/>
          </a:xfrm>
          <a:custGeom>
            <a:avLst/>
            <a:gdLst/>
            <a:ahLst/>
            <a:cxnLst/>
            <a:rect l="l" t="t" r="r" b="b"/>
            <a:pathLst>
              <a:path w="14224" h="4509376">
                <a:moveTo>
                  <a:pt x="10566" y="46774"/>
                </a:moveTo>
                <a:lnTo>
                  <a:pt x="11850" y="55940"/>
                </a:lnTo>
                <a:lnTo>
                  <a:pt x="13360" y="65100"/>
                </a:lnTo>
                <a:lnTo>
                  <a:pt x="14224" y="102654"/>
                </a:lnTo>
                <a:lnTo>
                  <a:pt x="11798" y="93713"/>
                </a:lnTo>
                <a:lnTo>
                  <a:pt x="9601" y="84696"/>
                </a:lnTo>
                <a:lnTo>
                  <a:pt x="7620" y="75577"/>
                </a:lnTo>
                <a:lnTo>
                  <a:pt x="7620" y="88"/>
                </a:lnTo>
                <a:lnTo>
                  <a:pt x="7620" y="75577"/>
                </a:lnTo>
                <a:lnTo>
                  <a:pt x="5854" y="66395"/>
                </a:lnTo>
                <a:lnTo>
                  <a:pt x="4318" y="4509376"/>
                </a:lnTo>
                <a:lnTo>
                  <a:pt x="3009" y="4500041"/>
                </a:lnTo>
                <a:lnTo>
                  <a:pt x="127" y="4461979"/>
                </a:lnTo>
                <a:lnTo>
                  <a:pt x="0" y="4452327"/>
                </a:lnTo>
                <a:lnTo>
                  <a:pt x="0" y="88"/>
                </a:lnTo>
                <a:lnTo>
                  <a:pt x="127" y="9715"/>
                </a:lnTo>
                <a:lnTo>
                  <a:pt x="482" y="19329"/>
                </a:lnTo>
                <a:lnTo>
                  <a:pt x="1092" y="28879"/>
                </a:lnTo>
                <a:lnTo>
                  <a:pt x="1930" y="38366"/>
                </a:lnTo>
                <a:lnTo>
                  <a:pt x="3009" y="47777"/>
                </a:lnTo>
                <a:lnTo>
                  <a:pt x="4318" y="57124"/>
                </a:lnTo>
                <a:lnTo>
                  <a:pt x="7620" y="0"/>
                </a:lnTo>
                <a:lnTo>
                  <a:pt x="7734" y="9575"/>
                </a:lnTo>
                <a:lnTo>
                  <a:pt x="8089" y="18897"/>
                </a:lnTo>
                <a:lnTo>
                  <a:pt x="8699" y="28346"/>
                </a:lnTo>
                <a:lnTo>
                  <a:pt x="9525" y="37642"/>
                </a:lnTo>
                <a:lnTo>
                  <a:pt x="10579" y="46862"/>
                </a:lnTo>
                <a:close/>
              </a:path>
            </a:pathLst>
          </a:custGeom>
          <a:solidFill>
            <a:srgbClr val="4471C4"/>
          </a:solidFill>
        </p:spPr>
        <p:txBody>
          <a:bodyPr wrap="square" lIns="0" tIns="0" rIns="0" bIns="0" rtlCol="0">
            <a:noAutofit/>
          </a:bodyPr>
          <a:lstStyle/>
          <a:p>
            <a:endParaRPr/>
          </a:p>
        </p:txBody>
      </p:sp>
      <p:sp>
        <p:nvSpPr>
          <p:cNvPr id="78" name="object 78"/>
          <p:cNvSpPr/>
          <p:nvPr/>
        </p:nvSpPr>
        <p:spPr>
          <a:xfrm>
            <a:off x="1105065" y="6533362"/>
            <a:ext cx="103327" cy="84543"/>
          </a:xfrm>
          <a:custGeom>
            <a:avLst/>
            <a:gdLst/>
            <a:ahLst/>
            <a:cxnLst/>
            <a:rect l="l" t="t" r="r" b="b"/>
            <a:pathLst>
              <a:path w="103327" h="84543">
                <a:moveTo>
                  <a:pt x="83019" y="65214"/>
                </a:moveTo>
                <a:lnTo>
                  <a:pt x="98628" y="73698"/>
                </a:lnTo>
                <a:lnTo>
                  <a:pt x="103327" y="84543"/>
                </a:lnTo>
                <a:lnTo>
                  <a:pt x="95199" y="80492"/>
                </a:lnTo>
                <a:lnTo>
                  <a:pt x="87172" y="76263"/>
                </a:lnTo>
                <a:lnTo>
                  <a:pt x="79260" y="71843"/>
                </a:lnTo>
                <a:lnTo>
                  <a:pt x="71475" y="67233"/>
                </a:lnTo>
                <a:lnTo>
                  <a:pt x="63804" y="62445"/>
                </a:lnTo>
                <a:lnTo>
                  <a:pt x="56260" y="57492"/>
                </a:lnTo>
                <a:lnTo>
                  <a:pt x="48856" y="52349"/>
                </a:lnTo>
                <a:lnTo>
                  <a:pt x="41567" y="47040"/>
                </a:lnTo>
                <a:lnTo>
                  <a:pt x="34416" y="41554"/>
                </a:lnTo>
                <a:lnTo>
                  <a:pt x="27406" y="35915"/>
                </a:lnTo>
                <a:lnTo>
                  <a:pt x="20535" y="30099"/>
                </a:lnTo>
                <a:lnTo>
                  <a:pt x="13804" y="24129"/>
                </a:lnTo>
                <a:lnTo>
                  <a:pt x="7226" y="18008"/>
                </a:lnTo>
                <a:lnTo>
                  <a:pt x="787" y="11722"/>
                </a:lnTo>
                <a:lnTo>
                  <a:pt x="6146" y="6299"/>
                </a:lnTo>
                <a:lnTo>
                  <a:pt x="0" y="0"/>
                </a:lnTo>
                <a:lnTo>
                  <a:pt x="6178" y="6330"/>
                </a:lnTo>
                <a:lnTo>
                  <a:pt x="12522" y="12522"/>
                </a:lnTo>
                <a:lnTo>
                  <a:pt x="18897" y="18465"/>
                </a:lnTo>
                <a:lnTo>
                  <a:pt x="25488" y="24307"/>
                </a:lnTo>
                <a:lnTo>
                  <a:pt x="32219" y="30010"/>
                </a:lnTo>
                <a:lnTo>
                  <a:pt x="39166" y="35598"/>
                </a:lnTo>
                <a:lnTo>
                  <a:pt x="46164" y="40957"/>
                </a:lnTo>
                <a:lnTo>
                  <a:pt x="53225" y="46113"/>
                </a:lnTo>
                <a:lnTo>
                  <a:pt x="60547" y="51180"/>
                </a:lnTo>
                <a:lnTo>
                  <a:pt x="67881" y="56006"/>
                </a:lnTo>
                <a:lnTo>
                  <a:pt x="75387" y="60705"/>
                </a:lnTo>
                <a:lnTo>
                  <a:pt x="83096" y="65252"/>
                </a:lnTo>
                <a:close/>
              </a:path>
            </a:pathLst>
          </a:custGeom>
          <a:solidFill>
            <a:srgbClr val="4471C4"/>
          </a:solidFill>
        </p:spPr>
        <p:txBody>
          <a:bodyPr wrap="square" lIns="0" tIns="0" rIns="0" bIns="0" rtlCol="0">
            <a:noAutofit/>
          </a:bodyPr>
          <a:lstStyle/>
          <a:p>
            <a:endParaRPr/>
          </a:p>
        </p:txBody>
      </p:sp>
      <p:sp>
        <p:nvSpPr>
          <p:cNvPr id="79" name="object 79"/>
          <p:cNvSpPr/>
          <p:nvPr/>
        </p:nvSpPr>
        <p:spPr>
          <a:xfrm>
            <a:off x="1188085" y="6598577"/>
            <a:ext cx="7823" cy="4368"/>
          </a:xfrm>
          <a:custGeom>
            <a:avLst/>
            <a:gdLst/>
            <a:ahLst/>
            <a:cxnLst/>
            <a:rect l="l" t="t" r="r" b="b"/>
            <a:pathLst>
              <a:path w="7823" h="4368">
                <a:moveTo>
                  <a:pt x="7746" y="4330"/>
                </a:moveTo>
                <a:lnTo>
                  <a:pt x="0" y="0"/>
                </a:lnTo>
                <a:lnTo>
                  <a:pt x="7823" y="4368"/>
                </a:lnTo>
                <a:close/>
              </a:path>
            </a:pathLst>
          </a:custGeom>
          <a:solidFill>
            <a:srgbClr val="4471C4"/>
          </a:solidFill>
        </p:spPr>
        <p:txBody>
          <a:bodyPr wrap="square" lIns="0" tIns="0" rIns="0" bIns="0" rtlCol="0">
            <a:noAutofit/>
          </a:bodyPr>
          <a:lstStyle/>
          <a:p>
            <a:endParaRPr/>
          </a:p>
        </p:txBody>
      </p:sp>
      <p:sp>
        <p:nvSpPr>
          <p:cNvPr id="80" name="object 80"/>
          <p:cNvSpPr/>
          <p:nvPr/>
        </p:nvSpPr>
        <p:spPr>
          <a:xfrm>
            <a:off x="1261656" y="6630720"/>
            <a:ext cx="8762" cy="2616"/>
          </a:xfrm>
          <a:custGeom>
            <a:avLst/>
            <a:gdLst/>
            <a:ahLst/>
            <a:cxnLst/>
            <a:rect l="l" t="t" r="r" b="b"/>
            <a:pathLst>
              <a:path w="8762" h="2616">
                <a:moveTo>
                  <a:pt x="8762" y="2616"/>
                </a:moveTo>
                <a:lnTo>
                  <a:pt x="88" y="38"/>
                </a:lnTo>
                <a:lnTo>
                  <a:pt x="8762" y="2616"/>
                </a:lnTo>
                <a:close/>
              </a:path>
            </a:pathLst>
          </a:custGeom>
          <a:solidFill>
            <a:srgbClr val="4471C4"/>
          </a:solidFill>
        </p:spPr>
        <p:txBody>
          <a:bodyPr wrap="square" lIns="0" tIns="0" rIns="0" bIns="0" rtlCol="0">
            <a:noAutofit/>
          </a:bodyPr>
          <a:lstStyle/>
          <a:p>
            <a:endParaRPr/>
          </a:p>
        </p:txBody>
      </p:sp>
      <p:sp>
        <p:nvSpPr>
          <p:cNvPr id="81" name="object 81"/>
          <p:cNvSpPr/>
          <p:nvPr/>
        </p:nvSpPr>
        <p:spPr>
          <a:xfrm>
            <a:off x="1323174" y="6644297"/>
            <a:ext cx="9410" cy="8635"/>
          </a:xfrm>
          <a:custGeom>
            <a:avLst/>
            <a:gdLst/>
            <a:ahLst/>
            <a:cxnLst/>
            <a:rect l="l" t="t" r="r" b="b"/>
            <a:pathLst>
              <a:path w="9410" h="8635">
                <a:moveTo>
                  <a:pt x="901" y="0"/>
                </a:moveTo>
                <a:lnTo>
                  <a:pt x="9410" y="8635"/>
                </a:lnTo>
                <a:lnTo>
                  <a:pt x="0" y="7556"/>
                </a:lnTo>
                <a:lnTo>
                  <a:pt x="901" y="0"/>
                </a:lnTo>
                <a:close/>
              </a:path>
            </a:pathLst>
          </a:custGeom>
          <a:solidFill>
            <a:srgbClr val="4471C4"/>
          </a:solidFill>
        </p:spPr>
        <p:txBody>
          <a:bodyPr wrap="square" lIns="0" tIns="0" rIns="0" bIns="0" rtlCol="0">
            <a:noAutofit/>
          </a:bodyPr>
          <a:lstStyle/>
          <a:p>
            <a:endParaRPr/>
          </a:p>
        </p:txBody>
      </p:sp>
      <p:sp>
        <p:nvSpPr>
          <p:cNvPr id="82" name="object 82"/>
          <p:cNvSpPr/>
          <p:nvPr/>
        </p:nvSpPr>
        <p:spPr>
          <a:xfrm>
            <a:off x="1726044" y="1894128"/>
            <a:ext cx="19697" cy="4506125"/>
          </a:xfrm>
          <a:custGeom>
            <a:avLst/>
            <a:gdLst/>
            <a:ahLst/>
            <a:cxnLst/>
            <a:rect l="l" t="t" r="r" b="b"/>
            <a:pathLst>
              <a:path w="19697" h="4506125">
                <a:moveTo>
                  <a:pt x="11595" y="4404855"/>
                </a:moveTo>
                <a:lnTo>
                  <a:pt x="12077" y="4385856"/>
                </a:lnTo>
                <a:lnTo>
                  <a:pt x="12077" y="9182"/>
                </a:lnTo>
                <a:lnTo>
                  <a:pt x="13843" y="0"/>
                </a:lnTo>
                <a:lnTo>
                  <a:pt x="19697" y="4011079"/>
                </a:lnTo>
                <a:lnTo>
                  <a:pt x="19697" y="4385932"/>
                </a:lnTo>
                <a:lnTo>
                  <a:pt x="19570" y="4395584"/>
                </a:lnTo>
                <a:lnTo>
                  <a:pt x="16675" y="4433646"/>
                </a:lnTo>
                <a:lnTo>
                  <a:pt x="15367" y="4442980"/>
                </a:lnTo>
                <a:lnTo>
                  <a:pt x="15887" y="4018699"/>
                </a:lnTo>
                <a:lnTo>
                  <a:pt x="15367" y="4442980"/>
                </a:lnTo>
                <a:lnTo>
                  <a:pt x="13843" y="4452251"/>
                </a:lnTo>
                <a:lnTo>
                  <a:pt x="12077" y="4461446"/>
                </a:lnTo>
                <a:lnTo>
                  <a:pt x="10096" y="4470552"/>
                </a:lnTo>
                <a:lnTo>
                  <a:pt x="9131" y="4432630"/>
                </a:lnTo>
                <a:lnTo>
                  <a:pt x="7886" y="4479582"/>
                </a:lnTo>
                <a:lnTo>
                  <a:pt x="5473" y="4488522"/>
                </a:lnTo>
                <a:lnTo>
                  <a:pt x="2844" y="4497374"/>
                </a:lnTo>
                <a:lnTo>
                  <a:pt x="0" y="4506125"/>
                </a:lnTo>
                <a:lnTo>
                  <a:pt x="520" y="4477639"/>
                </a:lnTo>
                <a:lnTo>
                  <a:pt x="2679" y="4468799"/>
                </a:lnTo>
                <a:lnTo>
                  <a:pt x="4622" y="4459871"/>
                </a:lnTo>
                <a:lnTo>
                  <a:pt x="6350" y="4450867"/>
                </a:lnTo>
                <a:lnTo>
                  <a:pt x="7835" y="4441888"/>
                </a:lnTo>
                <a:lnTo>
                  <a:pt x="10172" y="4423511"/>
                </a:lnTo>
                <a:lnTo>
                  <a:pt x="10998" y="4414215"/>
                </a:lnTo>
                <a:lnTo>
                  <a:pt x="11595" y="4404753"/>
                </a:lnTo>
                <a:close/>
              </a:path>
            </a:pathLst>
          </a:custGeom>
          <a:solidFill>
            <a:srgbClr val="4471C4"/>
          </a:solidFill>
        </p:spPr>
        <p:txBody>
          <a:bodyPr wrap="square" lIns="0" tIns="0" rIns="0" bIns="0" rtlCol="0">
            <a:noAutofit/>
          </a:bodyPr>
          <a:lstStyle/>
          <a:p>
            <a:endParaRPr/>
          </a:p>
        </p:txBody>
      </p:sp>
      <p:sp>
        <p:nvSpPr>
          <p:cNvPr id="83" name="object 83"/>
          <p:cNvSpPr/>
          <p:nvPr/>
        </p:nvSpPr>
        <p:spPr>
          <a:xfrm>
            <a:off x="1737639" y="6289471"/>
            <a:ext cx="355" cy="9512"/>
          </a:xfrm>
          <a:custGeom>
            <a:avLst/>
            <a:gdLst/>
            <a:ahLst/>
            <a:cxnLst/>
            <a:rect l="l" t="t" r="r" b="b"/>
            <a:pathLst>
              <a:path w="355" h="9512">
                <a:moveTo>
                  <a:pt x="355" y="88"/>
                </a:moveTo>
                <a:lnTo>
                  <a:pt x="0" y="9512"/>
                </a:lnTo>
                <a:lnTo>
                  <a:pt x="355" y="0"/>
                </a:lnTo>
                <a:close/>
              </a:path>
            </a:pathLst>
          </a:custGeom>
          <a:solidFill>
            <a:srgbClr val="4471C4"/>
          </a:solidFill>
        </p:spPr>
        <p:txBody>
          <a:bodyPr wrap="square" lIns="0" tIns="0" rIns="0" bIns="0" rtlCol="0">
            <a:noAutofit/>
          </a:bodyPr>
          <a:lstStyle/>
          <a:p>
            <a:endParaRPr/>
          </a:p>
        </p:txBody>
      </p:sp>
      <p:sp>
        <p:nvSpPr>
          <p:cNvPr id="84" name="object 84"/>
          <p:cNvSpPr/>
          <p:nvPr/>
        </p:nvSpPr>
        <p:spPr>
          <a:xfrm>
            <a:off x="1659763" y="6499707"/>
            <a:ext cx="5435" cy="7073"/>
          </a:xfrm>
          <a:custGeom>
            <a:avLst/>
            <a:gdLst/>
            <a:ahLst/>
            <a:cxnLst/>
            <a:rect l="l" t="t" r="r" b="b"/>
            <a:pathLst>
              <a:path w="5435" h="7073">
                <a:moveTo>
                  <a:pt x="5435" y="0"/>
                </a:moveTo>
                <a:lnTo>
                  <a:pt x="63" y="6997"/>
                </a:lnTo>
                <a:lnTo>
                  <a:pt x="5435" y="0"/>
                </a:lnTo>
                <a:close/>
              </a:path>
            </a:pathLst>
          </a:custGeom>
          <a:solidFill>
            <a:srgbClr val="4471C4"/>
          </a:solidFill>
        </p:spPr>
        <p:txBody>
          <a:bodyPr wrap="square" lIns="0" tIns="0" rIns="0" bIns="0" rtlCol="0">
            <a:noAutofit/>
          </a:bodyPr>
          <a:lstStyle/>
          <a:p>
            <a:endParaRPr/>
          </a:p>
        </p:txBody>
      </p:sp>
      <p:sp>
        <p:nvSpPr>
          <p:cNvPr id="85" name="object 85"/>
          <p:cNvSpPr/>
          <p:nvPr/>
        </p:nvSpPr>
        <p:spPr>
          <a:xfrm>
            <a:off x="1195832" y="6423012"/>
            <a:ext cx="516788" cy="231736"/>
          </a:xfrm>
          <a:custGeom>
            <a:avLst/>
            <a:gdLst/>
            <a:ahLst/>
            <a:cxnLst/>
            <a:rect l="l" t="t" r="r" b="b"/>
            <a:pathLst>
              <a:path w="516788" h="231736">
                <a:moveTo>
                  <a:pt x="212674" y="222338"/>
                </a:moveTo>
                <a:lnTo>
                  <a:pt x="221837" y="221291"/>
                </a:lnTo>
                <a:lnTo>
                  <a:pt x="231051" y="220002"/>
                </a:lnTo>
                <a:lnTo>
                  <a:pt x="240131" y="218490"/>
                </a:lnTo>
                <a:lnTo>
                  <a:pt x="249034" y="216788"/>
                </a:lnTo>
                <a:lnTo>
                  <a:pt x="257962" y="214845"/>
                </a:lnTo>
                <a:lnTo>
                  <a:pt x="266801" y="212686"/>
                </a:lnTo>
                <a:lnTo>
                  <a:pt x="275551" y="210324"/>
                </a:lnTo>
                <a:lnTo>
                  <a:pt x="284226" y="207746"/>
                </a:lnTo>
                <a:lnTo>
                  <a:pt x="292887" y="204927"/>
                </a:lnTo>
                <a:lnTo>
                  <a:pt x="301371" y="201942"/>
                </a:lnTo>
                <a:lnTo>
                  <a:pt x="309676" y="198780"/>
                </a:lnTo>
                <a:lnTo>
                  <a:pt x="317969" y="195402"/>
                </a:lnTo>
                <a:lnTo>
                  <a:pt x="326237" y="191782"/>
                </a:lnTo>
                <a:lnTo>
                  <a:pt x="334314" y="188010"/>
                </a:lnTo>
                <a:lnTo>
                  <a:pt x="342290" y="184048"/>
                </a:lnTo>
                <a:lnTo>
                  <a:pt x="350139" y="179895"/>
                </a:lnTo>
                <a:lnTo>
                  <a:pt x="357886" y="175564"/>
                </a:lnTo>
                <a:lnTo>
                  <a:pt x="365518" y="171056"/>
                </a:lnTo>
                <a:lnTo>
                  <a:pt x="373037" y="166357"/>
                </a:lnTo>
                <a:lnTo>
                  <a:pt x="380358" y="161530"/>
                </a:lnTo>
                <a:lnTo>
                  <a:pt x="387680" y="156463"/>
                </a:lnTo>
                <a:lnTo>
                  <a:pt x="394817" y="151256"/>
                </a:lnTo>
                <a:lnTo>
                  <a:pt x="401751" y="145948"/>
                </a:lnTo>
                <a:lnTo>
                  <a:pt x="408622" y="140411"/>
                </a:lnTo>
                <a:lnTo>
                  <a:pt x="415353" y="134721"/>
                </a:lnTo>
                <a:lnTo>
                  <a:pt x="421944" y="128866"/>
                </a:lnTo>
                <a:lnTo>
                  <a:pt x="428396" y="122872"/>
                </a:lnTo>
                <a:lnTo>
                  <a:pt x="434726" y="116680"/>
                </a:lnTo>
                <a:lnTo>
                  <a:pt x="440918" y="110350"/>
                </a:lnTo>
                <a:lnTo>
                  <a:pt x="446925" y="103898"/>
                </a:lnTo>
                <a:lnTo>
                  <a:pt x="452704" y="97370"/>
                </a:lnTo>
                <a:lnTo>
                  <a:pt x="458457" y="90563"/>
                </a:lnTo>
                <a:lnTo>
                  <a:pt x="469303" y="76771"/>
                </a:lnTo>
                <a:lnTo>
                  <a:pt x="474510" y="69634"/>
                </a:lnTo>
                <a:lnTo>
                  <a:pt x="479551" y="62369"/>
                </a:lnTo>
                <a:lnTo>
                  <a:pt x="484454" y="54902"/>
                </a:lnTo>
                <a:lnTo>
                  <a:pt x="489153" y="47396"/>
                </a:lnTo>
                <a:lnTo>
                  <a:pt x="493661" y="39763"/>
                </a:lnTo>
                <a:lnTo>
                  <a:pt x="497992" y="32016"/>
                </a:lnTo>
                <a:lnTo>
                  <a:pt x="502094" y="24231"/>
                </a:lnTo>
                <a:lnTo>
                  <a:pt x="506094" y="16179"/>
                </a:lnTo>
                <a:lnTo>
                  <a:pt x="509828" y="8191"/>
                </a:lnTo>
                <a:lnTo>
                  <a:pt x="513410" y="0"/>
                </a:lnTo>
                <a:lnTo>
                  <a:pt x="516788" y="11277"/>
                </a:lnTo>
                <a:lnTo>
                  <a:pt x="508901" y="27673"/>
                </a:lnTo>
                <a:lnTo>
                  <a:pt x="500240" y="43599"/>
                </a:lnTo>
                <a:lnTo>
                  <a:pt x="490855" y="59054"/>
                </a:lnTo>
                <a:lnTo>
                  <a:pt x="480745" y="74015"/>
                </a:lnTo>
                <a:lnTo>
                  <a:pt x="469950" y="88442"/>
                </a:lnTo>
                <a:lnTo>
                  <a:pt x="458495" y="102323"/>
                </a:lnTo>
                <a:lnTo>
                  <a:pt x="446405" y="115633"/>
                </a:lnTo>
                <a:lnTo>
                  <a:pt x="433679" y="128358"/>
                </a:lnTo>
                <a:lnTo>
                  <a:pt x="420370" y="140449"/>
                </a:lnTo>
                <a:lnTo>
                  <a:pt x="406488" y="151904"/>
                </a:lnTo>
                <a:lnTo>
                  <a:pt x="392061" y="162699"/>
                </a:lnTo>
                <a:lnTo>
                  <a:pt x="377101" y="172796"/>
                </a:lnTo>
                <a:lnTo>
                  <a:pt x="361645" y="182194"/>
                </a:lnTo>
                <a:lnTo>
                  <a:pt x="345719" y="190842"/>
                </a:lnTo>
                <a:lnTo>
                  <a:pt x="329336" y="198742"/>
                </a:lnTo>
                <a:lnTo>
                  <a:pt x="312508" y="205854"/>
                </a:lnTo>
                <a:lnTo>
                  <a:pt x="295287" y="212166"/>
                </a:lnTo>
                <a:lnTo>
                  <a:pt x="277685" y="217639"/>
                </a:lnTo>
                <a:lnTo>
                  <a:pt x="259715" y="222262"/>
                </a:lnTo>
                <a:lnTo>
                  <a:pt x="241414" y="225996"/>
                </a:lnTo>
                <a:lnTo>
                  <a:pt x="222808" y="228841"/>
                </a:lnTo>
                <a:lnTo>
                  <a:pt x="203911" y="230758"/>
                </a:lnTo>
                <a:lnTo>
                  <a:pt x="194360" y="231368"/>
                </a:lnTo>
                <a:lnTo>
                  <a:pt x="175069" y="224230"/>
                </a:lnTo>
                <a:lnTo>
                  <a:pt x="165544" y="224116"/>
                </a:lnTo>
                <a:lnTo>
                  <a:pt x="156222" y="223761"/>
                </a:lnTo>
                <a:lnTo>
                  <a:pt x="146761" y="223164"/>
                </a:lnTo>
                <a:lnTo>
                  <a:pt x="137477" y="222338"/>
                </a:lnTo>
                <a:lnTo>
                  <a:pt x="128346" y="221297"/>
                </a:lnTo>
                <a:lnTo>
                  <a:pt x="127342" y="228841"/>
                </a:lnTo>
                <a:lnTo>
                  <a:pt x="117995" y="227533"/>
                </a:lnTo>
                <a:lnTo>
                  <a:pt x="108724" y="225996"/>
                </a:lnTo>
                <a:lnTo>
                  <a:pt x="99529" y="224243"/>
                </a:lnTo>
                <a:lnTo>
                  <a:pt x="90424" y="222262"/>
                </a:lnTo>
                <a:lnTo>
                  <a:pt x="81394" y="220052"/>
                </a:lnTo>
                <a:lnTo>
                  <a:pt x="72453" y="217639"/>
                </a:lnTo>
                <a:lnTo>
                  <a:pt x="63614" y="214998"/>
                </a:lnTo>
                <a:lnTo>
                  <a:pt x="54851" y="212166"/>
                </a:lnTo>
                <a:lnTo>
                  <a:pt x="46189" y="209105"/>
                </a:lnTo>
                <a:lnTo>
                  <a:pt x="37630" y="205854"/>
                </a:lnTo>
                <a:lnTo>
                  <a:pt x="29171" y="202399"/>
                </a:lnTo>
                <a:lnTo>
                  <a:pt x="20815" y="198742"/>
                </a:lnTo>
                <a:lnTo>
                  <a:pt x="12560" y="194894"/>
                </a:lnTo>
                <a:lnTo>
                  <a:pt x="7861" y="184048"/>
                </a:lnTo>
                <a:lnTo>
                  <a:pt x="0" y="179895"/>
                </a:lnTo>
                <a:lnTo>
                  <a:pt x="7929" y="184082"/>
                </a:lnTo>
                <a:lnTo>
                  <a:pt x="15913" y="188048"/>
                </a:lnTo>
                <a:lnTo>
                  <a:pt x="23990" y="191820"/>
                </a:lnTo>
                <a:lnTo>
                  <a:pt x="32120" y="195375"/>
                </a:lnTo>
                <a:lnTo>
                  <a:pt x="40386" y="198742"/>
                </a:lnTo>
                <a:lnTo>
                  <a:pt x="48768" y="201942"/>
                </a:lnTo>
                <a:lnTo>
                  <a:pt x="57251" y="204927"/>
                </a:lnTo>
                <a:lnTo>
                  <a:pt x="74587" y="210324"/>
                </a:lnTo>
                <a:lnTo>
                  <a:pt x="83337" y="212686"/>
                </a:lnTo>
                <a:lnTo>
                  <a:pt x="92189" y="214845"/>
                </a:lnTo>
                <a:lnTo>
                  <a:pt x="101104" y="216788"/>
                </a:lnTo>
                <a:lnTo>
                  <a:pt x="110020" y="218490"/>
                </a:lnTo>
                <a:lnTo>
                  <a:pt x="119100" y="220002"/>
                </a:lnTo>
                <a:lnTo>
                  <a:pt x="128346" y="221297"/>
                </a:lnTo>
                <a:lnTo>
                  <a:pt x="136753" y="229920"/>
                </a:lnTo>
                <a:lnTo>
                  <a:pt x="146240" y="230758"/>
                </a:lnTo>
                <a:lnTo>
                  <a:pt x="155790" y="231368"/>
                </a:lnTo>
                <a:lnTo>
                  <a:pt x="165404" y="231736"/>
                </a:lnTo>
                <a:lnTo>
                  <a:pt x="184746" y="231736"/>
                </a:lnTo>
                <a:lnTo>
                  <a:pt x="175120" y="224231"/>
                </a:lnTo>
                <a:lnTo>
                  <a:pt x="184594" y="224116"/>
                </a:lnTo>
                <a:lnTo>
                  <a:pt x="193929" y="223761"/>
                </a:lnTo>
                <a:lnTo>
                  <a:pt x="203377" y="223164"/>
                </a:lnTo>
                <a:lnTo>
                  <a:pt x="212674" y="222338"/>
                </a:lnTo>
                <a:close/>
              </a:path>
            </a:pathLst>
          </a:custGeom>
          <a:solidFill>
            <a:srgbClr val="4471C4"/>
          </a:solidFill>
        </p:spPr>
        <p:txBody>
          <a:bodyPr wrap="square" lIns="0" tIns="0" rIns="0" bIns="0" rtlCol="0">
            <a:noAutofit/>
          </a:bodyPr>
          <a:lstStyle/>
          <a:p>
            <a:endParaRPr/>
          </a:p>
        </p:txBody>
      </p:sp>
      <p:sp>
        <p:nvSpPr>
          <p:cNvPr id="86" name="object 86"/>
          <p:cNvSpPr/>
          <p:nvPr/>
        </p:nvSpPr>
        <p:spPr>
          <a:xfrm>
            <a:off x="1333309" y="1771484"/>
            <a:ext cx="47269" cy="430999"/>
          </a:xfrm>
          <a:custGeom>
            <a:avLst/>
            <a:gdLst/>
            <a:ahLst/>
            <a:cxnLst/>
            <a:rect l="l" t="t" r="r" b="b"/>
            <a:pathLst>
              <a:path w="47269" h="430999">
                <a:moveTo>
                  <a:pt x="41402" y="423455"/>
                </a:moveTo>
                <a:lnTo>
                  <a:pt x="37642" y="423506"/>
                </a:lnTo>
                <a:lnTo>
                  <a:pt x="41402" y="427316"/>
                </a:lnTo>
                <a:lnTo>
                  <a:pt x="47269" y="430999"/>
                </a:lnTo>
                <a:lnTo>
                  <a:pt x="27927" y="430999"/>
                </a:lnTo>
                <a:lnTo>
                  <a:pt x="18313" y="430644"/>
                </a:lnTo>
                <a:lnTo>
                  <a:pt x="8762" y="430034"/>
                </a:lnTo>
                <a:lnTo>
                  <a:pt x="88" y="421614"/>
                </a:lnTo>
                <a:lnTo>
                  <a:pt x="9385" y="422440"/>
                </a:lnTo>
                <a:lnTo>
                  <a:pt x="18643" y="423024"/>
                </a:lnTo>
                <a:lnTo>
                  <a:pt x="28168" y="423392"/>
                </a:lnTo>
                <a:lnTo>
                  <a:pt x="33781" y="427316"/>
                </a:lnTo>
                <a:lnTo>
                  <a:pt x="37541" y="423506"/>
                </a:lnTo>
                <a:lnTo>
                  <a:pt x="34036" y="46558"/>
                </a:lnTo>
                <a:lnTo>
                  <a:pt x="34759" y="36944"/>
                </a:lnTo>
                <a:lnTo>
                  <a:pt x="35966" y="27470"/>
                </a:lnTo>
                <a:lnTo>
                  <a:pt x="37630" y="18148"/>
                </a:lnTo>
                <a:lnTo>
                  <a:pt x="39738" y="8978"/>
                </a:lnTo>
                <a:lnTo>
                  <a:pt x="42290" y="0"/>
                </a:lnTo>
                <a:lnTo>
                  <a:pt x="41630" y="47040"/>
                </a:lnTo>
                <a:lnTo>
                  <a:pt x="41402" y="56388"/>
                </a:lnTo>
                <a:lnTo>
                  <a:pt x="41402" y="423455"/>
                </a:lnTo>
                <a:close/>
              </a:path>
            </a:pathLst>
          </a:custGeom>
          <a:solidFill>
            <a:srgbClr val="4471C4"/>
          </a:solidFill>
        </p:spPr>
        <p:txBody>
          <a:bodyPr wrap="square" lIns="0" tIns="0" rIns="0" bIns="0" rtlCol="0">
            <a:noAutofit/>
          </a:bodyPr>
          <a:lstStyle/>
          <a:p>
            <a:endParaRPr/>
          </a:p>
        </p:txBody>
      </p:sp>
      <p:sp>
        <p:nvSpPr>
          <p:cNvPr id="87" name="object 87"/>
          <p:cNvSpPr/>
          <p:nvPr/>
        </p:nvSpPr>
        <p:spPr>
          <a:xfrm>
            <a:off x="1376819" y="1762683"/>
            <a:ext cx="1765" cy="37325"/>
          </a:xfrm>
          <a:custGeom>
            <a:avLst/>
            <a:gdLst/>
            <a:ahLst/>
            <a:cxnLst/>
            <a:rect l="l" t="t" r="r" b="b"/>
            <a:pathLst>
              <a:path w="1765" h="37325">
                <a:moveTo>
                  <a:pt x="0" y="37325"/>
                </a:moveTo>
                <a:lnTo>
                  <a:pt x="1765" y="0"/>
                </a:lnTo>
                <a:lnTo>
                  <a:pt x="1562" y="28562"/>
                </a:lnTo>
                <a:lnTo>
                  <a:pt x="0" y="37325"/>
                </a:lnTo>
                <a:close/>
              </a:path>
            </a:pathLst>
          </a:custGeom>
          <a:solidFill>
            <a:srgbClr val="4471C4"/>
          </a:solidFill>
        </p:spPr>
        <p:txBody>
          <a:bodyPr wrap="square" lIns="0" tIns="0" rIns="0" bIns="0" rtlCol="0">
            <a:noAutofit/>
          </a:bodyPr>
          <a:lstStyle/>
          <a:p>
            <a:endParaRPr/>
          </a:p>
        </p:txBody>
      </p:sp>
      <p:sp>
        <p:nvSpPr>
          <p:cNvPr id="88" name="object 88"/>
          <p:cNvSpPr/>
          <p:nvPr/>
        </p:nvSpPr>
        <p:spPr>
          <a:xfrm>
            <a:off x="1385760" y="1737537"/>
            <a:ext cx="4190" cy="27673"/>
          </a:xfrm>
          <a:custGeom>
            <a:avLst/>
            <a:gdLst/>
            <a:ahLst/>
            <a:cxnLst/>
            <a:rect l="l" t="t" r="r" b="b"/>
            <a:pathLst>
              <a:path w="4190" h="27673">
                <a:moveTo>
                  <a:pt x="12" y="27673"/>
                </a:moveTo>
                <a:lnTo>
                  <a:pt x="0" y="8166"/>
                </a:lnTo>
                <a:lnTo>
                  <a:pt x="4190" y="0"/>
                </a:lnTo>
                <a:lnTo>
                  <a:pt x="12" y="27673"/>
                </a:lnTo>
                <a:close/>
              </a:path>
            </a:pathLst>
          </a:custGeom>
          <a:solidFill>
            <a:srgbClr val="4471C4"/>
          </a:solidFill>
        </p:spPr>
        <p:txBody>
          <a:bodyPr wrap="square" lIns="0" tIns="0" rIns="0" bIns="0" rtlCol="0">
            <a:noAutofit/>
          </a:bodyPr>
          <a:lstStyle/>
          <a:p>
            <a:endParaRPr/>
          </a:p>
        </p:txBody>
      </p:sp>
      <p:sp>
        <p:nvSpPr>
          <p:cNvPr id="89" name="object 89"/>
          <p:cNvSpPr/>
          <p:nvPr/>
        </p:nvSpPr>
        <p:spPr>
          <a:xfrm>
            <a:off x="1730641" y="1892744"/>
            <a:ext cx="1752" cy="9093"/>
          </a:xfrm>
          <a:custGeom>
            <a:avLst/>
            <a:gdLst/>
            <a:ahLst/>
            <a:cxnLst/>
            <a:rect l="l" t="t" r="r" b="b"/>
            <a:pathLst>
              <a:path w="1752" h="9093">
                <a:moveTo>
                  <a:pt x="1752" y="0"/>
                </a:moveTo>
                <a:lnTo>
                  <a:pt x="25" y="8991"/>
                </a:lnTo>
                <a:lnTo>
                  <a:pt x="1752" y="0"/>
                </a:lnTo>
                <a:close/>
              </a:path>
            </a:pathLst>
          </a:custGeom>
          <a:solidFill>
            <a:srgbClr val="4471C4"/>
          </a:solidFill>
        </p:spPr>
        <p:txBody>
          <a:bodyPr wrap="square" lIns="0" tIns="0" rIns="0" bIns="0" rtlCol="0">
            <a:noAutofit/>
          </a:bodyPr>
          <a:lstStyle/>
          <a:p>
            <a:endParaRPr/>
          </a:p>
        </p:txBody>
      </p:sp>
      <p:sp>
        <p:nvSpPr>
          <p:cNvPr id="90" name="object 90"/>
          <p:cNvSpPr/>
          <p:nvPr/>
        </p:nvSpPr>
        <p:spPr>
          <a:xfrm>
            <a:off x="1690281" y="1693913"/>
            <a:ext cx="40576" cy="79921"/>
          </a:xfrm>
          <a:custGeom>
            <a:avLst/>
            <a:gdLst/>
            <a:ahLst/>
            <a:cxnLst/>
            <a:rect l="l" t="t" r="r" b="b"/>
            <a:pathLst>
              <a:path w="40576" h="79921">
                <a:moveTo>
                  <a:pt x="16852" y="32346"/>
                </a:moveTo>
                <a:lnTo>
                  <a:pt x="11684" y="25082"/>
                </a:lnTo>
                <a:lnTo>
                  <a:pt x="11798" y="25222"/>
                </a:lnTo>
                <a:lnTo>
                  <a:pt x="6286" y="18211"/>
                </a:lnTo>
                <a:lnTo>
                  <a:pt x="6400" y="18364"/>
                </a:lnTo>
                <a:lnTo>
                  <a:pt x="571" y="11633"/>
                </a:lnTo>
                <a:lnTo>
                  <a:pt x="698" y="11760"/>
                </a:lnTo>
                <a:lnTo>
                  <a:pt x="0" y="0"/>
                </a:lnTo>
                <a:lnTo>
                  <a:pt x="6273" y="6565"/>
                </a:lnTo>
                <a:lnTo>
                  <a:pt x="12217" y="13436"/>
                </a:lnTo>
                <a:lnTo>
                  <a:pt x="17843" y="20586"/>
                </a:lnTo>
                <a:lnTo>
                  <a:pt x="21488" y="39573"/>
                </a:lnTo>
                <a:lnTo>
                  <a:pt x="21577" y="39725"/>
                </a:lnTo>
                <a:lnTo>
                  <a:pt x="25857" y="47180"/>
                </a:lnTo>
                <a:lnTo>
                  <a:pt x="28041" y="35686"/>
                </a:lnTo>
                <a:lnTo>
                  <a:pt x="32600" y="43624"/>
                </a:lnTo>
                <a:lnTo>
                  <a:pt x="36779" y="51790"/>
                </a:lnTo>
                <a:lnTo>
                  <a:pt x="40576" y="60172"/>
                </a:lnTo>
                <a:lnTo>
                  <a:pt x="39700" y="79921"/>
                </a:lnTo>
                <a:lnTo>
                  <a:pt x="36819" y="71415"/>
                </a:lnTo>
                <a:lnTo>
                  <a:pt x="33528" y="63055"/>
                </a:lnTo>
                <a:lnTo>
                  <a:pt x="33591" y="63220"/>
                </a:lnTo>
                <a:lnTo>
                  <a:pt x="29883" y="55003"/>
                </a:lnTo>
                <a:lnTo>
                  <a:pt x="25946" y="47345"/>
                </a:lnTo>
                <a:lnTo>
                  <a:pt x="21563" y="39703"/>
                </a:lnTo>
                <a:lnTo>
                  <a:pt x="16751" y="32207"/>
                </a:lnTo>
                <a:lnTo>
                  <a:pt x="16852" y="32346"/>
                </a:lnTo>
                <a:close/>
              </a:path>
            </a:pathLst>
          </a:custGeom>
          <a:solidFill>
            <a:srgbClr val="4471C4"/>
          </a:solidFill>
        </p:spPr>
        <p:txBody>
          <a:bodyPr wrap="square" lIns="0" tIns="0" rIns="0" bIns="0" rtlCol="0">
            <a:noAutofit/>
          </a:bodyPr>
          <a:lstStyle/>
          <a:p>
            <a:endParaRPr/>
          </a:p>
        </p:txBody>
      </p:sp>
      <p:sp>
        <p:nvSpPr>
          <p:cNvPr id="91" name="object 91"/>
          <p:cNvSpPr/>
          <p:nvPr/>
        </p:nvSpPr>
        <p:spPr>
          <a:xfrm>
            <a:off x="1624228" y="1953996"/>
            <a:ext cx="92049" cy="139623"/>
          </a:xfrm>
          <a:custGeom>
            <a:avLst/>
            <a:gdLst/>
            <a:ahLst/>
            <a:cxnLst/>
            <a:rect l="l" t="t" r="r" b="b"/>
            <a:pathLst>
              <a:path w="92049" h="139623">
                <a:moveTo>
                  <a:pt x="40970" y="93446"/>
                </a:moveTo>
                <a:lnTo>
                  <a:pt x="46164" y="86321"/>
                </a:lnTo>
                <a:lnTo>
                  <a:pt x="51155" y="79133"/>
                </a:lnTo>
                <a:lnTo>
                  <a:pt x="56057" y="71666"/>
                </a:lnTo>
                <a:lnTo>
                  <a:pt x="60706" y="64236"/>
                </a:lnTo>
                <a:lnTo>
                  <a:pt x="65265" y="56527"/>
                </a:lnTo>
                <a:lnTo>
                  <a:pt x="69596" y="48780"/>
                </a:lnTo>
                <a:lnTo>
                  <a:pt x="73698" y="40995"/>
                </a:lnTo>
                <a:lnTo>
                  <a:pt x="77698" y="32943"/>
                </a:lnTo>
                <a:lnTo>
                  <a:pt x="81432" y="24942"/>
                </a:lnTo>
                <a:lnTo>
                  <a:pt x="85013" y="16763"/>
                </a:lnTo>
                <a:lnTo>
                  <a:pt x="88430" y="8381"/>
                </a:lnTo>
                <a:lnTo>
                  <a:pt x="91617" y="0"/>
                </a:lnTo>
                <a:lnTo>
                  <a:pt x="92049" y="19684"/>
                </a:lnTo>
                <a:lnTo>
                  <a:pt x="88392" y="28041"/>
                </a:lnTo>
                <a:lnTo>
                  <a:pt x="84543" y="36283"/>
                </a:lnTo>
                <a:lnTo>
                  <a:pt x="80505" y="44424"/>
                </a:lnTo>
                <a:lnTo>
                  <a:pt x="76263" y="52450"/>
                </a:lnTo>
                <a:lnTo>
                  <a:pt x="71843" y="60363"/>
                </a:lnTo>
                <a:lnTo>
                  <a:pt x="67233" y="68148"/>
                </a:lnTo>
                <a:lnTo>
                  <a:pt x="62458" y="75818"/>
                </a:lnTo>
                <a:lnTo>
                  <a:pt x="57492" y="83362"/>
                </a:lnTo>
                <a:lnTo>
                  <a:pt x="52349" y="90766"/>
                </a:lnTo>
                <a:lnTo>
                  <a:pt x="47040" y="98056"/>
                </a:lnTo>
                <a:lnTo>
                  <a:pt x="41554" y="105206"/>
                </a:lnTo>
                <a:lnTo>
                  <a:pt x="35915" y="112217"/>
                </a:lnTo>
                <a:lnTo>
                  <a:pt x="30099" y="119087"/>
                </a:lnTo>
                <a:lnTo>
                  <a:pt x="24130" y="125806"/>
                </a:lnTo>
                <a:lnTo>
                  <a:pt x="18008" y="132397"/>
                </a:lnTo>
                <a:lnTo>
                  <a:pt x="11722" y="138823"/>
                </a:lnTo>
                <a:lnTo>
                  <a:pt x="6299" y="133476"/>
                </a:lnTo>
                <a:lnTo>
                  <a:pt x="0" y="139623"/>
                </a:lnTo>
                <a:lnTo>
                  <a:pt x="6330" y="133444"/>
                </a:lnTo>
                <a:lnTo>
                  <a:pt x="12522" y="127101"/>
                </a:lnTo>
                <a:lnTo>
                  <a:pt x="18465" y="120726"/>
                </a:lnTo>
                <a:lnTo>
                  <a:pt x="24371" y="114058"/>
                </a:lnTo>
                <a:lnTo>
                  <a:pt x="30010" y="107391"/>
                </a:lnTo>
                <a:lnTo>
                  <a:pt x="35598" y="100456"/>
                </a:lnTo>
                <a:lnTo>
                  <a:pt x="40970" y="93446"/>
                </a:lnTo>
                <a:close/>
              </a:path>
            </a:pathLst>
          </a:custGeom>
          <a:solidFill>
            <a:srgbClr val="4471C4"/>
          </a:solidFill>
        </p:spPr>
        <p:txBody>
          <a:bodyPr wrap="square" lIns="0" tIns="0" rIns="0" bIns="0" rtlCol="0">
            <a:noAutofit/>
          </a:bodyPr>
          <a:lstStyle/>
          <a:p>
            <a:endParaRPr/>
          </a:p>
        </p:txBody>
      </p:sp>
      <p:sp>
        <p:nvSpPr>
          <p:cNvPr id="92" name="object 92"/>
          <p:cNvSpPr/>
          <p:nvPr/>
        </p:nvSpPr>
        <p:spPr>
          <a:xfrm>
            <a:off x="1485607" y="1638452"/>
            <a:ext cx="172326" cy="38607"/>
          </a:xfrm>
          <a:custGeom>
            <a:avLst/>
            <a:gdLst/>
            <a:ahLst/>
            <a:cxnLst/>
            <a:rect l="l" t="t" r="r" b="b"/>
            <a:pathLst>
              <a:path w="172326" h="38607">
                <a:moveTo>
                  <a:pt x="141617" y="21932"/>
                </a:moveTo>
                <a:lnTo>
                  <a:pt x="133257" y="18641"/>
                </a:lnTo>
                <a:lnTo>
                  <a:pt x="124752" y="15760"/>
                </a:lnTo>
                <a:lnTo>
                  <a:pt x="124929" y="15824"/>
                </a:lnTo>
                <a:lnTo>
                  <a:pt x="116128" y="13322"/>
                </a:lnTo>
                <a:lnTo>
                  <a:pt x="116306" y="13373"/>
                </a:lnTo>
                <a:lnTo>
                  <a:pt x="107460" y="11330"/>
                </a:lnTo>
                <a:lnTo>
                  <a:pt x="98413" y="9707"/>
                </a:lnTo>
                <a:lnTo>
                  <a:pt x="89293" y="8559"/>
                </a:lnTo>
                <a:lnTo>
                  <a:pt x="89484" y="8572"/>
                </a:lnTo>
                <a:lnTo>
                  <a:pt x="80251" y="7861"/>
                </a:lnTo>
                <a:lnTo>
                  <a:pt x="70904" y="7619"/>
                </a:lnTo>
                <a:lnTo>
                  <a:pt x="70802" y="0"/>
                </a:lnTo>
                <a:lnTo>
                  <a:pt x="61074" y="254"/>
                </a:lnTo>
                <a:lnTo>
                  <a:pt x="51460" y="977"/>
                </a:lnTo>
                <a:lnTo>
                  <a:pt x="43040" y="9728"/>
                </a:lnTo>
                <a:lnTo>
                  <a:pt x="34277" y="11302"/>
                </a:lnTo>
                <a:lnTo>
                  <a:pt x="34086" y="11341"/>
                </a:lnTo>
                <a:lnTo>
                  <a:pt x="32651" y="3848"/>
                </a:lnTo>
                <a:lnTo>
                  <a:pt x="23494" y="5968"/>
                </a:lnTo>
                <a:lnTo>
                  <a:pt x="14516" y="8521"/>
                </a:lnTo>
                <a:lnTo>
                  <a:pt x="8242" y="18681"/>
                </a:lnTo>
                <a:lnTo>
                  <a:pt x="0" y="21932"/>
                </a:lnTo>
                <a:lnTo>
                  <a:pt x="8360" y="18641"/>
                </a:lnTo>
                <a:lnTo>
                  <a:pt x="16865" y="15760"/>
                </a:lnTo>
                <a:lnTo>
                  <a:pt x="25298" y="13373"/>
                </a:lnTo>
                <a:lnTo>
                  <a:pt x="34200" y="11320"/>
                </a:lnTo>
                <a:lnTo>
                  <a:pt x="43204" y="9707"/>
                </a:lnTo>
                <a:lnTo>
                  <a:pt x="52323" y="8559"/>
                </a:lnTo>
                <a:lnTo>
                  <a:pt x="52133" y="8572"/>
                </a:lnTo>
                <a:lnTo>
                  <a:pt x="61544" y="7861"/>
                </a:lnTo>
                <a:lnTo>
                  <a:pt x="61353" y="7861"/>
                </a:lnTo>
                <a:lnTo>
                  <a:pt x="70713" y="7619"/>
                </a:lnTo>
                <a:lnTo>
                  <a:pt x="80543" y="254"/>
                </a:lnTo>
                <a:lnTo>
                  <a:pt x="90157" y="977"/>
                </a:lnTo>
                <a:lnTo>
                  <a:pt x="98386" y="9702"/>
                </a:lnTo>
                <a:lnTo>
                  <a:pt x="98577" y="9728"/>
                </a:lnTo>
                <a:lnTo>
                  <a:pt x="107340" y="11302"/>
                </a:lnTo>
                <a:lnTo>
                  <a:pt x="108953" y="3848"/>
                </a:lnTo>
                <a:lnTo>
                  <a:pt x="118122" y="5968"/>
                </a:lnTo>
                <a:lnTo>
                  <a:pt x="127101" y="8521"/>
                </a:lnTo>
                <a:lnTo>
                  <a:pt x="135902" y="11493"/>
                </a:lnTo>
                <a:lnTo>
                  <a:pt x="144500" y="14884"/>
                </a:lnTo>
                <a:lnTo>
                  <a:pt x="152882" y="18681"/>
                </a:lnTo>
                <a:lnTo>
                  <a:pt x="161048" y="22860"/>
                </a:lnTo>
                <a:lnTo>
                  <a:pt x="168986" y="27419"/>
                </a:lnTo>
                <a:lnTo>
                  <a:pt x="172326" y="38607"/>
                </a:lnTo>
                <a:lnTo>
                  <a:pt x="165100" y="33972"/>
                </a:lnTo>
                <a:lnTo>
                  <a:pt x="164947" y="33883"/>
                </a:lnTo>
                <a:lnTo>
                  <a:pt x="157492" y="29591"/>
                </a:lnTo>
                <a:lnTo>
                  <a:pt x="149491" y="25501"/>
                </a:lnTo>
                <a:lnTo>
                  <a:pt x="149669" y="25577"/>
                </a:lnTo>
                <a:lnTo>
                  <a:pt x="141452" y="21869"/>
                </a:lnTo>
                <a:lnTo>
                  <a:pt x="141617" y="21932"/>
                </a:lnTo>
                <a:close/>
              </a:path>
            </a:pathLst>
          </a:custGeom>
          <a:solidFill>
            <a:srgbClr val="4471C4"/>
          </a:solidFill>
        </p:spPr>
        <p:txBody>
          <a:bodyPr wrap="square" lIns="0" tIns="0" rIns="0" bIns="0" rtlCol="0">
            <a:noAutofit/>
          </a:bodyPr>
          <a:lstStyle/>
          <a:p>
            <a:endParaRPr/>
          </a:p>
        </p:txBody>
      </p:sp>
      <p:sp>
        <p:nvSpPr>
          <p:cNvPr id="93" name="object 93"/>
          <p:cNvSpPr/>
          <p:nvPr/>
        </p:nvSpPr>
        <p:spPr>
          <a:xfrm>
            <a:off x="1556410" y="1638452"/>
            <a:ext cx="9740" cy="7619"/>
          </a:xfrm>
          <a:custGeom>
            <a:avLst/>
            <a:gdLst/>
            <a:ahLst/>
            <a:cxnLst/>
            <a:rect l="l" t="t" r="r" b="b"/>
            <a:pathLst>
              <a:path w="9740" h="7619">
                <a:moveTo>
                  <a:pt x="101" y="7619"/>
                </a:moveTo>
                <a:lnTo>
                  <a:pt x="0" y="0"/>
                </a:lnTo>
                <a:lnTo>
                  <a:pt x="9740" y="254"/>
                </a:lnTo>
                <a:lnTo>
                  <a:pt x="101" y="7619"/>
                </a:lnTo>
                <a:close/>
              </a:path>
            </a:pathLst>
          </a:custGeom>
          <a:solidFill>
            <a:srgbClr val="4471C4"/>
          </a:solidFill>
        </p:spPr>
        <p:txBody>
          <a:bodyPr wrap="square" lIns="0" tIns="0" rIns="0" bIns="0" rtlCol="0">
            <a:noAutofit/>
          </a:bodyPr>
          <a:lstStyle/>
          <a:p>
            <a:endParaRPr/>
          </a:p>
        </p:txBody>
      </p:sp>
      <p:sp>
        <p:nvSpPr>
          <p:cNvPr id="94" name="object 94"/>
          <p:cNvSpPr/>
          <p:nvPr/>
        </p:nvSpPr>
        <p:spPr>
          <a:xfrm>
            <a:off x="1370952" y="2087473"/>
            <a:ext cx="264998" cy="115011"/>
          </a:xfrm>
          <a:custGeom>
            <a:avLst/>
            <a:gdLst/>
            <a:ahLst/>
            <a:cxnLst/>
            <a:rect l="l" t="t" r="r" b="b"/>
            <a:pathLst>
              <a:path w="264998" h="115011">
                <a:moveTo>
                  <a:pt x="65011" y="101777"/>
                </a:moveTo>
                <a:lnTo>
                  <a:pt x="74002" y="100050"/>
                </a:lnTo>
                <a:lnTo>
                  <a:pt x="82931" y="98107"/>
                </a:lnTo>
                <a:lnTo>
                  <a:pt x="91681" y="95973"/>
                </a:lnTo>
                <a:lnTo>
                  <a:pt x="100533" y="93573"/>
                </a:lnTo>
                <a:lnTo>
                  <a:pt x="109194" y="90995"/>
                </a:lnTo>
                <a:lnTo>
                  <a:pt x="117767" y="88214"/>
                </a:lnTo>
                <a:lnTo>
                  <a:pt x="126161" y="85255"/>
                </a:lnTo>
                <a:lnTo>
                  <a:pt x="134556" y="82067"/>
                </a:lnTo>
                <a:lnTo>
                  <a:pt x="142849" y="78676"/>
                </a:lnTo>
                <a:lnTo>
                  <a:pt x="151117" y="75056"/>
                </a:lnTo>
                <a:lnTo>
                  <a:pt x="159194" y="71285"/>
                </a:lnTo>
                <a:lnTo>
                  <a:pt x="174942" y="63220"/>
                </a:lnTo>
                <a:lnTo>
                  <a:pt x="182689" y="58889"/>
                </a:lnTo>
                <a:lnTo>
                  <a:pt x="190322" y="54381"/>
                </a:lnTo>
                <a:lnTo>
                  <a:pt x="197916" y="49644"/>
                </a:lnTo>
                <a:lnTo>
                  <a:pt x="205219" y="44831"/>
                </a:lnTo>
                <a:lnTo>
                  <a:pt x="212559" y="39738"/>
                </a:lnTo>
                <a:lnTo>
                  <a:pt x="219697" y="34543"/>
                </a:lnTo>
                <a:lnTo>
                  <a:pt x="226631" y="29222"/>
                </a:lnTo>
                <a:lnTo>
                  <a:pt x="233565" y="23634"/>
                </a:lnTo>
                <a:lnTo>
                  <a:pt x="240233" y="18008"/>
                </a:lnTo>
                <a:lnTo>
                  <a:pt x="246824" y="12153"/>
                </a:lnTo>
                <a:lnTo>
                  <a:pt x="253276" y="6146"/>
                </a:lnTo>
                <a:lnTo>
                  <a:pt x="259575" y="0"/>
                </a:lnTo>
                <a:lnTo>
                  <a:pt x="264998" y="5346"/>
                </a:lnTo>
                <a:lnTo>
                  <a:pt x="258559" y="11633"/>
                </a:lnTo>
                <a:lnTo>
                  <a:pt x="251980" y="17767"/>
                </a:lnTo>
                <a:lnTo>
                  <a:pt x="245249" y="23736"/>
                </a:lnTo>
                <a:lnTo>
                  <a:pt x="238378" y="29540"/>
                </a:lnTo>
                <a:lnTo>
                  <a:pt x="231368" y="35191"/>
                </a:lnTo>
                <a:lnTo>
                  <a:pt x="224218" y="40665"/>
                </a:lnTo>
                <a:lnTo>
                  <a:pt x="216941" y="45986"/>
                </a:lnTo>
                <a:lnTo>
                  <a:pt x="209524" y="51117"/>
                </a:lnTo>
                <a:lnTo>
                  <a:pt x="201980" y="56083"/>
                </a:lnTo>
                <a:lnTo>
                  <a:pt x="194322" y="60871"/>
                </a:lnTo>
                <a:lnTo>
                  <a:pt x="186524" y="65468"/>
                </a:lnTo>
                <a:lnTo>
                  <a:pt x="178625" y="69900"/>
                </a:lnTo>
                <a:lnTo>
                  <a:pt x="170599" y="74129"/>
                </a:lnTo>
                <a:lnTo>
                  <a:pt x="162458" y="78168"/>
                </a:lnTo>
                <a:lnTo>
                  <a:pt x="154216" y="82029"/>
                </a:lnTo>
                <a:lnTo>
                  <a:pt x="145859" y="85674"/>
                </a:lnTo>
                <a:lnTo>
                  <a:pt x="137388" y="89141"/>
                </a:lnTo>
                <a:lnTo>
                  <a:pt x="128828" y="92392"/>
                </a:lnTo>
                <a:lnTo>
                  <a:pt x="120167" y="95440"/>
                </a:lnTo>
                <a:lnTo>
                  <a:pt x="111417" y="98285"/>
                </a:lnTo>
                <a:lnTo>
                  <a:pt x="102565" y="100914"/>
                </a:lnTo>
                <a:lnTo>
                  <a:pt x="93624" y="103339"/>
                </a:lnTo>
                <a:lnTo>
                  <a:pt x="84594" y="105537"/>
                </a:lnTo>
                <a:lnTo>
                  <a:pt x="75488" y="107518"/>
                </a:lnTo>
                <a:lnTo>
                  <a:pt x="66293" y="109283"/>
                </a:lnTo>
                <a:lnTo>
                  <a:pt x="57035" y="110820"/>
                </a:lnTo>
                <a:lnTo>
                  <a:pt x="47688" y="112128"/>
                </a:lnTo>
                <a:lnTo>
                  <a:pt x="38277" y="113207"/>
                </a:lnTo>
                <a:lnTo>
                  <a:pt x="28790" y="114046"/>
                </a:lnTo>
                <a:lnTo>
                  <a:pt x="19240" y="114655"/>
                </a:lnTo>
                <a:lnTo>
                  <a:pt x="9626" y="115011"/>
                </a:lnTo>
                <a:lnTo>
                  <a:pt x="3759" y="111328"/>
                </a:lnTo>
                <a:lnTo>
                  <a:pt x="0" y="107518"/>
                </a:lnTo>
                <a:lnTo>
                  <a:pt x="9385" y="107403"/>
                </a:lnTo>
                <a:lnTo>
                  <a:pt x="18897" y="107035"/>
                </a:lnTo>
                <a:lnTo>
                  <a:pt x="28155" y="106451"/>
                </a:lnTo>
                <a:lnTo>
                  <a:pt x="37452" y="105625"/>
                </a:lnTo>
                <a:lnTo>
                  <a:pt x="46714" y="104565"/>
                </a:lnTo>
                <a:lnTo>
                  <a:pt x="55930" y="103276"/>
                </a:lnTo>
                <a:lnTo>
                  <a:pt x="65011" y="101777"/>
                </a:lnTo>
                <a:close/>
              </a:path>
            </a:pathLst>
          </a:custGeom>
          <a:solidFill>
            <a:srgbClr val="4471C4"/>
          </a:solidFill>
        </p:spPr>
        <p:txBody>
          <a:bodyPr wrap="square" lIns="0" tIns="0" rIns="0" bIns="0" rtlCol="0">
            <a:noAutofit/>
          </a:bodyPr>
          <a:lstStyle/>
          <a:p>
            <a:endParaRPr/>
          </a:p>
        </p:txBody>
      </p:sp>
      <p:sp>
        <p:nvSpPr>
          <p:cNvPr id="95" name="object 95"/>
          <p:cNvSpPr/>
          <p:nvPr/>
        </p:nvSpPr>
        <p:spPr>
          <a:xfrm>
            <a:off x="1351953" y="1460690"/>
            <a:ext cx="9525" cy="355"/>
          </a:xfrm>
          <a:custGeom>
            <a:avLst/>
            <a:gdLst/>
            <a:ahLst/>
            <a:cxnLst/>
            <a:rect l="l" t="t" r="r" b="b"/>
            <a:pathLst>
              <a:path w="9525" h="355">
                <a:moveTo>
                  <a:pt x="0" y="355"/>
                </a:moveTo>
                <a:lnTo>
                  <a:pt x="9423" y="0"/>
                </a:lnTo>
                <a:lnTo>
                  <a:pt x="0" y="355"/>
                </a:lnTo>
                <a:close/>
              </a:path>
            </a:pathLst>
          </a:custGeom>
          <a:solidFill>
            <a:srgbClr val="4471C4"/>
          </a:solidFill>
        </p:spPr>
        <p:txBody>
          <a:bodyPr wrap="square" lIns="0" tIns="0" rIns="0" bIns="0" rtlCol="0">
            <a:noAutofit/>
          </a:bodyPr>
          <a:lstStyle/>
          <a:p>
            <a:endParaRPr/>
          </a:p>
        </p:txBody>
      </p:sp>
      <p:sp>
        <p:nvSpPr>
          <p:cNvPr id="96" name="object 96"/>
          <p:cNvSpPr/>
          <p:nvPr/>
        </p:nvSpPr>
        <p:spPr>
          <a:xfrm>
            <a:off x="1236218" y="1482826"/>
            <a:ext cx="8470" cy="3225"/>
          </a:xfrm>
          <a:custGeom>
            <a:avLst/>
            <a:gdLst/>
            <a:ahLst/>
            <a:cxnLst/>
            <a:rect l="l" t="t" r="r" b="b"/>
            <a:pathLst>
              <a:path w="8470" h="3225">
                <a:moveTo>
                  <a:pt x="88" y="3187"/>
                </a:moveTo>
                <a:lnTo>
                  <a:pt x="8470" y="0"/>
                </a:lnTo>
                <a:lnTo>
                  <a:pt x="0" y="3225"/>
                </a:lnTo>
                <a:close/>
              </a:path>
            </a:pathLst>
          </a:custGeom>
          <a:solidFill>
            <a:srgbClr val="4471C4"/>
          </a:solidFill>
        </p:spPr>
        <p:txBody>
          <a:bodyPr wrap="square" lIns="0" tIns="0" rIns="0" bIns="0" rtlCol="0">
            <a:noAutofit/>
          </a:bodyPr>
          <a:lstStyle/>
          <a:p>
            <a:endParaRPr/>
          </a:p>
        </p:txBody>
      </p:sp>
      <p:sp>
        <p:nvSpPr>
          <p:cNvPr id="97" name="object 97"/>
          <p:cNvSpPr/>
          <p:nvPr/>
        </p:nvSpPr>
        <p:spPr>
          <a:xfrm>
            <a:off x="1025525" y="1489913"/>
            <a:ext cx="186220" cy="211645"/>
          </a:xfrm>
          <a:custGeom>
            <a:avLst/>
            <a:gdLst/>
            <a:ahLst/>
            <a:cxnLst/>
            <a:rect l="l" t="t" r="r" b="b"/>
            <a:pathLst>
              <a:path w="186220" h="211645">
                <a:moveTo>
                  <a:pt x="147497" y="28473"/>
                </a:moveTo>
                <a:lnTo>
                  <a:pt x="140088" y="33350"/>
                </a:lnTo>
                <a:lnTo>
                  <a:pt x="132765" y="38430"/>
                </a:lnTo>
                <a:lnTo>
                  <a:pt x="125704" y="43573"/>
                </a:lnTo>
                <a:lnTo>
                  <a:pt x="118630" y="48996"/>
                </a:lnTo>
                <a:lnTo>
                  <a:pt x="111759" y="54533"/>
                </a:lnTo>
                <a:lnTo>
                  <a:pt x="105028" y="60223"/>
                </a:lnTo>
                <a:lnTo>
                  <a:pt x="98437" y="66078"/>
                </a:lnTo>
                <a:lnTo>
                  <a:pt x="92062" y="72021"/>
                </a:lnTo>
                <a:lnTo>
                  <a:pt x="85719" y="78213"/>
                </a:lnTo>
                <a:lnTo>
                  <a:pt x="79540" y="84543"/>
                </a:lnTo>
                <a:lnTo>
                  <a:pt x="73533" y="90995"/>
                </a:lnTo>
                <a:lnTo>
                  <a:pt x="67741" y="97523"/>
                </a:lnTo>
                <a:lnTo>
                  <a:pt x="61988" y="104317"/>
                </a:lnTo>
                <a:lnTo>
                  <a:pt x="56515" y="111124"/>
                </a:lnTo>
                <a:lnTo>
                  <a:pt x="51142" y="118122"/>
                </a:lnTo>
                <a:lnTo>
                  <a:pt x="45935" y="125260"/>
                </a:lnTo>
                <a:lnTo>
                  <a:pt x="40867" y="132583"/>
                </a:lnTo>
                <a:lnTo>
                  <a:pt x="35991" y="139979"/>
                </a:lnTo>
                <a:lnTo>
                  <a:pt x="31305" y="147497"/>
                </a:lnTo>
                <a:lnTo>
                  <a:pt x="26835" y="155041"/>
                </a:lnTo>
                <a:lnTo>
                  <a:pt x="22504" y="162788"/>
                </a:lnTo>
                <a:lnTo>
                  <a:pt x="18313" y="170738"/>
                </a:lnTo>
                <a:lnTo>
                  <a:pt x="14350" y="178714"/>
                </a:lnTo>
                <a:lnTo>
                  <a:pt x="10617" y="186702"/>
                </a:lnTo>
                <a:lnTo>
                  <a:pt x="7035" y="194894"/>
                </a:lnTo>
                <a:lnTo>
                  <a:pt x="3657" y="203174"/>
                </a:lnTo>
                <a:lnTo>
                  <a:pt x="431" y="211645"/>
                </a:lnTo>
                <a:lnTo>
                  <a:pt x="0" y="191960"/>
                </a:lnTo>
                <a:lnTo>
                  <a:pt x="3657" y="183603"/>
                </a:lnTo>
                <a:lnTo>
                  <a:pt x="7518" y="175361"/>
                </a:lnTo>
                <a:lnTo>
                  <a:pt x="11556" y="167220"/>
                </a:lnTo>
                <a:lnTo>
                  <a:pt x="15786" y="159194"/>
                </a:lnTo>
                <a:lnTo>
                  <a:pt x="20205" y="151282"/>
                </a:lnTo>
                <a:lnTo>
                  <a:pt x="24815" y="143497"/>
                </a:lnTo>
                <a:lnTo>
                  <a:pt x="29603" y="135826"/>
                </a:lnTo>
                <a:lnTo>
                  <a:pt x="34569" y="128295"/>
                </a:lnTo>
                <a:lnTo>
                  <a:pt x="39700" y="120878"/>
                </a:lnTo>
                <a:lnTo>
                  <a:pt x="45021" y="113601"/>
                </a:lnTo>
                <a:lnTo>
                  <a:pt x="50495" y="106451"/>
                </a:lnTo>
                <a:lnTo>
                  <a:pt x="56146" y="99440"/>
                </a:lnTo>
                <a:lnTo>
                  <a:pt x="61950" y="92570"/>
                </a:lnTo>
                <a:lnTo>
                  <a:pt x="67919" y="85839"/>
                </a:lnTo>
                <a:lnTo>
                  <a:pt x="74053" y="79247"/>
                </a:lnTo>
                <a:lnTo>
                  <a:pt x="80327" y="72821"/>
                </a:lnTo>
                <a:lnTo>
                  <a:pt x="86766" y="66535"/>
                </a:lnTo>
                <a:lnTo>
                  <a:pt x="93344" y="60413"/>
                </a:lnTo>
                <a:lnTo>
                  <a:pt x="100075" y="54444"/>
                </a:lnTo>
                <a:lnTo>
                  <a:pt x="106946" y="48628"/>
                </a:lnTo>
                <a:lnTo>
                  <a:pt x="113957" y="42976"/>
                </a:lnTo>
                <a:lnTo>
                  <a:pt x="121107" y="37503"/>
                </a:lnTo>
                <a:lnTo>
                  <a:pt x="128397" y="32194"/>
                </a:lnTo>
                <a:lnTo>
                  <a:pt x="135801" y="27050"/>
                </a:lnTo>
                <a:lnTo>
                  <a:pt x="143344" y="22085"/>
                </a:lnTo>
                <a:lnTo>
                  <a:pt x="151015" y="17297"/>
                </a:lnTo>
                <a:lnTo>
                  <a:pt x="158800" y="12699"/>
                </a:lnTo>
                <a:lnTo>
                  <a:pt x="166712" y="8280"/>
                </a:lnTo>
                <a:lnTo>
                  <a:pt x="174739" y="4038"/>
                </a:lnTo>
                <a:lnTo>
                  <a:pt x="182867" y="0"/>
                </a:lnTo>
                <a:lnTo>
                  <a:pt x="186220" y="6845"/>
                </a:lnTo>
                <a:lnTo>
                  <a:pt x="178244" y="10807"/>
                </a:lnTo>
                <a:lnTo>
                  <a:pt x="170383" y="14947"/>
                </a:lnTo>
                <a:lnTo>
                  <a:pt x="162636" y="19278"/>
                </a:lnTo>
                <a:lnTo>
                  <a:pt x="155003" y="23787"/>
                </a:lnTo>
                <a:lnTo>
                  <a:pt x="147421" y="28524"/>
                </a:lnTo>
                <a:close/>
              </a:path>
            </a:pathLst>
          </a:custGeom>
          <a:solidFill>
            <a:srgbClr val="4471C4"/>
          </a:solidFill>
        </p:spPr>
        <p:txBody>
          <a:bodyPr wrap="square" lIns="0" tIns="0" rIns="0" bIns="0" rtlCol="0">
            <a:noAutofit/>
          </a:bodyPr>
          <a:lstStyle/>
          <a:p>
            <a:endParaRPr/>
          </a:p>
        </p:txBody>
      </p:sp>
      <p:sp>
        <p:nvSpPr>
          <p:cNvPr id="98" name="object 98"/>
          <p:cNvSpPr/>
          <p:nvPr/>
        </p:nvSpPr>
        <p:spPr>
          <a:xfrm>
            <a:off x="1025525" y="1953996"/>
            <a:ext cx="316547" cy="247523"/>
          </a:xfrm>
          <a:custGeom>
            <a:avLst/>
            <a:gdLst/>
            <a:ahLst/>
            <a:cxnLst/>
            <a:rect l="l" t="t" r="r" b="b"/>
            <a:pathLst>
              <a:path w="316547" h="247523">
                <a:moveTo>
                  <a:pt x="155003" y="187858"/>
                </a:moveTo>
                <a:lnTo>
                  <a:pt x="162636" y="192366"/>
                </a:lnTo>
                <a:lnTo>
                  <a:pt x="170306" y="196659"/>
                </a:lnTo>
                <a:lnTo>
                  <a:pt x="178244" y="200850"/>
                </a:lnTo>
                <a:lnTo>
                  <a:pt x="186220" y="204800"/>
                </a:lnTo>
                <a:lnTo>
                  <a:pt x="194297" y="208572"/>
                </a:lnTo>
                <a:lnTo>
                  <a:pt x="202428" y="212127"/>
                </a:lnTo>
                <a:lnTo>
                  <a:pt x="210781" y="215544"/>
                </a:lnTo>
                <a:lnTo>
                  <a:pt x="219163" y="218732"/>
                </a:lnTo>
                <a:lnTo>
                  <a:pt x="227558" y="221691"/>
                </a:lnTo>
                <a:lnTo>
                  <a:pt x="236131" y="224472"/>
                </a:lnTo>
                <a:lnTo>
                  <a:pt x="244844" y="227061"/>
                </a:lnTo>
                <a:lnTo>
                  <a:pt x="253555" y="229425"/>
                </a:lnTo>
                <a:lnTo>
                  <a:pt x="262394" y="231584"/>
                </a:lnTo>
                <a:lnTo>
                  <a:pt x="271322" y="233527"/>
                </a:lnTo>
                <a:lnTo>
                  <a:pt x="280327" y="235254"/>
                </a:lnTo>
                <a:lnTo>
                  <a:pt x="289407" y="236753"/>
                </a:lnTo>
                <a:lnTo>
                  <a:pt x="298611" y="238042"/>
                </a:lnTo>
                <a:lnTo>
                  <a:pt x="307873" y="239102"/>
                </a:lnTo>
                <a:lnTo>
                  <a:pt x="316547" y="247523"/>
                </a:lnTo>
                <a:lnTo>
                  <a:pt x="307060" y="246684"/>
                </a:lnTo>
                <a:lnTo>
                  <a:pt x="298653" y="238048"/>
                </a:lnTo>
                <a:lnTo>
                  <a:pt x="297649" y="245605"/>
                </a:lnTo>
                <a:lnTo>
                  <a:pt x="288302" y="244297"/>
                </a:lnTo>
                <a:lnTo>
                  <a:pt x="279031" y="242760"/>
                </a:lnTo>
                <a:lnTo>
                  <a:pt x="260731" y="239013"/>
                </a:lnTo>
                <a:lnTo>
                  <a:pt x="242760" y="234391"/>
                </a:lnTo>
                <a:lnTo>
                  <a:pt x="225158" y="228917"/>
                </a:lnTo>
                <a:lnTo>
                  <a:pt x="207937" y="222618"/>
                </a:lnTo>
                <a:lnTo>
                  <a:pt x="191122" y="215506"/>
                </a:lnTo>
                <a:lnTo>
                  <a:pt x="174739" y="207606"/>
                </a:lnTo>
                <a:lnTo>
                  <a:pt x="158800" y="198945"/>
                </a:lnTo>
                <a:lnTo>
                  <a:pt x="143344" y="189560"/>
                </a:lnTo>
                <a:lnTo>
                  <a:pt x="128397" y="179463"/>
                </a:lnTo>
                <a:lnTo>
                  <a:pt x="113957" y="168668"/>
                </a:lnTo>
                <a:lnTo>
                  <a:pt x="100075" y="157213"/>
                </a:lnTo>
                <a:lnTo>
                  <a:pt x="86766" y="145110"/>
                </a:lnTo>
                <a:lnTo>
                  <a:pt x="74053" y="132397"/>
                </a:lnTo>
                <a:lnTo>
                  <a:pt x="61950" y="119087"/>
                </a:lnTo>
                <a:lnTo>
                  <a:pt x="50495" y="105206"/>
                </a:lnTo>
                <a:lnTo>
                  <a:pt x="39700" y="90766"/>
                </a:lnTo>
                <a:lnTo>
                  <a:pt x="29603" y="75818"/>
                </a:lnTo>
                <a:lnTo>
                  <a:pt x="20205" y="60363"/>
                </a:lnTo>
                <a:lnTo>
                  <a:pt x="11556" y="44424"/>
                </a:lnTo>
                <a:lnTo>
                  <a:pt x="3657" y="28041"/>
                </a:lnTo>
                <a:lnTo>
                  <a:pt x="0" y="19684"/>
                </a:lnTo>
                <a:lnTo>
                  <a:pt x="431" y="0"/>
                </a:lnTo>
                <a:lnTo>
                  <a:pt x="3657" y="8470"/>
                </a:lnTo>
                <a:lnTo>
                  <a:pt x="7035" y="16763"/>
                </a:lnTo>
                <a:lnTo>
                  <a:pt x="10617" y="24942"/>
                </a:lnTo>
                <a:lnTo>
                  <a:pt x="14350" y="32943"/>
                </a:lnTo>
                <a:lnTo>
                  <a:pt x="18313" y="40906"/>
                </a:lnTo>
                <a:lnTo>
                  <a:pt x="22504" y="48856"/>
                </a:lnTo>
                <a:lnTo>
                  <a:pt x="26835" y="56603"/>
                </a:lnTo>
                <a:lnTo>
                  <a:pt x="31356" y="64236"/>
                </a:lnTo>
                <a:lnTo>
                  <a:pt x="35991" y="71666"/>
                </a:lnTo>
                <a:lnTo>
                  <a:pt x="40855" y="79057"/>
                </a:lnTo>
                <a:lnTo>
                  <a:pt x="45935" y="86385"/>
                </a:lnTo>
                <a:lnTo>
                  <a:pt x="51142" y="93522"/>
                </a:lnTo>
                <a:lnTo>
                  <a:pt x="56515" y="100533"/>
                </a:lnTo>
                <a:lnTo>
                  <a:pt x="61988" y="107327"/>
                </a:lnTo>
                <a:lnTo>
                  <a:pt x="67741" y="114122"/>
                </a:lnTo>
                <a:lnTo>
                  <a:pt x="73596" y="120726"/>
                </a:lnTo>
                <a:lnTo>
                  <a:pt x="79540" y="127101"/>
                </a:lnTo>
                <a:lnTo>
                  <a:pt x="85719" y="133444"/>
                </a:lnTo>
                <a:lnTo>
                  <a:pt x="91998" y="139560"/>
                </a:lnTo>
                <a:lnTo>
                  <a:pt x="98437" y="145567"/>
                </a:lnTo>
                <a:lnTo>
                  <a:pt x="105028" y="151422"/>
                </a:lnTo>
                <a:lnTo>
                  <a:pt x="111759" y="157111"/>
                </a:lnTo>
                <a:lnTo>
                  <a:pt x="118706" y="162699"/>
                </a:lnTo>
                <a:lnTo>
                  <a:pt x="125704" y="168071"/>
                </a:lnTo>
                <a:lnTo>
                  <a:pt x="132841" y="173278"/>
                </a:lnTo>
                <a:lnTo>
                  <a:pt x="140088" y="178295"/>
                </a:lnTo>
                <a:lnTo>
                  <a:pt x="147497" y="183172"/>
                </a:lnTo>
                <a:lnTo>
                  <a:pt x="155003" y="187858"/>
                </a:lnTo>
                <a:close/>
              </a:path>
            </a:pathLst>
          </a:custGeom>
          <a:solidFill>
            <a:srgbClr val="4471C4"/>
          </a:solidFill>
        </p:spPr>
        <p:txBody>
          <a:bodyPr wrap="square" lIns="0" tIns="0" rIns="0" bIns="0" rtlCol="0">
            <a:noAutofit/>
          </a:bodyPr>
          <a:lstStyle/>
          <a:p>
            <a:endParaRPr/>
          </a:p>
        </p:txBody>
      </p:sp>
      <p:sp>
        <p:nvSpPr>
          <p:cNvPr id="99" name="object 99"/>
          <p:cNvSpPr/>
          <p:nvPr/>
        </p:nvSpPr>
        <p:spPr>
          <a:xfrm>
            <a:off x="1000391" y="1894128"/>
            <a:ext cx="110820" cy="4650955"/>
          </a:xfrm>
          <a:custGeom>
            <a:avLst/>
            <a:gdLst/>
            <a:ahLst/>
            <a:cxnLst/>
            <a:rect l="l" t="t" r="r" b="b"/>
            <a:pathLst>
              <a:path w="110820" h="4650955">
                <a:moveTo>
                  <a:pt x="76276" y="4605655"/>
                </a:moveTo>
                <a:lnTo>
                  <a:pt x="81648" y="4612652"/>
                </a:lnTo>
                <a:lnTo>
                  <a:pt x="87167" y="4619501"/>
                </a:lnTo>
                <a:lnTo>
                  <a:pt x="92875" y="4626254"/>
                </a:lnTo>
                <a:lnTo>
                  <a:pt x="98666" y="4632782"/>
                </a:lnTo>
                <a:lnTo>
                  <a:pt x="104673" y="4639233"/>
                </a:lnTo>
                <a:lnTo>
                  <a:pt x="110820" y="4645533"/>
                </a:lnTo>
                <a:lnTo>
                  <a:pt x="105460" y="4650955"/>
                </a:lnTo>
                <a:lnTo>
                  <a:pt x="99187" y="4644517"/>
                </a:lnTo>
                <a:lnTo>
                  <a:pt x="93052" y="4637938"/>
                </a:lnTo>
                <a:lnTo>
                  <a:pt x="87083" y="4631207"/>
                </a:lnTo>
                <a:lnTo>
                  <a:pt x="81280" y="4624336"/>
                </a:lnTo>
                <a:lnTo>
                  <a:pt x="75628" y="4617326"/>
                </a:lnTo>
                <a:lnTo>
                  <a:pt x="70154" y="4610176"/>
                </a:lnTo>
                <a:lnTo>
                  <a:pt x="64833" y="4602899"/>
                </a:lnTo>
                <a:lnTo>
                  <a:pt x="59702" y="4595482"/>
                </a:lnTo>
                <a:lnTo>
                  <a:pt x="54737" y="4587938"/>
                </a:lnTo>
                <a:lnTo>
                  <a:pt x="49949" y="4580280"/>
                </a:lnTo>
                <a:lnTo>
                  <a:pt x="45338" y="4572482"/>
                </a:lnTo>
                <a:lnTo>
                  <a:pt x="40919" y="4564583"/>
                </a:lnTo>
                <a:lnTo>
                  <a:pt x="36690" y="4556556"/>
                </a:lnTo>
                <a:lnTo>
                  <a:pt x="32651" y="4548416"/>
                </a:lnTo>
                <a:lnTo>
                  <a:pt x="28790" y="4540161"/>
                </a:lnTo>
                <a:lnTo>
                  <a:pt x="25133" y="4531804"/>
                </a:lnTo>
                <a:lnTo>
                  <a:pt x="21678" y="4523346"/>
                </a:lnTo>
                <a:lnTo>
                  <a:pt x="18427" y="4514786"/>
                </a:lnTo>
                <a:lnTo>
                  <a:pt x="17246" y="4486478"/>
                </a:lnTo>
                <a:lnTo>
                  <a:pt x="15379" y="4506125"/>
                </a:lnTo>
                <a:lnTo>
                  <a:pt x="12534" y="4497374"/>
                </a:lnTo>
                <a:lnTo>
                  <a:pt x="9906" y="4488522"/>
                </a:lnTo>
                <a:lnTo>
                  <a:pt x="7480" y="4479582"/>
                </a:lnTo>
                <a:lnTo>
                  <a:pt x="6261" y="4432731"/>
                </a:lnTo>
                <a:lnTo>
                  <a:pt x="5283" y="4470552"/>
                </a:lnTo>
                <a:lnTo>
                  <a:pt x="3302" y="4461446"/>
                </a:lnTo>
                <a:lnTo>
                  <a:pt x="3302" y="4385906"/>
                </a:lnTo>
                <a:lnTo>
                  <a:pt x="3302" y="4461446"/>
                </a:lnTo>
                <a:lnTo>
                  <a:pt x="1536" y="4452251"/>
                </a:lnTo>
                <a:lnTo>
                  <a:pt x="0" y="4442980"/>
                </a:lnTo>
                <a:lnTo>
                  <a:pt x="1536" y="0"/>
                </a:lnTo>
                <a:lnTo>
                  <a:pt x="3302" y="9182"/>
                </a:lnTo>
                <a:lnTo>
                  <a:pt x="3416" y="4395343"/>
                </a:lnTo>
                <a:lnTo>
                  <a:pt x="3784" y="4404855"/>
                </a:lnTo>
                <a:lnTo>
                  <a:pt x="4381" y="4414215"/>
                </a:lnTo>
                <a:lnTo>
                  <a:pt x="5206" y="4423511"/>
                </a:lnTo>
                <a:lnTo>
                  <a:pt x="6254" y="4432672"/>
                </a:lnTo>
                <a:lnTo>
                  <a:pt x="7543" y="4441888"/>
                </a:lnTo>
                <a:lnTo>
                  <a:pt x="10756" y="4459871"/>
                </a:lnTo>
                <a:lnTo>
                  <a:pt x="12687" y="4468799"/>
                </a:lnTo>
                <a:lnTo>
                  <a:pt x="14871" y="4477727"/>
                </a:lnTo>
                <a:lnTo>
                  <a:pt x="19824" y="4495152"/>
                </a:lnTo>
                <a:lnTo>
                  <a:pt x="22606" y="4503724"/>
                </a:lnTo>
                <a:lnTo>
                  <a:pt x="25603" y="4512208"/>
                </a:lnTo>
                <a:lnTo>
                  <a:pt x="28790" y="4520603"/>
                </a:lnTo>
                <a:lnTo>
                  <a:pt x="32169" y="4528883"/>
                </a:lnTo>
                <a:lnTo>
                  <a:pt x="35750" y="4537075"/>
                </a:lnTo>
                <a:lnTo>
                  <a:pt x="39484" y="4545063"/>
                </a:lnTo>
                <a:lnTo>
                  <a:pt x="43446" y="4553038"/>
                </a:lnTo>
                <a:lnTo>
                  <a:pt x="47637" y="4560976"/>
                </a:lnTo>
                <a:lnTo>
                  <a:pt x="51968" y="4568723"/>
                </a:lnTo>
                <a:lnTo>
                  <a:pt x="56438" y="4576279"/>
                </a:lnTo>
                <a:lnTo>
                  <a:pt x="61125" y="4583785"/>
                </a:lnTo>
                <a:lnTo>
                  <a:pt x="66002" y="4591196"/>
                </a:lnTo>
                <a:lnTo>
                  <a:pt x="71069" y="4598517"/>
                </a:lnTo>
                <a:lnTo>
                  <a:pt x="76276" y="4605655"/>
                </a:lnTo>
                <a:close/>
              </a:path>
            </a:pathLst>
          </a:custGeom>
          <a:solidFill>
            <a:srgbClr val="4471C4"/>
          </a:solidFill>
        </p:spPr>
        <p:txBody>
          <a:bodyPr wrap="square" lIns="0" tIns="0" rIns="0" bIns="0" rtlCol="0">
            <a:noAutofit/>
          </a:bodyPr>
          <a:lstStyle/>
          <a:p>
            <a:endParaRPr/>
          </a:p>
        </p:txBody>
      </p:sp>
      <p:sp>
        <p:nvSpPr>
          <p:cNvPr id="100" name="object 100"/>
          <p:cNvSpPr/>
          <p:nvPr/>
        </p:nvSpPr>
        <p:spPr>
          <a:xfrm>
            <a:off x="1009421" y="6344996"/>
            <a:ext cx="1739" cy="9093"/>
          </a:xfrm>
          <a:custGeom>
            <a:avLst/>
            <a:gdLst/>
            <a:ahLst/>
            <a:cxnLst/>
            <a:rect l="l" t="t" r="r" b="b"/>
            <a:pathLst>
              <a:path w="1739" h="9093">
                <a:moveTo>
                  <a:pt x="1739" y="9093"/>
                </a:moveTo>
                <a:lnTo>
                  <a:pt x="12" y="88"/>
                </a:lnTo>
                <a:lnTo>
                  <a:pt x="1739" y="9093"/>
                </a:lnTo>
                <a:close/>
              </a:path>
            </a:pathLst>
          </a:custGeom>
          <a:solidFill>
            <a:srgbClr val="4471C4"/>
          </a:solidFill>
        </p:spPr>
        <p:txBody>
          <a:bodyPr wrap="square" lIns="0" tIns="0" rIns="0" bIns="0" rtlCol="0">
            <a:noAutofit/>
          </a:bodyPr>
          <a:lstStyle/>
          <a:p>
            <a:endParaRPr/>
          </a:p>
        </p:txBody>
      </p:sp>
      <p:sp>
        <p:nvSpPr>
          <p:cNvPr id="101" name="object 101"/>
          <p:cNvSpPr/>
          <p:nvPr/>
        </p:nvSpPr>
        <p:spPr>
          <a:xfrm>
            <a:off x="10791405" y="899160"/>
            <a:ext cx="49656" cy="186677"/>
          </a:xfrm>
          <a:custGeom>
            <a:avLst/>
            <a:gdLst/>
            <a:ahLst/>
            <a:cxnLst/>
            <a:rect l="l" t="t" r="r" b="b"/>
            <a:pathLst>
              <a:path w="49656" h="186677">
                <a:moveTo>
                  <a:pt x="26924" y="68757"/>
                </a:moveTo>
                <a:lnTo>
                  <a:pt x="24129" y="77330"/>
                </a:lnTo>
                <a:lnTo>
                  <a:pt x="21541" y="86041"/>
                </a:lnTo>
                <a:lnTo>
                  <a:pt x="19164" y="94843"/>
                </a:lnTo>
                <a:lnTo>
                  <a:pt x="17005" y="103695"/>
                </a:lnTo>
                <a:lnTo>
                  <a:pt x="15062" y="112610"/>
                </a:lnTo>
                <a:lnTo>
                  <a:pt x="13360" y="121526"/>
                </a:lnTo>
                <a:lnTo>
                  <a:pt x="11837" y="130686"/>
                </a:lnTo>
                <a:lnTo>
                  <a:pt x="10566" y="139750"/>
                </a:lnTo>
                <a:lnTo>
                  <a:pt x="9512" y="148983"/>
                </a:lnTo>
                <a:lnTo>
                  <a:pt x="8686" y="158368"/>
                </a:lnTo>
                <a:lnTo>
                  <a:pt x="8089" y="167728"/>
                </a:lnTo>
                <a:lnTo>
                  <a:pt x="7734" y="177139"/>
                </a:lnTo>
                <a:lnTo>
                  <a:pt x="7607" y="186474"/>
                </a:lnTo>
                <a:lnTo>
                  <a:pt x="0" y="186677"/>
                </a:lnTo>
                <a:lnTo>
                  <a:pt x="114" y="176898"/>
                </a:lnTo>
                <a:lnTo>
                  <a:pt x="482" y="167297"/>
                </a:lnTo>
                <a:lnTo>
                  <a:pt x="1092" y="157746"/>
                </a:lnTo>
                <a:lnTo>
                  <a:pt x="1930" y="148259"/>
                </a:lnTo>
                <a:lnTo>
                  <a:pt x="3009" y="138836"/>
                </a:lnTo>
                <a:lnTo>
                  <a:pt x="4318" y="129501"/>
                </a:lnTo>
                <a:lnTo>
                  <a:pt x="5854" y="120230"/>
                </a:lnTo>
                <a:lnTo>
                  <a:pt x="7607" y="111036"/>
                </a:lnTo>
                <a:lnTo>
                  <a:pt x="9588" y="101930"/>
                </a:lnTo>
                <a:lnTo>
                  <a:pt x="11798" y="92900"/>
                </a:lnTo>
                <a:lnTo>
                  <a:pt x="11849" y="130606"/>
                </a:lnTo>
                <a:lnTo>
                  <a:pt x="14211" y="83959"/>
                </a:lnTo>
                <a:lnTo>
                  <a:pt x="16852" y="75120"/>
                </a:lnTo>
                <a:lnTo>
                  <a:pt x="19685" y="66357"/>
                </a:lnTo>
                <a:lnTo>
                  <a:pt x="21526" y="86093"/>
                </a:lnTo>
                <a:lnTo>
                  <a:pt x="22745" y="57696"/>
                </a:lnTo>
                <a:lnTo>
                  <a:pt x="25996" y="49136"/>
                </a:lnTo>
                <a:lnTo>
                  <a:pt x="29451" y="40678"/>
                </a:lnTo>
                <a:lnTo>
                  <a:pt x="33108" y="32321"/>
                </a:lnTo>
                <a:lnTo>
                  <a:pt x="36956" y="24066"/>
                </a:lnTo>
                <a:lnTo>
                  <a:pt x="41008" y="15925"/>
                </a:lnTo>
                <a:lnTo>
                  <a:pt x="45237" y="7912"/>
                </a:lnTo>
                <a:lnTo>
                  <a:pt x="49656" y="0"/>
                </a:lnTo>
                <a:lnTo>
                  <a:pt x="47764" y="19443"/>
                </a:lnTo>
                <a:lnTo>
                  <a:pt x="43840" y="27330"/>
                </a:lnTo>
                <a:lnTo>
                  <a:pt x="40030" y="35496"/>
                </a:lnTo>
                <a:lnTo>
                  <a:pt x="36487" y="43599"/>
                </a:lnTo>
                <a:lnTo>
                  <a:pt x="33096" y="51892"/>
                </a:lnTo>
                <a:lnTo>
                  <a:pt x="29883" y="60363"/>
                </a:lnTo>
                <a:lnTo>
                  <a:pt x="26898" y="68846"/>
                </a:lnTo>
                <a:close/>
              </a:path>
            </a:pathLst>
          </a:custGeom>
          <a:solidFill>
            <a:srgbClr val="4471C4"/>
          </a:solidFill>
        </p:spPr>
        <p:txBody>
          <a:bodyPr wrap="square" lIns="0" tIns="0" rIns="0" bIns="0" rtlCol="0">
            <a:noAutofit/>
          </a:bodyPr>
          <a:lstStyle/>
          <a:p>
            <a:endParaRPr/>
          </a:p>
        </p:txBody>
      </p:sp>
      <p:sp>
        <p:nvSpPr>
          <p:cNvPr id="102" name="object 102"/>
          <p:cNvSpPr/>
          <p:nvPr/>
        </p:nvSpPr>
        <p:spPr>
          <a:xfrm>
            <a:off x="10835208" y="790854"/>
            <a:ext cx="104355" cy="135724"/>
          </a:xfrm>
          <a:custGeom>
            <a:avLst/>
            <a:gdLst/>
            <a:ahLst/>
            <a:cxnLst/>
            <a:rect l="l" t="t" r="r" b="b"/>
            <a:pathLst>
              <a:path w="104355" h="135724">
                <a:moveTo>
                  <a:pt x="84150" y="23037"/>
                </a:moveTo>
                <a:lnTo>
                  <a:pt x="77698" y="29032"/>
                </a:lnTo>
                <a:lnTo>
                  <a:pt x="65239" y="41490"/>
                </a:lnTo>
                <a:lnTo>
                  <a:pt x="59232" y="47942"/>
                </a:lnTo>
                <a:lnTo>
                  <a:pt x="53327" y="54610"/>
                </a:lnTo>
                <a:lnTo>
                  <a:pt x="47688" y="61264"/>
                </a:lnTo>
                <a:lnTo>
                  <a:pt x="42100" y="68211"/>
                </a:lnTo>
                <a:lnTo>
                  <a:pt x="36728" y="75209"/>
                </a:lnTo>
                <a:lnTo>
                  <a:pt x="31584" y="82270"/>
                </a:lnTo>
                <a:lnTo>
                  <a:pt x="26542" y="89535"/>
                </a:lnTo>
                <a:lnTo>
                  <a:pt x="21640" y="97002"/>
                </a:lnTo>
                <a:lnTo>
                  <a:pt x="16992" y="104432"/>
                </a:lnTo>
                <a:lnTo>
                  <a:pt x="12433" y="112141"/>
                </a:lnTo>
                <a:lnTo>
                  <a:pt x="8102" y="119888"/>
                </a:lnTo>
                <a:lnTo>
                  <a:pt x="4000" y="127673"/>
                </a:lnTo>
                <a:lnTo>
                  <a:pt x="0" y="135724"/>
                </a:lnTo>
                <a:lnTo>
                  <a:pt x="3962" y="127749"/>
                </a:lnTo>
                <a:lnTo>
                  <a:pt x="5854" y="108305"/>
                </a:lnTo>
                <a:lnTo>
                  <a:pt x="10464" y="100520"/>
                </a:lnTo>
                <a:lnTo>
                  <a:pt x="15239" y="92849"/>
                </a:lnTo>
                <a:lnTo>
                  <a:pt x="20205" y="85305"/>
                </a:lnTo>
                <a:lnTo>
                  <a:pt x="25349" y="77889"/>
                </a:lnTo>
                <a:lnTo>
                  <a:pt x="30657" y="70612"/>
                </a:lnTo>
                <a:lnTo>
                  <a:pt x="36144" y="63461"/>
                </a:lnTo>
                <a:lnTo>
                  <a:pt x="41782" y="56451"/>
                </a:lnTo>
                <a:lnTo>
                  <a:pt x="47599" y="49580"/>
                </a:lnTo>
                <a:lnTo>
                  <a:pt x="53568" y="42849"/>
                </a:lnTo>
                <a:lnTo>
                  <a:pt x="59689" y="36271"/>
                </a:lnTo>
                <a:lnTo>
                  <a:pt x="65976" y="29832"/>
                </a:lnTo>
                <a:lnTo>
                  <a:pt x="71335" y="35255"/>
                </a:lnTo>
                <a:lnTo>
                  <a:pt x="72415" y="23558"/>
                </a:lnTo>
                <a:lnTo>
                  <a:pt x="78993" y="17424"/>
                </a:lnTo>
                <a:lnTo>
                  <a:pt x="85725" y="11455"/>
                </a:lnTo>
                <a:lnTo>
                  <a:pt x="92595" y="5638"/>
                </a:lnTo>
                <a:lnTo>
                  <a:pt x="99606" y="0"/>
                </a:lnTo>
                <a:lnTo>
                  <a:pt x="104355" y="5956"/>
                </a:lnTo>
                <a:lnTo>
                  <a:pt x="97431" y="11538"/>
                </a:lnTo>
                <a:lnTo>
                  <a:pt x="90741" y="17183"/>
                </a:lnTo>
                <a:lnTo>
                  <a:pt x="84086" y="23101"/>
                </a:lnTo>
                <a:close/>
              </a:path>
            </a:pathLst>
          </a:custGeom>
          <a:solidFill>
            <a:srgbClr val="4471C4"/>
          </a:solidFill>
        </p:spPr>
        <p:txBody>
          <a:bodyPr wrap="square" lIns="0" tIns="0" rIns="0" bIns="0" rtlCol="0">
            <a:noAutofit/>
          </a:bodyPr>
          <a:lstStyle/>
          <a:p>
            <a:endParaRPr/>
          </a:p>
        </p:txBody>
      </p:sp>
      <p:sp>
        <p:nvSpPr>
          <p:cNvPr id="103" name="object 103"/>
          <p:cNvSpPr/>
          <p:nvPr/>
        </p:nvSpPr>
        <p:spPr>
          <a:xfrm>
            <a:off x="10810074" y="1148295"/>
            <a:ext cx="310921" cy="126758"/>
          </a:xfrm>
          <a:custGeom>
            <a:avLst/>
            <a:gdLst/>
            <a:ahLst/>
            <a:cxnLst/>
            <a:rect l="l" t="t" r="r" b="b"/>
            <a:pathLst>
              <a:path w="310921" h="126758">
                <a:moveTo>
                  <a:pt x="84056" y="97217"/>
                </a:moveTo>
                <a:lnTo>
                  <a:pt x="91820" y="101197"/>
                </a:lnTo>
                <a:lnTo>
                  <a:pt x="99834" y="104825"/>
                </a:lnTo>
                <a:lnTo>
                  <a:pt x="108193" y="108129"/>
                </a:lnTo>
                <a:lnTo>
                  <a:pt x="116695" y="110996"/>
                </a:lnTo>
                <a:lnTo>
                  <a:pt x="125323" y="113449"/>
                </a:lnTo>
                <a:lnTo>
                  <a:pt x="125145" y="113398"/>
                </a:lnTo>
                <a:lnTo>
                  <a:pt x="133991" y="115440"/>
                </a:lnTo>
                <a:lnTo>
                  <a:pt x="143065" y="117068"/>
                </a:lnTo>
                <a:lnTo>
                  <a:pt x="142875" y="117030"/>
                </a:lnTo>
                <a:lnTo>
                  <a:pt x="152158" y="118211"/>
                </a:lnTo>
                <a:lnTo>
                  <a:pt x="151968" y="118198"/>
                </a:lnTo>
                <a:lnTo>
                  <a:pt x="161201" y="118897"/>
                </a:lnTo>
                <a:lnTo>
                  <a:pt x="161391" y="118910"/>
                </a:lnTo>
                <a:lnTo>
                  <a:pt x="170643" y="119136"/>
                </a:lnTo>
                <a:lnTo>
                  <a:pt x="180064" y="118898"/>
                </a:lnTo>
                <a:lnTo>
                  <a:pt x="189318" y="118198"/>
                </a:lnTo>
                <a:lnTo>
                  <a:pt x="189128" y="118211"/>
                </a:lnTo>
                <a:lnTo>
                  <a:pt x="198412" y="117030"/>
                </a:lnTo>
                <a:lnTo>
                  <a:pt x="207175" y="115468"/>
                </a:lnTo>
                <a:lnTo>
                  <a:pt x="216091" y="113412"/>
                </a:lnTo>
                <a:lnTo>
                  <a:pt x="224591" y="110996"/>
                </a:lnTo>
                <a:lnTo>
                  <a:pt x="233032" y="108153"/>
                </a:lnTo>
                <a:lnTo>
                  <a:pt x="241452" y="104825"/>
                </a:lnTo>
                <a:lnTo>
                  <a:pt x="241287" y="104901"/>
                </a:lnTo>
                <a:lnTo>
                  <a:pt x="249504" y="101180"/>
                </a:lnTo>
                <a:lnTo>
                  <a:pt x="249339" y="101269"/>
                </a:lnTo>
                <a:lnTo>
                  <a:pt x="257243" y="97217"/>
                </a:lnTo>
                <a:lnTo>
                  <a:pt x="264883" y="92822"/>
                </a:lnTo>
                <a:lnTo>
                  <a:pt x="272160" y="88163"/>
                </a:lnTo>
                <a:lnTo>
                  <a:pt x="279438" y="82994"/>
                </a:lnTo>
                <a:lnTo>
                  <a:pt x="279285" y="83096"/>
                </a:lnTo>
                <a:lnTo>
                  <a:pt x="286213" y="77661"/>
                </a:lnTo>
                <a:lnTo>
                  <a:pt x="292887" y="71881"/>
                </a:lnTo>
                <a:lnTo>
                  <a:pt x="292747" y="71996"/>
                </a:lnTo>
                <a:lnTo>
                  <a:pt x="299122" y="65922"/>
                </a:lnTo>
                <a:lnTo>
                  <a:pt x="305206" y="59550"/>
                </a:lnTo>
                <a:lnTo>
                  <a:pt x="305079" y="59677"/>
                </a:lnTo>
                <a:lnTo>
                  <a:pt x="310921" y="52946"/>
                </a:lnTo>
                <a:lnTo>
                  <a:pt x="310781" y="64731"/>
                </a:lnTo>
                <a:lnTo>
                  <a:pt x="304520" y="71310"/>
                </a:lnTo>
                <a:lnTo>
                  <a:pt x="299186" y="65862"/>
                </a:lnTo>
                <a:lnTo>
                  <a:pt x="299059" y="65989"/>
                </a:lnTo>
                <a:lnTo>
                  <a:pt x="297942" y="77584"/>
                </a:lnTo>
                <a:lnTo>
                  <a:pt x="291071" y="83527"/>
                </a:lnTo>
                <a:lnTo>
                  <a:pt x="286296" y="77596"/>
                </a:lnTo>
                <a:lnTo>
                  <a:pt x="286156" y="77711"/>
                </a:lnTo>
                <a:lnTo>
                  <a:pt x="283921" y="89153"/>
                </a:lnTo>
                <a:lnTo>
                  <a:pt x="276504" y="94424"/>
                </a:lnTo>
                <a:lnTo>
                  <a:pt x="268820" y="99352"/>
                </a:lnTo>
                <a:lnTo>
                  <a:pt x="264782" y="92887"/>
                </a:lnTo>
                <a:lnTo>
                  <a:pt x="257340" y="97167"/>
                </a:lnTo>
                <a:lnTo>
                  <a:pt x="257175" y="97256"/>
                </a:lnTo>
                <a:lnTo>
                  <a:pt x="252729" y="108089"/>
                </a:lnTo>
                <a:lnTo>
                  <a:pt x="244335" y="111886"/>
                </a:lnTo>
                <a:lnTo>
                  <a:pt x="235737" y="115277"/>
                </a:lnTo>
                <a:lnTo>
                  <a:pt x="226949" y="118249"/>
                </a:lnTo>
                <a:lnTo>
                  <a:pt x="224586" y="110997"/>
                </a:lnTo>
                <a:lnTo>
                  <a:pt x="216153" y="113398"/>
                </a:lnTo>
                <a:lnTo>
                  <a:pt x="215963" y="113449"/>
                </a:lnTo>
                <a:lnTo>
                  <a:pt x="208800" y="122910"/>
                </a:lnTo>
                <a:lnTo>
                  <a:pt x="199478" y="124586"/>
                </a:lnTo>
                <a:lnTo>
                  <a:pt x="190004" y="125780"/>
                </a:lnTo>
                <a:lnTo>
                  <a:pt x="180390" y="126517"/>
                </a:lnTo>
                <a:lnTo>
                  <a:pt x="179908" y="118910"/>
                </a:lnTo>
                <a:lnTo>
                  <a:pt x="170738" y="119138"/>
                </a:lnTo>
                <a:lnTo>
                  <a:pt x="170548" y="119138"/>
                </a:lnTo>
                <a:lnTo>
                  <a:pt x="170649" y="126758"/>
                </a:lnTo>
                <a:lnTo>
                  <a:pt x="160908" y="126517"/>
                </a:lnTo>
                <a:lnTo>
                  <a:pt x="151295" y="125780"/>
                </a:lnTo>
                <a:lnTo>
                  <a:pt x="141820" y="124586"/>
                </a:lnTo>
                <a:lnTo>
                  <a:pt x="132499" y="122910"/>
                </a:lnTo>
                <a:lnTo>
                  <a:pt x="123329" y="120802"/>
                </a:lnTo>
                <a:lnTo>
                  <a:pt x="116522" y="110947"/>
                </a:lnTo>
                <a:lnTo>
                  <a:pt x="108254" y="108153"/>
                </a:lnTo>
                <a:lnTo>
                  <a:pt x="108076" y="108089"/>
                </a:lnTo>
                <a:lnTo>
                  <a:pt x="105549" y="115277"/>
                </a:lnTo>
                <a:lnTo>
                  <a:pt x="96951" y="111886"/>
                </a:lnTo>
                <a:lnTo>
                  <a:pt x="91782" y="101180"/>
                </a:lnTo>
                <a:lnTo>
                  <a:pt x="84124" y="97256"/>
                </a:lnTo>
                <a:lnTo>
                  <a:pt x="83959" y="97167"/>
                </a:lnTo>
                <a:lnTo>
                  <a:pt x="80403" y="103911"/>
                </a:lnTo>
                <a:lnTo>
                  <a:pt x="72478" y="99352"/>
                </a:lnTo>
                <a:lnTo>
                  <a:pt x="69138" y="88163"/>
                </a:lnTo>
                <a:lnTo>
                  <a:pt x="68986" y="88061"/>
                </a:lnTo>
                <a:lnTo>
                  <a:pt x="64795" y="94424"/>
                </a:lnTo>
                <a:lnTo>
                  <a:pt x="57365" y="89153"/>
                </a:lnTo>
                <a:lnTo>
                  <a:pt x="55003" y="77596"/>
                </a:lnTo>
                <a:lnTo>
                  <a:pt x="48539" y="71996"/>
                </a:lnTo>
                <a:lnTo>
                  <a:pt x="43345" y="77584"/>
                </a:lnTo>
                <a:lnTo>
                  <a:pt x="36779" y="71310"/>
                </a:lnTo>
                <a:lnTo>
                  <a:pt x="30505" y="64731"/>
                </a:lnTo>
                <a:lnTo>
                  <a:pt x="30378" y="52946"/>
                </a:lnTo>
                <a:lnTo>
                  <a:pt x="25095" y="46227"/>
                </a:lnTo>
                <a:lnTo>
                  <a:pt x="24980" y="46075"/>
                </a:lnTo>
                <a:lnTo>
                  <a:pt x="24561" y="57873"/>
                </a:lnTo>
                <a:lnTo>
                  <a:pt x="18935" y="50711"/>
                </a:lnTo>
                <a:lnTo>
                  <a:pt x="13665" y="43294"/>
                </a:lnTo>
                <a:lnTo>
                  <a:pt x="10833" y="23964"/>
                </a:lnTo>
                <a:lnTo>
                  <a:pt x="6896" y="16294"/>
                </a:lnTo>
                <a:lnTo>
                  <a:pt x="6819" y="16128"/>
                </a:lnTo>
                <a:lnTo>
                  <a:pt x="4178" y="27685"/>
                </a:lnTo>
                <a:lnTo>
                  <a:pt x="0" y="19519"/>
                </a:lnTo>
                <a:lnTo>
                  <a:pt x="0" y="0"/>
                </a:lnTo>
                <a:lnTo>
                  <a:pt x="3187" y="8077"/>
                </a:lnTo>
                <a:lnTo>
                  <a:pt x="3263" y="8254"/>
                </a:lnTo>
                <a:lnTo>
                  <a:pt x="6834" y="16156"/>
                </a:lnTo>
                <a:lnTo>
                  <a:pt x="10873" y="24034"/>
                </a:lnTo>
                <a:lnTo>
                  <a:pt x="15290" y="31737"/>
                </a:lnTo>
                <a:lnTo>
                  <a:pt x="19926" y="38950"/>
                </a:lnTo>
                <a:lnTo>
                  <a:pt x="25043" y="46155"/>
                </a:lnTo>
                <a:lnTo>
                  <a:pt x="30426" y="53002"/>
                </a:lnTo>
                <a:lnTo>
                  <a:pt x="36207" y="59677"/>
                </a:lnTo>
                <a:lnTo>
                  <a:pt x="36080" y="59550"/>
                </a:lnTo>
                <a:lnTo>
                  <a:pt x="42100" y="65862"/>
                </a:lnTo>
                <a:lnTo>
                  <a:pt x="42227" y="65989"/>
                </a:lnTo>
                <a:lnTo>
                  <a:pt x="48489" y="71948"/>
                </a:lnTo>
                <a:lnTo>
                  <a:pt x="55087" y="77662"/>
                </a:lnTo>
                <a:lnTo>
                  <a:pt x="61861" y="82994"/>
                </a:lnTo>
                <a:lnTo>
                  <a:pt x="62001" y="83096"/>
                </a:lnTo>
                <a:lnTo>
                  <a:pt x="69083" y="88124"/>
                </a:lnTo>
                <a:lnTo>
                  <a:pt x="76504" y="92887"/>
                </a:lnTo>
                <a:lnTo>
                  <a:pt x="76352" y="92786"/>
                </a:lnTo>
                <a:lnTo>
                  <a:pt x="84056" y="97217"/>
                </a:lnTo>
                <a:close/>
              </a:path>
            </a:pathLst>
          </a:custGeom>
          <a:solidFill>
            <a:srgbClr val="4471C4"/>
          </a:solidFill>
        </p:spPr>
        <p:txBody>
          <a:bodyPr wrap="square" lIns="0" tIns="0" rIns="0" bIns="0" rtlCol="0">
            <a:noAutofit/>
          </a:bodyPr>
          <a:lstStyle/>
          <a:p>
            <a:endParaRPr/>
          </a:p>
        </p:txBody>
      </p:sp>
      <p:sp>
        <p:nvSpPr>
          <p:cNvPr id="104" name="object 104"/>
          <p:cNvSpPr/>
          <p:nvPr/>
        </p:nvSpPr>
        <p:spPr>
          <a:xfrm>
            <a:off x="10801121" y="1113510"/>
            <a:ext cx="1765" cy="37325"/>
          </a:xfrm>
          <a:custGeom>
            <a:avLst/>
            <a:gdLst/>
            <a:ahLst/>
            <a:cxnLst/>
            <a:rect l="l" t="t" r="r" b="b"/>
            <a:pathLst>
              <a:path w="1765" h="37325">
                <a:moveTo>
                  <a:pt x="1765" y="37325"/>
                </a:moveTo>
                <a:lnTo>
                  <a:pt x="0" y="0"/>
                </a:lnTo>
                <a:lnTo>
                  <a:pt x="1574" y="8750"/>
                </a:lnTo>
                <a:lnTo>
                  <a:pt x="1765" y="37325"/>
                </a:lnTo>
                <a:close/>
              </a:path>
            </a:pathLst>
          </a:custGeom>
          <a:solidFill>
            <a:srgbClr val="4471C4"/>
          </a:solidFill>
        </p:spPr>
        <p:txBody>
          <a:bodyPr wrap="square" lIns="0" tIns="0" rIns="0" bIns="0" rtlCol="0">
            <a:noAutofit/>
          </a:bodyPr>
          <a:lstStyle/>
          <a:p>
            <a:endParaRPr/>
          </a:p>
        </p:txBody>
      </p:sp>
      <p:sp>
        <p:nvSpPr>
          <p:cNvPr id="105" name="object 105"/>
          <p:cNvSpPr/>
          <p:nvPr/>
        </p:nvSpPr>
        <p:spPr>
          <a:xfrm>
            <a:off x="11375809" y="774928"/>
            <a:ext cx="96100" cy="105460"/>
          </a:xfrm>
          <a:custGeom>
            <a:avLst/>
            <a:gdLst/>
            <a:ahLst/>
            <a:cxnLst/>
            <a:rect l="l" t="t" r="r" b="b"/>
            <a:pathLst>
              <a:path w="96100" h="105460">
                <a:moveTo>
                  <a:pt x="73748" y="77190"/>
                </a:moveTo>
                <a:lnTo>
                  <a:pt x="73850" y="65506"/>
                </a:lnTo>
                <a:lnTo>
                  <a:pt x="79654" y="72377"/>
                </a:lnTo>
                <a:lnTo>
                  <a:pt x="85305" y="79387"/>
                </a:lnTo>
                <a:lnTo>
                  <a:pt x="90792" y="86537"/>
                </a:lnTo>
                <a:lnTo>
                  <a:pt x="96100" y="93814"/>
                </a:lnTo>
                <a:lnTo>
                  <a:pt x="94894" y="105460"/>
                </a:lnTo>
                <a:lnTo>
                  <a:pt x="89865" y="98196"/>
                </a:lnTo>
                <a:lnTo>
                  <a:pt x="84658" y="91058"/>
                </a:lnTo>
                <a:lnTo>
                  <a:pt x="79349" y="84137"/>
                </a:lnTo>
                <a:lnTo>
                  <a:pt x="73767" y="77213"/>
                </a:lnTo>
                <a:lnTo>
                  <a:pt x="68059" y="70459"/>
                </a:lnTo>
                <a:lnTo>
                  <a:pt x="62268" y="63931"/>
                </a:lnTo>
                <a:lnTo>
                  <a:pt x="56210" y="57416"/>
                </a:lnTo>
                <a:lnTo>
                  <a:pt x="50114" y="51180"/>
                </a:lnTo>
                <a:lnTo>
                  <a:pt x="43815" y="45021"/>
                </a:lnTo>
                <a:lnTo>
                  <a:pt x="37363" y="39027"/>
                </a:lnTo>
                <a:lnTo>
                  <a:pt x="30772" y="33172"/>
                </a:lnTo>
                <a:lnTo>
                  <a:pt x="24017" y="27464"/>
                </a:lnTo>
                <a:lnTo>
                  <a:pt x="17094" y="21882"/>
                </a:lnTo>
                <a:lnTo>
                  <a:pt x="10096" y="16522"/>
                </a:lnTo>
                <a:lnTo>
                  <a:pt x="3035" y="11366"/>
                </a:lnTo>
                <a:lnTo>
                  <a:pt x="0" y="0"/>
                </a:lnTo>
                <a:lnTo>
                  <a:pt x="7416" y="5130"/>
                </a:lnTo>
                <a:lnTo>
                  <a:pt x="14693" y="10439"/>
                </a:lnTo>
                <a:lnTo>
                  <a:pt x="21844" y="15925"/>
                </a:lnTo>
                <a:lnTo>
                  <a:pt x="28854" y="21564"/>
                </a:lnTo>
                <a:lnTo>
                  <a:pt x="35725" y="27381"/>
                </a:lnTo>
                <a:lnTo>
                  <a:pt x="42456" y="33350"/>
                </a:lnTo>
                <a:lnTo>
                  <a:pt x="49034" y="39484"/>
                </a:lnTo>
                <a:lnTo>
                  <a:pt x="55473" y="45758"/>
                </a:lnTo>
                <a:lnTo>
                  <a:pt x="61747" y="52196"/>
                </a:lnTo>
                <a:lnTo>
                  <a:pt x="67881" y="58775"/>
                </a:lnTo>
                <a:lnTo>
                  <a:pt x="73850" y="65506"/>
                </a:lnTo>
                <a:lnTo>
                  <a:pt x="73812" y="77266"/>
                </a:lnTo>
                <a:close/>
              </a:path>
            </a:pathLst>
          </a:custGeom>
          <a:solidFill>
            <a:srgbClr val="4471C4"/>
          </a:solidFill>
        </p:spPr>
        <p:txBody>
          <a:bodyPr wrap="square" lIns="0" tIns="0" rIns="0" bIns="0" rtlCol="0">
            <a:noAutofit/>
          </a:bodyPr>
          <a:lstStyle/>
          <a:p>
            <a:endParaRPr/>
          </a:p>
        </p:txBody>
      </p:sp>
      <p:sp>
        <p:nvSpPr>
          <p:cNvPr id="106" name="object 106"/>
          <p:cNvSpPr/>
          <p:nvPr/>
        </p:nvSpPr>
        <p:spPr>
          <a:xfrm>
            <a:off x="11431282" y="5743346"/>
            <a:ext cx="39420" cy="59689"/>
          </a:xfrm>
          <a:custGeom>
            <a:avLst/>
            <a:gdLst/>
            <a:ahLst/>
            <a:cxnLst/>
            <a:rect l="l" t="t" r="r" b="b"/>
            <a:pathLst>
              <a:path w="39420" h="59689">
                <a:moveTo>
                  <a:pt x="12649" y="34925"/>
                </a:moveTo>
                <a:lnTo>
                  <a:pt x="18338" y="28193"/>
                </a:lnTo>
                <a:lnTo>
                  <a:pt x="23875" y="21323"/>
                </a:lnTo>
                <a:lnTo>
                  <a:pt x="29184" y="14389"/>
                </a:lnTo>
                <a:lnTo>
                  <a:pt x="34391" y="7251"/>
                </a:lnTo>
                <a:lnTo>
                  <a:pt x="39420" y="0"/>
                </a:lnTo>
                <a:lnTo>
                  <a:pt x="35318" y="18922"/>
                </a:lnTo>
                <a:lnTo>
                  <a:pt x="29832" y="26060"/>
                </a:lnTo>
                <a:lnTo>
                  <a:pt x="24180" y="33070"/>
                </a:lnTo>
                <a:lnTo>
                  <a:pt x="18376" y="39941"/>
                </a:lnTo>
                <a:lnTo>
                  <a:pt x="12407" y="46672"/>
                </a:lnTo>
                <a:lnTo>
                  <a:pt x="6273" y="53263"/>
                </a:lnTo>
                <a:lnTo>
                  <a:pt x="0" y="59689"/>
                </a:lnTo>
                <a:lnTo>
                  <a:pt x="800" y="47967"/>
                </a:lnTo>
                <a:lnTo>
                  <a:pt x="6794" y="41516"/>
                </a:lnTo>
                <a:lnTo>
                  <a:pt x="12649" y="34925"/>
                </a:lnTo>
                <a:close/>
              </a:path>
            </a:pathLst>
          </a:custGeom>
          <a:solidFill>
            <a:srgbClr val="4471C4"/>
          </a:solidFill>
        </p:spPr>
        <p:txBody>
          <a:bodyPr wrap="square" lIns="0" tIns="0" rIns="0" bIns="0" rtlCol="0">
            <a:noAutofit/>
          </a:bodyPr>
          <a:lstStyle/>
          <a:p>
            <a:endParaRPr/>
          </a:p>
        </p:txBody>
      </p:sp>
      <p:sp>
        <p:nvSpPr>
          <p:cNvPr id="107" name="object 107"/>
          <p:cNvSpPr/>
          <p:nvPr/>
        </p:nvSpPr>
        <p:spPr>
          <a:xfrm>
            <a:off x="11449621" y="1244892"/>
            <a:ext cx="47637" cy="86144"/>
          </a:xfrm>
          <a:custGeom>
            <a:avLst/>
            <a:gdLst/>
            <a:ahLst/>
            <a:cxnLst/>
            <a:rect l="l" t="t" r="r" b="b"/>
            <a:pathLst>
              <a:path w="47637" h="86144">
                <a:moveTo>
                  <a:pt x="39484" y="15913"/>
                </a:moveTo>
                <a:lnTo>
                  <a:pt x="43675" y="7975"/>
                </a:lnTo>
                <a:lnTo>
                  <a:pt x="47637" y="0"/>
                </a:lnTo>
                <a:lnTo>
                  <a:pt x="46202" y="19519"/>
                </a:lnTo>
                <a:lnTo>
                  <a:pt x="41783" y="27419"/>
                </a:lnTo>
                <a:lnTo>
                  <a:pt x="37172" y="35217"/>
                </a:lnTo>
                <a:lnTo>
                  <a:pt x="32385" y="42875"/>
                </a:lnTo>
                <a:lnTo>
                  <a:pt x="27419" y="50418"/>
                </a:lnTo>
                <a:lnTo>
                  <a:pt x="22288" y="57835"/>
                </a:lnTo>
                <a:lnTo>
                  <a:pt x="16979" y="65112"/>
                </a:lnTo>
                <a:lnTo>
                  <a:pt x="11493" y="72262"/>
                </a:lnTo>
                <a:lnTo>
                  <a:pt x="5842" y="79273"/>
                </a:lnTo>
                <a:lnTo>
                  <a:pt x="38" y="86144"/>
                </a:lnTo>
                <a:lnTo>
                  <a:pt x="0" y="74383"/>
                </a:lnTo>
                <a:lnTo>
                  <a:pt x="5537" y="67513"/>
                </a:lnTo>
                <a:lnTo>
                  <a:pt x="10845" y="60591"/>
                </a:lnTo>
                <a:lnTo>
                  <a:pt x="16052" y="53454"/>
                </a:lnTo>
                <a:lnTo>
                  <a:pt x="21119" y="46132"/>
                </a:lnTo>
                <a:lnTo>
                  <a:pt x="30632" y="31292"/>
                </a:lnTo>
                <a:lnTo>
                  <a:pt x="35153" y="23660"/>
                </a:lnTo>
                <a:lnTo>
                  <a:pt x="39522" y="15836"/>
                </a:lnTo>
                <a:close/>
              </a:path>
            </a:pathLst>
          </a:custGeom>
          <a:solidFill>
            <a:srgbClr val="4471C4"/>
          </a:solidFill>
        </p:spPr>
        <p:txBody>
          <a:bodyPr wrap="square" lIns="0" tIns="0" rIns="0" bIns="0" rtlCol="0">
            <a:noAutofit/>
          </a:bodyPr>
          <a:lstStyle/>
          <a:p>
            <a:endParaRPr/>
          </a:p>
        </p:txBody>
      </p:sp>
      <p:sp>
        <p:nvSpPr>
          <p:cNvPr id="108" name="object 108"/>
          <p:cNvSpPr/>
          <p:nvPr/>
        </p:nvSpPr>
        <p:spPr>
          <a:xfrm>
            <a:off x="11500993" y="1228623"/>
            <a:ext cx="3606" cy="8280"/>
          </a:xfrm>
          <a:custGeom>
            <a:avLst/>
            <a:gdLst/>
            <a:ahLst/>
            <a:cxnLst/>
            <a:rect l="l" t="t" r="r" b="b"/>
            <a:pathLst>
              <a:path w="3606" h="8280">
                <a:moveTo>
                  <a:pt x="3581" y="88"/>
                </a:moveTo>
                <a:lnTo>
                  <a:pt x="0" y="8280"/>
                </a:lnTo>
                <a:lnTo>
                  <a:pt x="3606" y="0"/>
                </a:lnTo>
                <a:close/>
              </a:path>
            </a:pathLst>
          </a:custGeom>
          <a:solidFill>
            <a:srgbClr val="4471C4"/>
          </a:solidFill>
        </p:spPr>
        <p:txBody>
          <a:bodyPr wrap="square" lIns="0" tIns="0" rIns="0" bIns="0" rtlCol="0">
            <a:noAutofit/>
          </a:bodyPr>
          <a:lstStyle/>
          <a:p>
            <a:endParaRPr/>
          </a:p>
        </p:txBody>
      </p:sp>
      <p:sp>
        <p:nvSpPr>
          <p:cNvPr id="109" name="object 109"/>
          <p:cNvSpPr/>
          <p:nvPr/>
        </p:nvSpPr>
        <p:spPr>
          <a:xfrm>
            <a:off x="11465674" y="5638571"/>
            <a:ext cx="55689" cy="123697"/>
          </a:xfrm>
          <a:custGeom>
            <a:avLst/>
            <a:gdLst/>
            <a:ahLst/>
            <a:cxnLst/>
            <a:rect l="l" t="t" r="r" b="b"/>
            <a:pathLst>
              <a:path w="55689" h="123697">
                <a:moveTo>
                  <a:pt x="51244" y="8661"/>
                </a:moveTo>
                <a:lnTo>
                  <a:pt x="53822" y="0"/>
                </a:lnTo>
                <a:lnTo>
                  <a:pt x="55689" y="19646"/>
                </a:lnTo>
                <a:lnTo>
                  <a:pt x="52641" y="28295"/>
                </a:lnTo>
                <a:lnTo>
                  <a:pt x="49390" y="36868"/>
                </a:lnTo>
                <a:lnTo>
                  <a:pt x="45935" y="45326"/>
                </a:lnTo>
                <a:lnTo>
                  <a:pt x="42278" y="53682"/>
                </a:lnTo>
                <a:lnTo>
                  <a:pt x="38430" y="61925"/>
                </a:lnTo>
                <a:lnTo>
                  <a:pt x="34378" y="70065"/>
                </a:lnTo>
                <a:lnTo>
                  <a:pt x="30149" y="78092"/>
                </a:lnTo>
                <a:lnTo>
                  <a:pt x="25730" y="86004"/>
                </a:lnTo>
                <a:lnTo>
                  <a:pt x="21120" y="93789"/>
                </a:lnTo>
                <a:lnTo>
                  <a:pt x="16332" y="101460"/>
                </a:lnTo>
                <a:lnTo>
                  <a:pt x="11366" y="108991"/>
                </a:lnTo>
                <a:lnTo>
                  <a:pt x="6235" y="116408"/>
                </a:lnTo>
                <a:lnTo>
                  <a:pt x="927" y="123697"/>
                </a:lnTo>
                <a:lnTo>
                  <a:pt x="5029" y="104775"/>
                </a:lnTo>
                <a:lnTo>
                  <a:pt x="0" y="112026"/>
                </a:lnTo>
                <a:lnTo>
                  <a:pt x="5067" y="104717"/>
                </a:lnTo>
                <a:lnTo>
                  <a:pt x="9944" y="97307"/>
                </a:lnTo>
                <a:lnTo>
                  <a:pt x="14630" y="89788"/>
                </a:lnTo>
                <a:lnTo>
                  <a:pt x="19100" y="82245"/>
                </a:lnTo>
                <a:lnTo>
                  <a:pt x="23431" y="74498"/>
                </a:lnTo>
                <a:lnTo>
                  <a:pt x="27584" y="66636"/>
                </a:lnTo>
                <a:lnTo>
                  <a:pt x="31584" y="58585"/>
                </a:lnTo>
                <a:lnTo>
                  <a:pt x="35318" y="50584"/>
                </a:lnTo>
                <a:lnTo>
                  <a:pt x="38900" y="42405"/>
                </a:lnTo>
                <a:lnTo>
                  <a:pt x="42316" y="34023"/>
                </a:lnTo>
                <a:lnTo>
                  <a:pt x="45504" y="25641"/>
                </a:lnTo>
                <a:lnTo>
                  <a:pt x="48488" y="17157"/>
                </a:lnTo>
                <a:lnTo>
                  <a:pt x="51269" y="8572"/>
                </a:lnTo>
                <a:close/>
              </a:path>
            </a:pathLst>
          </a:custGeom>
          <a:solidFill>
            <a:srgbClr val="4471C4"/>
          </a:solidFill>
        </p:spPr>
        <p:txBody>
          <a:bodyPr wrap="square" lIns="0" tIns="0" rIns="0" bIns="0" rtlCol="0">
            <a:noAutofit/>
          </a:bodyPr>
          <a:lstStyle/>
          <a:p>
            <a:endParaRPr/>
          </a:p>
        </p:txBody>
      </p:sp>
      <p:sp>
        <p:nvSpPr>
          <p:cNvPr id="110" name="object 110"/>
          <p:cNvSpPr/>
          <p:nvPr/>
        </p:nvSpPr>
        <p:spPr>
          <a:xfrm>
            <a:off x="11475567" y="1276108"/>
            <a:ext cx="4737" cy="7581"/>
          </a:xfrm>
          <a:custGeom>
            <a:avLst/>
            <a:gdLst/>
            <a:ahLst/>
            <a:cxnLst/>
            <a:rect l="l" t="t" r="r" b="b"/>
            <a:pathLst>
              <a:path w="4737" h="7581">
                <a:moveTo>
                  <a:pt x="4737" y="0"/>
                </a:moveTo>
                <a:lnTo>
                  <a:pt x="50" y="7505"/>
                </a:lnTo>
                <a:lnTo>
                  <a:pt x="4737" y="0"/>
                </a:lnTo>
                <a:close/>
              </a:path>
            </a:pathLst>
          </a:custGeom>
          <a:solidFill>
            <a:srgbClr val="4471C4"/>
          </a:solidFill>
        </p:spPr>
        <p:txBody>
          <a:bodyPr wrap="square" lIns="0" tIns="0" rIns="0" bIns="0" rtlCol="0">
            <a:noAutofit/>
          </a:bodyPr>
          <a:lstStyle/>
          <a:p>
            <a:endParaRPr/>
          </a:p>
        </p:txBody>
      </p:sp>
      <p:sp>
        <p:nvSpPr>
          <p:cNvPr id="111" name="object 111"/>
          <p:cNvSpPr/>
          <p:nvPr/>
        </p:nvSpPr>
        <p:spPr>
          <a:xfrm>
            <a:off x="11438013" y="1326019"/>
            <a:ext cx="5918" cy="6654"/>
          </a:xfrm>
          <a:custGeom>
            <a:avLst/>
            <a:gdLst/>
            <a:ahLst/>
            <a:cxnLst/>
            <a:rect l="l" t="t" r="r" b="b"/>
            <a:pathLst>
              <a:path w="5918" h="6654">
                <a:moveTo>
                  <a:pt x="5918" y="0"/>
                </a:moveTo>
                <a:lnTo>
                  <a:pt x="63" y="6591"/>
                </a:lnTo>
                <a:lnTo>
                  <a:pt x="5918" y="0"/>
                </a:lnTo>
                <a:close/>
              </a:path>
            </a:pathLst>
          </a:custGeom>
          <a:solidFill>
            <a:srgbClr val="4471C4"/>
          </a:solidFill>
        </p:spPr>
        <p:txBody>
          <a:bodyPr wrap="square" lIns="0" tIns="0" rIns="0" bIns="0" rtlCol="0">
            <a:noAutofit/>
          </a:bodyPr>
          <a:lstStyle/>
          <a:p>
            <a:endParaRPr/>
          </a:p>
        </p:txBody>
      </p:sp>
      <p:sp>
        <p:nvSpPr>
          <p:cNvPr id="112" name="object 112"/>
          <p:cNvSpPr/>
          <p:nvPr/>
        </p:nvSpPr>
        <p:spPr>
          <a:xfrm>
            <a:off x="11432019" y="1332611"/>
            <a:ext cx="6057" cy="6515"/>
          </a:xfrm>
          <a:custGeom>
            <a:avLst/>
            <a:gdLst/>
            <a:ahLst/>
            <a:cxnLst/>
            <a:rect l="l" t="t" r="r" b="b"/>
            <a:pathLst>
              <a:path w="6057" h="6515">
                <a:moveTo>
                  <a:pt x="6057" y="0"/>
                </a:moveTo>
                <a:lnTo>
                  <a:pt x="63" y="6451"/>
                </a:lnTo>
                <a:lnTo>
                  <a:pt x="6057" y="0"/>
                </a:lnTo>
                <a:close/>
              </a:path>
            </a:pathLst>
          </a:custGeom>
          <a:solidFill>
            <a:srgbClr val="4471C4"/>
          </a:solidFill>
        </p:spPr>
        <p:txBody>
          <a:bodyPr wrap="square" lIns="0" tIns="0" rIns="0" bIns="0" rtlCol="0">
            <a:noAutofit/>
          </a:bodyPr>
          <a:lstStyle/>
          <a:p>
            <a:endParaRPr/>
          </a:p>
        </p:txBody>
      </p:sp>
      <p:sp>
        <p:nvSpPr>
          <p:cNvPr id="113" name="object 113"/>
          <p:cNvSpPr/>
          <p:nvPr/>
        </p:nvSpPr>
        <p:spPr>
          <a:xfrm>
            <a:off x="11364112" y="5791314"/>
            <a:ext cx="67970" cy="57492"/>
          </a:xfrm>
          <a:custGeom>
            <a:avLst/>
            <a:gdLst/>
            <a:ahLst/>
            <a:cxnLst/>
            <a:rect l="l" t="t" r="r" b="b"/>
            <a:pathLst>
              <a:path w="67970" h="57492">
                <a:moveTo>
                  <a:pt x="49060" y="18465"/>
                </a:moveTo>
                <a:lnTo>
                  <a:pt x="55511" y="12458"/>
                </a:lnTo>
                <a:lnTo>
                  <a:pt x="61779" y="6329"/>
                </a:lnTo>
                <a:lnTo>
                  <a:pt x="67970" y="0"/>
                </a:lnTo>
                <a:lnTo>
                  <a:pt x="67170" y="11722"/>
                </a:lnTo>
                <a:lnTo>
                  <a:pt x="60731" y="18008"/>
                </a:lnTo>
                <a:lnTo>
                  <a:pt x="54152" y="24129"/>
                </a:lnTo>
                <a:lnTo>
                  <a:pt x="47421" y="30111"/>
                </a:lnTo>
                <a:lnTo>
                  <a:pt x="40551" y="35915"/>
                </a:lnTo>
                <a:lnTo>
                  <a:pt x="33540" y="41567"/>
                </a:lnTo>
                <a:lnTo>
                  <a:pt x="26390" y="47040"/>
                </a:lnTo>
                <a:lnTo>
                  <a:pt x="19113" y="52349"/>
                </a:lnTo>
                <a:lnTo>
                  <a:pt x="11696" y="57492"/>
                </a:lnTo>
                <a:lnTo>
                  <a:pt x="7391" y="51206"/>
                </a:lnTo>
                <a:lnTo>
                  <a:pt x="0" y="56070"/>
                </a:lnTo>
                <a:lnTo>
                  <a:pt x="7409" y="51193"/>
                </a:lnTo>
                <a:lnTo>
                  <a:pt x="14655" y="46177"/>
                </a:lnTo>
                <a:lnTo>
                  <a:pt x="21793" y="40970"/>
                </a:lnTo>
                <a:lnTo>
                  <a:pt x="28867" y="35547"/>
                </a:lnTo>
                <a:lnTo>
                  <a:pt x="35715" y="30027"/>
                </a:lnTo>
                <a:lnTo>
                  <a:pt x="42468" y="24320"/>
                </a:lnTo>
                <a:lnTo>
                  <a:pt x="49060" y="18465"/>
                </a:lnTo>
                <a:close/>
              </a:path>
            </a:pathLst>
          </a:custGeom>
          <a:solidFill>
            <a:srgbClr val="4471C4"/>
          </a:solidFill>
        </p:spPr>
        <p:txBody>
          <a:bodyPr wrap="square" lIns="0" tIns="0" rIns="0" bIns="0" rtlCol="0">
            <a:noAutofit/>
          </a:bodyPr>
          <a:lstStyle/>
          <a:p>
            <a:endParaRPr/>
          </a:p>
        </p:txBody>
      </p:sp>
      <p:sp>
        <p:nvSpPr>
          <p:cNvPr id="114" name="object 114"/>
          <p:cNvSpPr/>
          <p:nvPr/>
        </p:nvSpPr>
        <p:spPr>
          <a:xfrm>
            <a:off x="10934814" y="710907"/>
            <a:ext cx="444030" cy="85902"/>
          </a:xfrm>
          <a:custGeom>
            <a:avLst/>
            <a:gdLst/>
            <a:ahLst/>
            <a:cxnLst/>
            <a:rect l="l" t="t" r="r" b="b"/>
            <a:pathLst>
              <a:path w="444030" h="85902">
                <a:moveTo>
                  <a:pt x="406488" y="51955"/>
                </a:moveTo>
                <a:lnTo>
                  <a:pt x="398559" y="47768"/>
                </a:lnTo>
                <a:lnTo>
                  <a:pt x="390664" y="43840"/>
                </a:lnTo>
                <a:lnTo>
                  <a:pt x="382498" y="40030"/>
                </a:lnTo>
                <a:lnTo>
                  <a:pt x="374396" y="36487"/>
                </a:lnTo>
                <a:lnTo>
                  <a:pt x="366026" y="33070"/>
                </a:lnTo>
                <a:lnTo>
                  <a:pt x="357720" y="29908"/>
                </a:lnTo>
                <a:lnTo>
                  <a:pt x="349237" y="26924"/>
                </a:lnTo>
                <a:lnTo>
                  <a:pt x="340664" y="24142"/>
                </a:lnTo>
                <a:lnTo>
                  <a:pt x="331990" y="21564"/>
                </a:lnTo>
                <a:lnTo>
                  <a:pt x="323151" y="19164"/>
                </a:lnTo>
                <a:lnTo>
                  <a:pt x="305473" y="15087"/>
                </a:lnTo>
                <a:lnTo>
                  <a:pt x="296468" y="13360"/>
                </a:lnTo>
                <a:lnTo>
                  <a:pt x="287312" y="11838"/>
                </a:lnTo>
                <a:lnTo>
                  <a:pt x="278244" y="10579"/>
                </a:lnTo>
                <a:lnTo>
                  <a:pt x="269011" y="9512"/>
                </a:lnTo>
                <a:lnTo>
                  <a:pt x="259727" y="8686"/>
                </a:lnTo>
                <a:lnTo>
                  <a:pt x="250266" y="8089"/>
                </a:lnTo>
                <a:lnTo>
                  <a:pt x="240944" y="7734"/>
                </a:lnTo>
                <a:lnTo>
                  <a:pt x="221983" y="7734"/>
                </a:lnTo>
                <a:lnTo>
                  <a:pt x="212559" y="8089"/>
                </a:lnTo>
                <a:lnTo>
                  <a:pt x="203111" y="8686"/>
                </a:lnTo>
                <a:lnTo>
                  <a:pt x="193814" y="9512"/>
                </a:lnTo>
                <a:lnTo>
                  <a:pt x="184696" y="10566"/>
                </a:lnTo>
                <a:lnTo>
                  <a:pt x="175437" y="11849"/>
                </a:lnTo>
                <a:lnTo>
                  <a:pt x="166357" y="13360"/>
                </a:lnTo>
                <a:lnTo>
                  <a:pt x="157454" y="15062"/>
                </a:lnTo>
                <a:lnTo>
                  <a:pt x="148526" y="17005"/>
                </a:lnTo>
                <a:lnTo>
                  <a:pt x="139687" y="19164"/>
                </a:lnTo>
                <a:lnTo>
                  <a:pt x="130835" y="21564"/>
                </a:lnTo>
                <a:lnTo>
                  <a:pt x="122174" y="24142"/>
                </a:lnTo>
                <a:lnTo>
                  <a:pt x="113601" y="26924"/>
                </a:lnTo>
                <a:lnTo>
                  <a:pt x="105117" y="29908"/>
                </a:lnTo>
                <a:lnTo>
                  <a:pt x="96812" y="33070"/>
                </a:lnTo>
                <a:lnTo>
                  <a:pt x="88469" y="36476"/>
                </a:lnTo>
                <a:lnTo>
                  <a:pt x="80251" y="40068"/>
                </a:lnTo>
                <a:lnTo>
                  <a:pt x="72174" y="43840"/>
                </a:lnTo>
                <a:lnTo>
                  <a:pt x="64287" y="47764"/>
                </a:lnTo>
                <a:lnTo>
                  <a:pt x="56349" y="51955"/>
                </a:lnTo>
                <a:lnTo>
                  <a:pt x="48602" y="56286"/>
                </a:lnTo>
                <a:lnTo>
                  <a:pt x="40970" y="60794"/>
                </a:lnTo>
                <a:lnTo>
                  <a:pt x="33540" y="65443"/>
                </a:lnTo>
                <a:lnTo>
                  <a:pt x="26130" y="70320"/>
                </a:lnTo>
                <a:lnTo>
                  <a:pt x="18808" y="75387"/>
                </a:lnTo>
                <a:lnTo>
                  <a:pt x="11671" y="80594"/>
                </a:lnTo>
                <a:lnTo>
                  <a:pt x="4749" y="85902"/>
                </a:lnTo>
                <a:lnTo>
                  <a:pt x="0" y="79946"/>
                </a:lnTo>
                <a:lnTo>
                  <a:pt x="7150" y="74460"/>
                </a:lnTo>
                <a:lnTo>
                  <a:pt x="14427" y="69151"/>
                </a:lnTo>
                <a:lnTo>
                  <a:pt x="21844" y="64020"/>
                </a:lnTo>
                <a:lnTo>
                  <a:pt x="29387" y="59055"/>
                </a:lnTo>
                <a:lnTo>
                  <a:pt x="37045" y="54267"/>
                </a:lnTo>
                <a:lnTo>
                  <a:pt x="44843" y="49657"/>
                </a:lnTo>
                <a:lnTo>
                  <a:pt x="52743" y="45237"/>
                </a:lnTo>
                <a:lnTo>
                  <a:pt x="60769" y="41008"/>
                </a:lnTo>
                <a:lnTo>
                  <a:pt x="68910" y="36957"/>
                </a:lnTo>
                <a:lnTo>
                  <a:pt x="77165" y="33108"/>
                </a:lnTo>
                <a:lnTo>
                  <a:pt x="85509" y="29451"/>
                </a:lnTo>
                <a:lnTo>
                  <a:pt x="93979" y="25996"/>
                </a:lnTo>
                <a:lnTo>
                  <a:pt x="102539" y="22745"/>
                </a:lnTo>
                <a:lnTo>
                  <a:pt x="111201" y="19697"/>
                </a:lnTo>
                <a:lnTo>
                  <a:pt x="119951" y="16852"/>
                </a:lnTo>
                <a:lnTo>
                  <a:pt x="128803" y="14211"/>
                </a:lnTo>
                <a:lnTo>
                  <a:pt x="137744" y="11798"/>
                </a:lnTo>
                <a:lnTo>
                  <a:pt x="146773" y="9601"/>
                </a:lnTo>
                <a:lnTo>
                  <a:pt x="155879" y="7607"/>
                </a:lnTo>
                <a:lnTo>
                  <a:pt x="165074" y="5854"/>
                </a:lnTo>
                <a:lnTo>
                  <a:pt x="174345" y="4318"/>
                </a:lnTo>
                <a:lnTo>
                  <a:pt x="183680" y="3009"/>
                </a:lnTo>
                <a:lnTo>
                  <a:pt x="193103" y="1930"/>
                </a:lnTo>
                <a:lnTo>
                  <a:pt x="202577" y="1092"/>
                </a:lnTo>
                <a:lnTo>
                  <a:pt x="212128" y="482"/>
                </a:lnTo>
                <a:lnTo>
                  <a:pt x="231419" y="0"/>
                </a:lnTo>
                <a:lnTo>
                  <a:pt x="231470" y="7620"/>
                </a:lnTo>
                <a:lnTo>
                  <a:pt x="241084" y="114"/>
                </a:lnTo>
                <a:lnTo>
                  <a:pt x="250698" y="482"/>
                </a:lnTo>
                <a:lnTo>
                  <a:pt x="260248" y="1092"/>
                </a:lnTo>
                <a:lnTo>
                  <a:pt x="269735" y="1930"/>
                </a:lnTo>
                <a:lnTo>
                  <a:pt x="279158" y="3009"/>
                </a:lnTo>
                <a:lnTo>
                  <a:pt x="287299" y="11836"/>
                </a:lnTo>
                <a:lnTo>
                  <a:pt x="288493" y="4318"/>
                </a:lnTo>
                <a:lnTo>
                  <a:pt x="297764" y="5854"/>
                </a:lnTo>
                <a:lnTo>
                  <a:pt x="306958" y="7607"/>
                </a:lnTo>
                <a:lnTo>
                  <a:pt x="316064" y="9601"/>
                </a:lnTo>
                <a:lnTo>
                  <a:pt x="325094" y="11798"/>
                </a:lnTo>
                <a:lnTo>
                  <a:pt x="334035" y="14211"/>
                </a:lnTo>
                <a:lnTo>
                  <a:pt x="342874" y="16852"/>
                </a:lnTo>
                <a:lnTo>
                  <a:pt x="351637" y="19697"/>
                </a:lnTo>
                <a:lnTo>
                  <a:pt x="360299" y="22745"/>
                </a:lnTo>
                <a:lnTo>
                  <a:pt x="368858" y="25996"/>
                </a:lnTo>
                <a:lnTo>
                  <a:pt x="377317" y="29451"/>
                </a:lnTo>
                <a:lnTo>
                  <a:pt x="385673" y="33108"/>
                </a:lnTo>
                <a:lnTo>
                  <a:pt x="393928" y="36957"/>
                </a:lnTo>
                <a:lnTo>
                  <a:pt x="398551" y="47764"/>
                </a:lnTo>
                <a:lnTo>
                  <a:pt x="402056" y="41008"/>
                </a:lnTo>
                <a:lnTo>
                  <a:pt x="410082" y="45237"/>
                </a:lnTo>
                <a:lnTo>
                  <a:pt x="417995" y="49657"/>
                </a:lnTo>
                <a:lnTo>
                  <a:pt x="425780" y="54267"/>
                </a:lnTo>
                <a:lnTo>
                  <a:pt x="433450" y="59055"/>
                </a:lnTo>
                <a:lnTo>
                  <a:pt x="440994" y="64020"/>
                </a:lnTo>
                <a:lnTo>
                  <a:pt x="444030" y="75387"/>
                </a:lnTo>
                <a:lnTo>
                  <a:pt x="436708" y="70320"/>
                </a:lnTo>
                <a:lnTo>
                  <a:pt x="429298" y="65443"/>
                </a:lnTo>
                <a:lnTo>
                  <a:pt x="421868" y="60794"/>
                </a:lnTo>
                <a:lnTo>
                  <a:pt x="414235" y="56286"/>
                </a:lnTo>
                <a:lnTo>
                  <a:pt x="406412" y="51917"/>
                </a:lnTo>
                <a:close/>
              </a:path>
            </a:pathLst>
          </a:custGeom>
          <a:solidFill>
            <a:srgbClr val="4471C4"/>
          </a:solidFill>
        </p:spPr>
        <p:txBody>
          <a:bodyPr wrap="square" lIns="0" tIns="0" rIns="0" bIns="0" rtlCol="0">
            <a:noAutofit/>
          </a:bodyPr>
          <a:lstStyle/>
          <a:p>
            <a:endParaRPr/>
          </a:p>
        </p:txBody>
      </p:sp>
      <p:sp>
        <p:nvSpPr>
          <p:cNvPr id="115" name="object 115"/>
          <p:cNvSpPr/>
          <p:nvPr/>
        </p:nvSpPr>
        <p:spPr>
          <a:xfrm>
            <a:off x="11249113" y="727913"/>
            <a:ext cx="8940" cy="2184"/>
          </a:xfrm>
          <a:custGeom>
            <a:avLst/>
            <a:gdLst/>
            <a:ahLst/>
            <a:cxnLst/>
            <a:rect l="l" t="t" r="r" b="b"/>
            <a:pathLst>
              <a:path w="8940" h="2184">
                <a:moveTo>
                  <a:pt x="0" y="0"/>
                </a:moveTo>
                <a:lnTo>
                  <a:pt x="8851" y="2158"/>
                </a:lnTo>
                <a:lnTo>
                  <a:pt x="0" y="0"/>
                </a:lnTo>
                <a:close/>
              </a:path>
            </a:pathLst>
          </a:custGeom>
          <a:solidFill>
            <a:srgbClr val="4471C4"/>
          </a:solidFill>
        </p:spPr>
        <p:txBody>
          <a:bodyPr wrap="square" lIns="0" tIns="0" rIns="0" bIns="0" rtlCol="0">
            <a:noAutofit/>
          </a:bodyPr>
          <a:lstStyle/>
          <a:p>
            <a:endParaRPr/>
          </a:p>
        </p:txBody>
      </p:sp>
      <p:sp>
        <p:nvSpPr>
          <p:cNvPr id="116" name="object 116"/>
          <p:cNvSpPr/>
          <p:nvPr/>
        </p:nvSpPr>
        <p:spPr>
          <a:xfrm>
            <a:off x="11240198" y="725970"/>
            <a:ext cx="9017" cy="1968"/>
          </a:xfrm>
          <a:custGeom>
            <a:avLst/>
            <a:gdLst/>
            <a:ahLst/>
            <a:cxnLst/>
            <a:rect l="l" t="t" r="r" b="b"/>
            <a:pathLst>
              <a:path w="9017" h="1968">
                <a:moveTo>
                  <a:pt x="0" y="0"/>
                </a:moveTo>
                <a:lnTo>
                  <a:pt x="8915" y="1943"/>
                </a:lnTo>
                <a:lnTo>
                  <a:pt x="0" y="0"/>
                </a:lnTo>
                <a:close/>
              </a:path>
            </a:pathLst>
          </a:custGeom>
          <a:solidFill>
            <a:srgbClr val="4471C4"/>
          </a:solidFill>
        </p:spPr>
        <p:txBody>
          <a:bodyPr wrap="square" lIns="0" tIns="0" rIns="0" bIns="0" rtlCol="0">
            <a:noAutofit/>
          </a:bodyPr>
          <a:lstStyle/>
          <a:p>
            <a:endParaRPr/>
          </a:p>
        </p:txBody>
      </p:sp>
      <p:sp>
        <p:nvSpPr>
          <p:cNvPr id="117" name="object 117"/>
          <p:cNvSpPr/>
          <p:nvPr/>
        </p:nvSpPr>
        <p:spPr>
          <a:xfrm>
            <a:off x="1208392" y="1085735"/>
            <a:ext cx="10246766" cy="411022"/>
          </a:xfrm>
          <a:custGeom>
            <a:avLst/>
            <a:gdLst/>
            <a:ahLst/>
            <a:cxnLst/>
            <a:rect l="l" t="t" r="r" b="b"/>
            <a:pathLst>
              <a:path w="10246766" h="411022">
                <a:moveTo>
                  <a:pt x="9976789" y="366737"/>
                </a:moveTo>
                <a:lnTo>
                  <a:pt x="9986149" y="366141"/>
                </a:lnTo>
                <a:lnTo>
                  <a:pt x="9995433" y="365315"/>
                </a:lnTo>
                <a:lnTo>
                  <a:pt x="10004564" y="364274"/>
                </a:lnTo>
                <a:lnTo>
                  <a:pt x="10013730" y="362989"/>
                </a:lnTo>
                <a:lnTo>
                  <a:pt x="10022801" y="361480"/>
                </a:lnTo>
                <a:lnTo>
                  <a:pt x="10031895" y="359740"/>
                </a:lnTo>
                <a:lnTo>
                  <a:pt x="10040721" y="357822"/>
                </a:lnTo>
                <a:lnTo>
                  <a:pt x="10049573" y="355663"/>
                </a:lnTo>
                <a:lnTo>
                  <a:pt x="10058412" y="353263"/>
                </a:lnTo>
                <a:lnTo>
                  <a:pt x="10066997" y="350723"/>
                </a:lnTo>
                <a:lnTo>
                  <a:pt x="10075659" y="347903"/>
                </a:lnTo>
                <a:lnTo>
                  <a:pt x="10084142" y="344919"/>
                </a:lnTo>
                <a:lnTo>
                  <a:pt x="10092524" y="341731"/>
                </a:lnTo>
                <a:lnTo>
                  <a:pt x="10100729" y="338378"/>
                </a:lnTo>
                <a:lnTo>
                  <a:pt x="10108996" y="334759"/>
                </a:lnTo>
                <a:lnTo>
                  <a:pt x="10117086" y="330987"/>
                </a:lnTo>
                <a:lnTo>
                  <a:pt x="10124981" y="327059"/>
                </a:lnTo>
                <a:lnTo>
                  <a:pt x="10132834" y="322910"/>
                </a:lnTo>
                <a:lnTo>
                  <a:pt x="10140581" y="318592"/>
                </a:lnTo>
                <a:lnTo>
                  <a:pt x="10148214" y="314071"/>
                </a:lnTo>
                <a:lnTo>
                  <a:pt x="10155720" y="309384"/>
                </a:lnTo>
                <a:lnTo>
                  <a:pt x="10163130" y="304507"/>
                </a:lnTo>
                <a:lnTo>
                  <a:pt x="10170452" y="299440"/>
                </a:lnTo>
                <a:lnTo>
                  <a:pt x="10177513" y="294284"/>
                </a:lnTo>
                <a:lnTo>
                  <a:pt x="10184511" y="288925"/>
                </a:lnTo>
                <a:lnTo>
                  <a:pt x="10191457" y="283337"/>
                </a:lnTo>
                <a:lnTo>
                  <a:pt x="10198188" y="277634"/>
                </a:lnTo>
                <a:lnTo>
                  <a:pt x="10204780" y="271792"/>
                </a:lnTo>
                <a:lnTo>
                  <a:pt x="10211231" y="265785"/>
                </a:lnTo>
                <a:lnTo>
                  <a:pt x="10217499" y="259656"/>
                </a:lnTo>
                <a:lnTo>
                  <a:pt x="10223690" y="253326"/>
                </a:lnTo>
                <a:lnTo>
                  <a:pt x="10235476" y="240347"/>
                </a:lnTo>
                <a:lnTo>
                  <a:pt x="10241165" y="233616"/>
                </a:lnTo>
                <a:lnTo>
                  <a:pt x="10246766" y="226669"/>
                </a:lnTo>
                <a:lnTo>
                  <a:pt x="10241229" y="233540"/>
                </a:lnTo>
                <a:lnTo>
                  <a:pt x="10241267" y="245300"/>
                </a:lnTo>
                <a:lnTo>
                  <a:pt x="10235298" y="252031"/>
                </a:lnTo>
                <a:lnTo>
                  <a:pt x="10229164" y="258610"/>
                </a:lnTo>
                <a:lnTo>
                  <a:pt x="10222890" y="265049"/>
                </a:lnTo>
                <a:lnTo>
                  <a:pt x="10216451" y="271335"/>
                </a:lnTo>
                <a:lnTo>
                  <a:pt x="10209872" y="277456"/>
                </a:lnTo>
                <a:lnTo>
                  <a:pt x="10203141" y="283425"/>
                </a:lnTo>
                <a:lnTo>
                  <a:pt x="10196271" y="289242"/>
                </a:lnTo>
                <a:lnTo>
                  <a:pt x="10189260" y="294881"/>
                </a:lnTo>
                <a:lnTo>
                  <a:pt x="10182110" y="300367"/>
                </a:lnTo>
                <a:lnTo>
                  <a:pt x="10174833" y="305676"/>
                </a:lnTo>
                <a:lnTo>
                  <a:pt x="10167416" y="310819"/>
                </a:lnTo>
                <a:lnTo>
                  <a:pt x="10159873" y="315772"/>
                </a:lnTo>
                <a:lnTo>
                  <a:pt x="10152202" y="320560"/>
                </a:lnTo>
                <a:lnTo>
                  <a:pt x="10144417" y="325170"/>
                </a:lnTo>
                <a:lnTo>
                  <a:pt x="10136505" y="329590"/>
                </a:lnTo>
                <a:lnTo>
                  <a:pt x="10128478" y="333819"/>
                </a:lnTo>
                <a:lnTo>
                  <a:pt x="10120350" y="337870"/>
                </a:lnTo>
                <a:lnTo>
                  <a:pt x="10112095" y="341718"/>
                </a:lnTo>
                <a:lnTo>
                  <a:pt x="10103739" y="345376"/>
                </a:lnTo>
                <a:lnTo>
                  <a:pt x="10095280" y="348830"/>
                </a:lnTo>
                <a:lnTo>
                  <a:pt x="10086721" y="352082"/>
                </a:lnTo>
                <a:lnTo>
                  <a:pt x="10078059" y="355142"/>
                </a:lnTo>
                <a:lnTo>
                  <a:pt x="10069296" y="357974"/>
                </a:lnTo>
                <a:lnTo>
                  <a:pt x="10060457" y="360616"/>
                </a:lnTo>
                <a:lnTo>
                  <a:pt x="10051516" y="363029"/>
                </a:lnTo>
                <a:lnTo>
                  <a:pt x="10042486" y="365239"/>
                </a:lnTo>
                <a:lnTo>
                  <a:pt x="10033381" y="367220"/>
                </a:lnTo>
                <a:lnTo>
                  <a:pt x="10024186" y="368973"/>
                </a:lnTo>
                <a:lnTo>
                  <a:pt x="10014915" y="370509"/>
                </a:lnTo>
                <a:lnTo>
                  <a:pt x="10013810" y="362978"/>
                </a:lnTo>
                <a:lnTo>
                  <a:pt x="10005580" y="371817"/>
                </a:lnTo>
                <a:lnTo>
                  <a:pt x="9996157" y="372897"/>
                </a:lnTo>
                <a:lnTo>
                  <a:pt x="9986670" y="373735"/>
                </a:lnTo>
                <a:lnTo>
                  <a:pt x="9977120" y="374345"/>
                </a:lnTo>
                <a:lnTo>
                  <a:pt x="9967506" y="374713"/>
                </a:lnTo>
                <a:lnTo>
                  <a:pt x="9961651" y="371017"/>
                </a:lnTo>
                <a:lnTo>
                  <a:pt x="9954031" y="371017"/>
                </a:lnTo>
                <a:lnTo>
                  <a:pt x="9590633" y="374827"/>
                </a:lnTo>
                <a:lnTo>
                  <a:pt x="9586823" y="374827"/>
                </a:lnTo>
                <a:lnTo>
                  <a:pt x="9583013" y="371017"/>
                </a:lnTo>
                <a:lnTo>
                  <a:pt x="162559" y="374827"/>
                </a:lnTo>
                <a:lnTo>
                  <a:pt x="143662" y="375310"/>
                </a:lnTo>
                <a:lnTo>
                  <a:pt x="134302" y="375894"/>
                </a:lnTo>
                <a:lnTo>
                  <a:pt x="125006" y="376720"/>
                </a:lnTo>
                <a:lnTo>
                  <a:pt x="115785" y="377774"/>
                </a:lnTo>
                <a:lnTo>
                  <a:pt x="106619" y="379058"/>
                </a:lnTo>
                <a:lnTo>
                  <a:pt x="97548" y="380555"/>
                </a:lnTo>
                <a:lnTo>
                  <a:pt x="88544" y="382282"/>
                </a:lnTo>
                <a:lnTo>
                  <a:pt x="79527" y="384251"/>
                </a:lnTo>
                <a:lnTo>
                  <a:pt x="70688" y="386410"/>
                </a:lnTo>
                <a:lnTo>
                  <a:pt x="61975" y="388762"/>
                </a:lnTo>
                <a:lnTo>
                  <a:pt x="53263" y="391350"/>
                </a:lnTo>
                <a:lnTo>
                  <a:pt x="44780" y="394106"/>
                </a:lnTo>
                <a:lnTo>
                  <a:pt x="36296" y="397090"/>
                </a:lnTo>
                <a:lnTo>
                  <a:pt x="19561" y="403695"/>
                </a:lnTo>
                <a:lnTo>
                  <a:pt x="11430" y="407250"/>
                </a:lnTo>
                <a:lnTo>
                  <a:pt x="3352" y="411022"/>
                </a:lnTo>
                <a:lnTo>
                  <a:pt x="0" y="404177"/>
                </a:lnTo>
                <a:lnTo>
                  <a:pt x="8255" y="400329"/>
                </a:lnTo>
                <a:lnTo>
                  <a:pt x="16611" y="396671"/>
                </a:lnTo>
                <a:lnTo>
                  <a:pt x="19532" y="403707"/>
                </a:lnTo>
                <a:lnTo>
                  <a:pt x="25069" y="393217"/>
                </a:lnTo>
                <a:lnTo>
                  <a:pt x="33629" y="389953"/>
                </a:lnTo>
                <a:lnTo>
                  <a:pt x="42290" y="386905"/>
                </a:lnTo>
                <a:lnTo>
                  <a:pt x="51053" y="384060"/>
                </a:lnTo>
                <a:lnTo>
                  <a:pt x="59893" y="381431"/>
                </a:lnTo>
                <a:lnTo>
                  <a:pt x="68834" y="379018"/>
                </a:lnTo>
                <a:lnTo>
                  <a:pt x="77863" y="376809"/>
                </a:lnTo>
                <a:lnTo>
                  <a:pt x="86969" y="374827"/>
                </a:lnTo>
                <a:lnTo>
                  <a:pt x="96164" y="373062"/>
                </a:lnTo>
                <a:lnTo>
                  <a:pt x="106540" y="379069"/>
                </a:lnTo>
                <a:lnTo>
                  <a:pt x="115684" y="377786"/>
                </a:lnTo>
                <a:lnTo>
                  <a:pt x="124193" y="369150"/>
                </a:lnTo>
                <a:lnTo>
                  <a:pt x="133680" y="368300"/>
                </a:lnTo>
                <a:lnTo>
                  <a:pt x="143230" y="367703"/>
                </a:lnTo>
                <a:lnTo>
                  <a:pt x="152844" y="367334"/>
                </a:lnTo>
                <a:lnTo>
                  <a:pt x="162483" y="367207"/>
                </a:lnTo>
                <a:lnTo>
                  <a:pt x="162509" y="374827"/>
                </a:lnTo>
                <a:lnTo>
                  <a:pt x="9583013" y="367207"/>
                </a:lnTo>
                <a:lnTo>
                  <a:pt x="9583254" y="9740"/>
                </a:lnTo>
                <a:lnTo>
                  <a:pt x="9583978" y="19354"/>
                </a:lnTo>
                <a:lnTo>
                  <a:pt x="9586823" y="367207"/>
                </a:lnTo>
                <a:lnTo>
                  <a:pt x="9957790" y="367207"/>
                </a:lnTo>
                <a:lnTo>
                  <a:pt x="9955695" y="47307"/>
                </a:lnTo>
                <a:lnTo>
                  <a:pt x="9954031" y="53167"/>
                </a:lnTo>
                <a:lnTo>
                  <a:pt x="9953802" y="9258"/>
                </a:lnTo>
                <a:lnTo>
                  <a:pt x="9953790" y="9448"/>
                </a:lnTo>
                <a:lnTo>
                  <a:pt x="9953142" y="56299"/>
                </a:lnTo>
                <a:lnTo>
                  <a:pt x="9951923" y="27774"/>
                </a:lnTo>
                <a:lnTo>
                  <a:pt x="9950361" y="36525"/>
                </a:lnTo>
                <a:lnTo>
                  <a:pt x="9950323" y="36715"/>
                </a:lnTo>
                <a:lnTo>
                  <a:pt x="9950157" y="65100"/>
                </a:lnTo>
                <a:lnTo>
                  <a:pt x="9946767" y="73698"/>
                </a:lnTo>
                <a:lnTo>
                  <a:pt x="9945839" y="54127"/>
                </a:lnTo>
                <a:lnTo>
                  <a:pt x="9943033" y="62382"/>
                </a:lnTo>
                <a:lnTo>
                  <a:pt x="9942982" y="82080"/>
                </a:lnTo>
                <a:lnTo>
                  <a:pt x="9938804" y="90246"/>
                </a:lnTo>
                <a:lnTo>
                  <a:pt x="9936073" y="78854"/>
                </a:lnTo>
                <a:lnTo>
                  <a:pt x="9932149" y="86525"/>
                </a:lnTo>
                <a:lnTo>
                  <a:pt x="9932060" y="86690"/>
                </a:lnTo>
                <a:lnTo>
                  <a:pt x="9929317" y="105854"/>
                </a:lnTo>
                <a:lnTo>
                  <a:pt x="9924034" y="113271"/>
                </a:lnTo>
                <a:lnTo>
                  <a:pt x="9922954" y="101663"/>
                </a:lnTo>
                <a:lnTo>
                  <a:pt x="9917988" y="108635"/>
                </a:lnTo>
                <a:lnTo>
                  <a:pt x="9917874" y="108788"/>
                </a:lnTo>
                <a:lnTo>
                  <a:pt x="9918420" y="120434"/>
                </a:lnTo>
                <a:lnTo>
                  <a:pt x="9912464" y="127292"/>
                </a:lnTo>
                <a:lnTo>
                  <a:pt x="9912604" y="115506"/>
                </a:lnTo>
                <a:lnTo>
                  <a:pt x="9912477" y="115646"/>
                </a:lnTo>
                <a:lnTo>
                  <a:pt x="9917927" y="108713"/>
                </a:lnTo>
                <a:lnTo>
                  <a:pt x="9923016" y="101566"/>
                </a:lnTo>
                <a:lnTo>
                  <a:pt x="9927678" y="94297"/>
                </a:lnTo>
                <a:lnTo>
                  <a:pt x="9927780" y="94132"/>
                </a:lnTo>
                <a:lnTo>
                  <a:pt x="9932108" y="86595"/>
                </a:lnTo>
                <a:lnTo>
                  <a:pt x="9936137" y="78713"/>
                </a:lnTo>
                <a:lnTo>
                  <a:pt x="9939718" y="70815"/>
                </a:lnTo>
                <a:lnTo>
                  <a:pt x="9939794" y="70637"/>
                </a:lnTo>
                <a:lnTo>
                  <a:pt x="9943010" y="62441"/>
                </a:lnTo>
                <a:lnTo>
                  <a:pt x="9945887" y="53958"/>
                </a:lnTo>
                <a:lnTo>
                  <a:pt x="9948329" y="45326"/>
                </a:lnTo>
                <a:lnTo>
                  <a:pt x="9948291" y="45504"/>
                </a:lnTo>
                <a:lnTo>
                  <a:pt x="9951944" y="27607"/>
                </a:lnTo>
                <a:lnTo>
                  <a:pt x="9953104" y="18491"/>
                </a:lnTo>
                <a:lnTo>
                  <a:pt x="9953078" y="18681"/>
                </a:lnTo>
                <a:lnTo>
                  <a:pt x="9953791" y="9411"/>
                </a:lnTo>
                <a:lnTo>
                  <a:pt x="9954031" y="0"/>
                </a:lnTo>
                <a:lnTo>
                  <a:pt x="9961651" y="101"/>
                </a:lnTo>
                <a:lnTo>
                  <a:pt x="9957803" y="38150"/>
                </a:lnTo>
                <a:lnTo>
                  <a:pt x="9961651" y="367161"/>
                </a:lnTo>
                <a:lnTo>
                  <a:pt x="9967277" y="367093"/>
                </a:lnTo>
                <a:lnTo>
                  <a:pt x="9976789" y="366737"/>
                </a:lnTo>
                <a:close/>
              </a:path>
            </a:pathLst>
          </a:custGeom>
          <a:solidFill>
            <a:srgbClr val="4471C4"/>
          </a:solidFill>
        </p:spPr>
        <p:txBody>
          <a:bodyPr wrap="square" lIns="0" tIns="0" rIns="0" bIns="0" rtlCol="0">
            <a:noAutofit/>
          </a:bodyPr>
          <a:lstStyle/>
          <a:p>
            <a:endParaRPr/>
          </a:p>
        </p:txBody>
      </p:sp>
      <p:sp>
        <p:nvSpPr>
          <p:cNvPr id="118" name="object 118"/>
          <p:cNvSpPr/>
          <p:nvPr/>
        </p:nvSpPr>
        <p:spPr>
          <a:xfrm>
            <a:off x="1741411" y="1827783"/>
            <a:ext cx="4330" cy="57073"/>
          </a:xfrm>
          <a:custGeom>
            <a:avLst/>
            <a:gdLst/>
            <a:ahLst/>
            <a:cxnLst/>
            <a:rect l="l" t="t" r="r" b="b"/>
            <a:pathLst>
              <a:path w="4330" h="57073">
                <a:moveTo>
                  <a:pt x="0" y="57073"/>
                </a:moveTo>
                <a:lnTo>
                  <a:pt x="4330" y="0"/>
                </a:lnTo>
                <a:lnTo>
                  <a:pt x="1308" y="47726"/>
                </a:lnTo>
                <a:lnTo>
                  <a:pt x="0" y="57073"/>
                </a:lnTo>
                <a:close/>
              </a:path>
            </a:pathLst>
          </a:custGeom>
          <a:solidFill>
            <a:srgbClr val="4471C4"/>
          </a:solidFill>
        </p:spPr>
        <p:txBody>
          <a:bodyPr wrap="square" lIns="0" tIns="0" rIns="0" bIns="0" rtlCol="0">
            <a:noAutofit/>
          </a:bodyPr>
          <a:lstStyle/>
          <a:p>
            <a:endParaRPr/>
          </a:p>
        </p:txBody>
      </p:sp>
      <p:sp>
        <p:nvSpPr>
          <p:cNvPr id="119" name="object 119"/>
          <p:cNvSpPr/>
          <p:nvPr/>
        </p:nvSpPr>
        <p:spPr>
          <a:xfrm>
            <a:off x="1738122" y="1780463"/>
            <a:ext cx="7619" cy="47409"/>
          </a:xfrm>
          <a:custGeom>
            <a:avLst/>
            <a:gdLst/>
            <a:ahLst/>
            <a:cxnLst/>
            <a:rect l="l" t="t" r="r" b="b"/>
            <a:pathLst>
              <a:path w="7619" h="47409">
                <a:moveTo>
                  <a:pt x="7619" y="47320"/>
                </a:moveTo>
                <a:lnTo>
                  <a:pt x="0" y="47409"/>
                </a:lnTo>
                <a:lnTo>
                  <a:pt x="0" y="47269"/>
                </a:lnTo>
                <a:lnTo>
                  <a:pt x="1650" y="0"/>
                </a:lnTo>
                <a:lnTo>
                  <a:pt x="3771" y="9169"/>
                </a:lnTo>
                <a:lnTo>
                  <a:pt x="5435" y="18491"/>
                </a:lnTo>
                <a:lnTo>
                  <a:pt x="6642" y="27965"/>
                </a:lnTo>
                <a:lnTo>
                  <a:pt x="7365" y="37579"/>
                </a:lnTo>
                <a:lnTo>
                  <a:pt x="7619" y="47294"/>
                </a:lnTo>
                <a:close/>
              </a:path>
            </a:pathLst>
          </a:custGeom>
          <a:solidFill>
            <a:srgbClr val="4471C4"/>
          </a:solidFill>
        </p:spPr>
        <p:txBody>
          <a:bodyPr wrap="square" lIns="0" tIns="0" rIns="0" bIns="0" rtlCol="0">
            <a:noAutofit/>
          </a:bodyPr>
          <a:lstStyle/>
          <a:p>
            <a:endParaRPr/>
          </a:p>
        </p:txBody>
      </p:sp>
      <p:sp>
        <p:nvSpPr>
          <p:cNvPr id="120" name="object 120"/>
          <p:cNvSpPr/>
          <p:nvPr/>
        </p:nvSpPr>
        <p:spPr>
          <a:xfrm>
            <a:off x="11203736" y="720420"/>
            <a:ext cx="18390" cy="2326"/>
          </a:xfrm>
          <a:custGeom>
            <a:avLst/>
            <a:gdLst/>
            <a:ahLst/>
            <a:cxnLst/>
            <a:rect l="l" t="t" r="r" b="b"/>
            <a:pathLst>
              <a:path w="18390" h="2326">
                <a:moveTo>
                  <a:pt x="9264" y="1060"/>
                </a:moveTo>
                <a:lnTo>
                  <a:pt x="0" y="0"/>
                </a:lnTo>
                <a:lnTo>
                  <a:pt x="9220" y="1054"/>
                </a:lnTo>
                <a:lnTo>
                  <a:pt x="18390" y="2326"/>
                </a:lnTo>
                <a:lnTo>
                  <a:pt x="9264" y="1060"/>
                </a:lnTo>
                <a:close/>
              </a:path>
            </a:pathLst>
          </a:custGeom>
          <a:solidFill>
            <a:srgbClr val="4471C4"/>
          </a:solidFill>
        </p:spPr>
        <p:txBody>
          <a:bodyPr wrap="square" lIns="0" tIns="0" rIns="0" bIns="0" rtlCol="0">
            <a:noAutofit/>
          </a:bodyPr>
          <a:lstStyle/>
          <a:p>
            <a:endParaRPr/>
          </a:p>
        </p:txBody>
      </p:sp>
      <p:sp>
        <p:nvSpPr>
          <p:cNvPr id="121" name="object 121"/>
          <p:cNvSpPr/>
          <p:nvPr/>
        </p:nvSpPr>
        <p:spPr>
          <a:xfrm>
            <a:off x="11203736" y="1448725"/>
            <a:ext cx="18386" cy="2325"/>
          </a:xfrm>
          <a:custGeom>
            <a:avLst/>
            <a:gdLst/>
            <a:ahLst/>
            <a:cxnLst/>
            <a:rect l="l" t="t" r="r" b="b"/>
            <a:pathLst>
              <a:path w="18386" h="2325">
                <a:moveTo>
                  <a:pt x="9265" y="1278"/>
                </a:moveTo>
                <a:lnTo>
                  <a:pt x="18386" y="0"/>
                </a:lnTo>
                <a:lnTo>
                  <a:pt x="9321" y="1271"/>
                </a:lnTo>
                <a:lnTo>
                  <a:pt x="88" y="2325"/>
                </a:lnTo>
                <a:lnTo>
                  <a:pt x="9265" y="1278"/>
                </a:lnTo>
                <a:close/>
              </a:path>
            </a:pathLst>
          </a:custGeom>
          <a:solidFill>
            <a:srgbClr val="4471C4"/>
          </a:solidFill>
        </p:spPr>
        <p:txBody>
          <a:bodyPr wrap="square" lIns="0" tIns="0" rIns="0" bIns="0" rtlCol="0">
            <a:noAutofit/>
          </a:bodyPr>
          <a:lstStyle/>
          <a:p>
            <a:endParaRPr/>
          </a:p>
        </p:txBody>
      </p:sp>
      <p:sp>
        <p:nvSpPr>
          <p:cNvPr id="122" name="object 122"/>
          <p:cNvSpPr/>
          <p:nvPr/>
        </p:nvSpPr>
        <p:spPr>
          <a:xfrm>
            <a:off x="11204549" y="5900978"/>
            <a:ext cx="18757" cy="9905"/>
          </a:xfrm>
          <a:custGeom>
            <a:avLst/>
            <a:gdLst/>
            <a:ahLst/>
            <a:cxnLst/>
            <a:rect l="l" t="t" r="r" b="b"/>
            <a:pathLst>
              <a:path w="18757" h="9905">
                <a:moveTo>
                  <a:pt x="9423" y="8839"/>
                </a:moveTo>
                <a:lnTo>
                  <a:pt x="0" y="9905"/>
                </a:lnTo>
                <a:lnTo>
                  <a:pt x="8407" y="1282"/>
                </a:lnTo>
                <a:lnTo>
                  <a:pt x="17564" y="0"/>
                </a:lnTo>
                <a:lnTo>
                  <a:pt x="18757" y="7531"/>
                </a:lnTo>
                <a:lnTo>
                  <a:pt x="9423" y="8839"/>
                </a:lnTo>
                <a:close/>
              </a:path>
            </a:pathLst>
          </a:custGeom>
          <a:solidFill>
            <a:srgbClr val="4471C4"/>
          </a:solidFill>
        </p:spPr>
        <p:txBody>
          <a:bodyPr wrap="square" lIns="0" tIns="0" rIns="0" bIns="0" rtlCol="0">
            <a:noAutofit/>
          </a:bodyPr>
          <a:lstStyle/>
          <a:p>
            <a:endParaRPr/>
          </a:p>
        </p:txBody>
      </p:sp>
      <p:sp>
        <p:nvSpPr>
          <p:cNvPr id="123" name="object 123"/>
          <p:cNvSpPr/>
          <p:nvPr/>
        </p:nvSpPr>
        <p:spPr>
          <a:xfrm>
            <a:off x="11213973" y="1448714"/>
            <a:ext cx="9334" cy="8839"/>
          </a:xfrm>
          <a:custGeom>
            <a:avLst/>
            <a:gdLst/>
            <a:ahLst/>
            <a:cxnLst/>
            <a:rect l="l" t="t" r="r" b="b"/>
            <a:pathLst>
              <a:path w="9334" h="8839">
                <a:moveTo>
                  <a:pt x="9334" y="7531"/>
                </a:moveTo>
                <a:lnTo>
                  <a:pt x="0" y="8839"/>
                </a:lnTo>
                <a:lnTo>
                  <a:pt x="8140" y="12"/>
                </a:lnTo>
                <a:lnTo>
                  <a:pt x="9334" y="7531"/>
                </a:lnTo>
                <a:close/>
              </a:path>
            </a:pathLst>
          </a:custGeom>
          <a:solidFill>
            <a:srgbClr val="4471C4"/>
          </a:solidFill>
        </p:spPr>
        <p:txBody>
          <a:bodyPr wrap="square" lIns="0" tIns="0" rIns="0" bIns="0" rtlCol="0">
            <a:noAutofit/>
          </a:bodyPr>
          <a:lstStyle/>
          <a:p>
            <a:endParaRPr/>
          </a:p>
        </p:txBody>
      </p:sp>
      <p:sp>
        <p:nvSpPr>
          <p:cNvPr id="124" name="object 124"/>
          <p:cNvSpPr/>
          <p:nvPr/>
        </p:nvSpPr>
        <p:spPr>
          <a:xfrm>
            <a:off x="11300841" y="743978"/>
            <a:ext cx="16548" cy="6997"/>
          </a:xfrm>
          <a:custGeom>
            <a:avLst/>
            <a:gdLst/>
            <a:ahLst/>
            <a:cxnLst/>
            <a:rect l="l" t="t" r="r" b="b"/>
            <a:pathLst>
              <a:path w="16548" h="6997">
                <a:moveTo>
                  <a:pt x="16471" y="6959"/>
                </a:moveTo>
                <a:lnTo>
                  <a:pt x="8341" y="3405"/>
                </a:lnTo>
                <a:lnTo>
                  <a:pt x="0" y="0"/>
                </a:lnTo>
                <a:lnTo>
                  <a:pt x="8280" y="3378"/>
                </a:lnTo>
                <a:lnTo>
                  <a:pt x="16471" y="6959"/>
                </a:lnTo>
                <a:close/>
              </a:path>
            </a:pathLst>
          </a:custGeom>
          <a:solidFill>
            <a:srgbClr val="4471C4"/>
          </a:solidFill>
        </p:spPr>
        <p:txBody>
          <a:bodyPr wrap="square" lIns="0" tIns="0" rIns="0" bIns="0" rtlCol="0">
            <a:noAutofit/>
          </a:bodyPr>
          <a:lstStyle/>
          <a:p>
            <a:endParaRPr/>
          </a:p>
        </p:txBody>
      </p:sp>
      <p:sp>
        <p:nvSpPr>
          <p:cNvPr id="125" name="object 125"/>
          <p:cNvSpPr/>
          <p:nvPr/>
        </p:nvSpPr>
        <p:spPr>
          <a:xfrm>
            <a:off x="11300841" y="1420495"/>
            <a:ext cx="16548" cy="6997"/>
          </a:xfrm>
          <a:custGeom>
            <a:avLst/>
            <a:gdLst/>
            <a:ahLst/>
            <a:cxnLst/>
            <a:rect l="l" t="t" r="r" b="b"/>
            <a:pathLst>
              <a:path w="16548" h="6997">
                <a:moveTo>
                  <a:pt x="8341" y="3592"/>
                </a:moveTo>
                <a:lnTo>
                  <a:pt x="16548" y="0"/>
                </a:lnTo>
                <a:lnTo>
                  <a:pt x="8369" y="3581"/>
                </a:lnTo>
                <a:lnTo>
                  <a:pt x="76" y="6972"/>
                </a:lnTo>
                <a:lnTo>
                  <a:pt x="8341" y="3592"/>
                </a:lnTo>
                <a:close/>
              </a:path>
            </a:pathLst>
          </a:custGeom>
          <a:solidFill>
            <a:srgbClr val="4471C4"/>
          </a:solidFill>
        </p:spPr>
        <p:txBody>
          <a:bodyPr wrap="square" lIns="0" tIns="0" rIns="0" bIns="0" rtlCol="0">
            <a:noAutofit/>
          </a:bodyPr>
          <a:lstStyle/>
          <a:p>
            <a:endParaRPr/>
          </a:p>
        </p:txBody>
      </p:sp>
      <p:sp>
        <p:nvSpPr>
          <p:cNvPr id="126" name="object 126"/>
          <p:cNvSpPr/>
          <p:nvPr/>
        </p:nvSpPr>
        <p:spPr>
          <a:xfrm>
            <a:off x="11300841" y="5872746"/>
            <a:ext cx="16548" cy="7010"/>
          </a:xfrm>
          <a:custGeom>
            <a:avLst/>
            <a:gdLst/>
            <a:ahLst/>
            <a:cxnLst/>
            <a:rect l="l" t="t" r="r" b="b"/>
            <a:pathLst>
              <a:path w="16548" h="7010">
                <a:moveTo>
                  <a:pt x="8340" y="3593"/>
                </a:moveTo>
                <a:lnTo>
                  <a:pt x="16548" y="0"/>
                </a:lnTo>
                <a:lnTo>
                  <a:pt x="8369" y="3581"/>
                </a:lnTo>
                <a:lnTo>
                  <a:pt x="0" y="7010"/>
                </a:lnTo>
                <a:lnTo>
                  <a:pt x="8340" y="3593"/>
                </a:lnTo>
                <a:close/>
              </a:path>
            </a:pathLst>
          </a:custGeom>
          <a:solidFill>
            <a:srgbClr val="4471C4"/>
          </a:solidFill>
        </p:spPr>
        <p:txBody>
          <a:bodyPr wrap="square" lIns="0" tIns="0" rIns="0" bIns="0" rtlCol="0">
            <a:noAutofit/>
          </a:bodyPr>
          <a:lstStyle/>
          <a:p>
            <a:endParaRPr/>
          </a:p>
        </p:txBody>
      </p:sp>
      <p:sp>
        <p:nvSpPr>
          <p:cNvPr id="127" name="object 127"/>
          <p:cNvSpPr/>
          <p:nvPr/>
        </p:nvSpPr>
        <p:spPr>
          <a:xfrm>
            <a:off x="11325390" y="5860859"/>
            <a:ext cx="15913" cy="8153"/>
          </a:xfrm>
          <a:custGeom>
            <a:avLst/>
            <a:gdLst/>
            <a:ahLst/>
            <a:cxnLst/>
            <a:rect l="l" t="t" r="r" b="b"/>
            <a:pathLst>
              <a:path w="15913" h="8153">
                <a:moveTo>
                  <a:pt x="7983" y="4187"/>
                </a:moveTo>
                <a:lnTo>
                  <a:pt x="15913" y="0"/>
                </a:lnTo>
                <a:lnTo>
                  <a:pt x="8051" y="4152"/>
                </a:lnTo>
                <a:lnTo>
                  <a:pt x="88" y="8115"/>
                </a:lnTo>
                <a:lnTo>
                  <a:pt x="7983" y="4187"/>
                </a:lnTo>
                <a:close/>
              </a:path>
            </a:pathLst>
          </a:custGeom>
          <a:solidFill>
            <a:srgbClr val="4471C4"/>
          </a:solidFill>
        </p:spPr>
        <p:txBody>
          <a:bodyPr wrap="square" lIns="0" tIns="0" rIns="0" bIns="0" rtlCol="0">
            <a:noAutofit/>
          </a:bodyPr>
          <a:lstStyle/>
          <a:p>
            <a:endParaRPr/>
          </a:p>
        </p:txBody>
      </p:sp>
      <p:sp>
        <p:nvSpPr>
          <p:cNvPr id="128" name="object 128"/>
          <p:cNvSpPr/>
          <p:nvPr/>
        </p:nvSpPr>
        <p:spPr>
          <a:xfrm>
            <a:off x="11419547" y="819886"/>
            <a:ext cx="12534" cy="12534"/>
          </a:xfrm>
          <a:custGeom>
            <a:avLst/>
            <a:gdLst/>
            <a:ahLst/>
            <a:cxnLst/>
            <a:rect l="l" t="t" r="r" b="b"/>
            <a:pathLst>
              <a:path w="12534" h="12534">
                <a:moveTo>
                  <a:pt x="6342" y="6191"/>
                </a:moveTo>
                <a:lnTo>
                  <a:pt x="0" y="0"/>
                </a:lnTo>
                <a:lnTo>
                  <a:pt x="6311" y="6159"/>
                </a:lnTo>
                <a:lnTo>
                  <a:pt x="12534" y="12534"/>
                </a:lnTo>
                <a:lnTo>
                  <a:pt x="6342" y="6191"/>
                </a:lnTo>
                <a:close/>
              </a:path>
            </a:pathLst>
          </a:custGeom>
          <a:solidFill>
            <a:srgbClr val="4471C4"/>
          </a:solidFill>
        </p:spPr>
        <p:txBody>
          <a:bodyPr wrap="square" lIns="0" tIns="0" rIns="0" bIns="0" rtlCol="0">
            <a:noAutofit/>
          </a:bodyPr>
          <a:lstStyle/>
          <a:p>
            <a:endParaRPr/>
          </a:p>
        </p:txBody>
      </p:sp>
      <p:sp>
        <p:nvSpPr>
          <p:cNvPr id="129" name="object 129"/>
          <p:cNvSpPr/>
          <p:nvPr/>
        </p:nvSpPr>
        <p:spPr>
          <a:xfrm>
            <a:off x="11489105" y="910666"/>
            <a:ext cx="8153" cy="15913"/>
          </a:xfrm>
          <a:custGeom>
            <a:avLst/>
            <a:gdLst/>
            <a:ahLst/>
            <a:cxnLst/>
            <a:rect l="l" t="t" r="r" b="b"/>
            <a:pathLst>
              <a:path w="8153" h="15913">
                <a:moveTo>
                  <a:pt x="8115" y="15824"/>
                </a:moveTo>
                <a:lnTo>
                  <a:pt x="4187" y="7929"/>
                </a:lnTo>
                <a:lnTo>
                  <a:pt x="0" y="0"/>
                </a:lnTo>
                <a:lnTo>
                  <a:pt x="4152" y="7861"/>
                </a:lnTo>
                <a:lnTo>
                  <a:pt x="8115" y="15824"/>
                </a:lnTo>
                <a:close/>
              </a:path>
            </a:pathLst>
          </a:custGeom>
          <a:solidFill>
            <a:srgbClr val="4471C4"/>
          </a:solidFill>
        </p:spPr>
        <p:txBody>
          <a:bodyPr wrap="square" lIns="0" tIns="0" rIns="0" bIns="0" rtlCol="0">
            <a:noAutofit/>
          </a:bodyPr>
          <a:lstStyle/>
          <a:p>
            <a:endParaRPr/>
          </a:p>
        </p:txBody>
      </p:sp>
      <p:sp>
        <p:nvSpPr>
          <p:cNvPr id="130" name="object 130"/>
          <p:cNvSpPr/>
          <p:nvPr/>
        </p:nvSpPr>
        <p:spPr>
          <a:xfrm>
            <a:off x="11489105" y="1244892"/>
            <a:ext cx="8153" cy="15913"/>
          </a:xfrm>
          <a:custGeom>
            <a:avLst/>
            <a:gdLst/>
            <a:ahLst/>
            <a:cxnLst/>
            <a:rect l="l" t="t" r="r" b="b"/>
            <a:pathLst>
              <a:path w="8153" h="15913">
                <a:moveTo>
                  <a:pt x="4187" y="7983"/>
                </a:moveTo>
                <a:lnTo>
                  <a:pt x="8153" y="0"/>
                </a:lnTo>
                <a:lnTo>
                  <a:pt x="4191" y="7975"/>
                </a:lnTo>
                <a:lnTo>
                  <a:pt x="0" y="15913"/>
                </a:lnTo>
                <a:lnTo>
                  <a:pt x="4187" y="7983"/>
                </a:lnTo>
                <a:close/>
              </a:path>
            </a:pathLst>
          </a:custGeom>
          <a:solidFill>
            <a:srgbClr val="4471C4"/>
          </a:solidFill>
        </p:spPr>
        <p:txBody>
          <a:bodyPr wrap="square" lIns="0" tIns="0" rIns="0" bIns="0" rtlCol="0">
            <a:noAutofit/>
          </a:bodyPr>
          <a:lstStyle/>
          <a:p>
            <a:endParaRPr/>
          </a:p>
        </p:txBody>
      </p:sp>
      <p:sp>
        <p:nvSpPr>
          <p:cNvPr id="131" name="object 131"/>
          <p:cNvSpPr/>
          <p:nvPr/>
        </p:nvSpPr>
        <p:spPr>
          <a:xfrm>
            <a:off x="11465674" y="868743"/>
            <a:ext cx="75387" cy="4789474"/>
          </a:xfrm>
          <a:custGeom>
            <a:avLst/>
            <a:gdLst/>
            <a:ahLst/>
            <a:cxnLst/>
            <a:rect l="l" t="t" r="r" b="b"/>
            <a:pathLst>
              <a:path w="75387" h="4789474">
                <a:moveTo>
                  <a:pt x="60312" y="4743208"/>
                </a:moveTo>
                <a:lnTo>
                  <a:pt x="62026" y="4734306"/>
                </a:lnTo>
                <a:lnTo>
                  <a:pt x="63550" y="4725123"/>
                </a:lnTo>
                <a:lnTo>
                  <a:pt x="64820" y="4715979"/>
                </a:lnTo>
                <a:lnTo>
                  <a:pt x="65874" y="4706747"/>
                </a:lnTo>
                <a:lnTo>
                  <a:pt x="66700" y="4697552"/>
                </a:lnTo>
                <a:lnTo>
                  <a:pt x="67297" y="4688103"/>
                </a:lnTo>
                <a:lnTo>
                  <a:pt x="67652" y="4678680"/>
                </a:lnTo>
                <a:lnTo>
                  <a:pt x="67767" y="292589"/>
                </a:lnTo>
                <a:lnTo>
                  <a:pt x="65786" y="301637"/>
                </a:lnTo>
                <a:lnTo>
                  <a:pt x="64820" y="263715"/>
                </a:lnTo>
                <a:lnTo>
                  <a:pt x="63588" y="310667"/>
                </a:lnTo>
                <a:lnTo>
                  <a:pt x="61175" y="319608"/>
                </a:lnTo>
                <a:lnTo>
                  <a:pt x="58534" y="328460"/>
                </a:lnTo>
                <a:lnTo>
                  <a:pt x="55689" y="337210"/>
                </a:lnTo>
                <a:lnTo>
                  <a:pt x="52641" y="345871"/>
                </a:lnTo>
                <a:lnTo>
                  <a:pt x="49390" y="354431"/>
                </a:lnTo>
                <a:lnTo>
                  <a:pt x="45935" y="362889"/>
                </a:lnTo>
                <a:lnTo>
                  <a:pt x="42278" y="371246"/>
                </a:lnTo>
                <a:lnTo>
                  <a:pt x="38430" y="379501"/>
                </a:lnTo>
                <a:lnTo>
                  <a:pt x="34378" y="387642"/>
                </a:lnTo>
                <a:lnTo>
                  <a:pt x="30149" y="395668"/>
                </a:lnTo>
                <a:lnTo>
                  <a:pt x="31546" y="376237"/>
                </a:lnTo>
                <a:lnTo>
                  <a:pt x="35318" y="368160"/>
                </a:lnTo>
                <a:lnTo>
                  <a:pt x="42316" y="351599"/>
                </a:lnTo>
                <a:lnTo>
                  <a:pt x="45504" y="343204"/>
                </a:lnTo>
                <a:lnTo>
                  <a:pt x="48463" y="334810"/>
                </a:lnTo>
                <a:lnTo>
                  <a:pt x="51244" y="326237"/>
                </a:lnTo>
                <a:lnTo>
                  <a:pt x="53833" y="317523"/>
                </a:lnTo>
                <a:lnTo>
                  <a:pt x="56222" y="308724"/>
                </a:lnTo>
                <a:lnTo>
                  <a:pt x="58381" y="299885"/>
                </a:lnTo>
                <a:lnTo>
                  <a:pt x="60299" y="291045"/>
                </a:lnTo>
                <a:lnTo>
                  <a:pt x="62026" y="282041"/>
                </a:lnTo>
                <a:lnTo>
                  <a:pt x="63550" y="272872"/>
                </a:lnTo>
                <a:lnTo>
                  <a:pt x="64814" y="263757"/>
                </a:lnTo>
                <a:lnTo>
                  <a:pt x="65874" y="254495"/>
                </a:lnTo>
                <a:lnTo>
                  <a:pt x="67284" y="235940"/>
                </a:lnTo>
                <a:lnTo>
                  <a:pt x="67652" y="226517"/>
                </a:lnTo>
                <a:lnTo>
                  <a:pt x="67652" y="207467"/>
                </a:lnTo>
                <a:lnTo>
                  <a:pt x="66700" y="188785"/>
                </a:lnTo>
                <a:lnTo>
                  <a:pt x="65874" y="179489"/>
                </a:lnTo>
                <a:lnTo>
                  <a:pt x="64814" y="170227"/>
                </a:lnTo>
                <a:lnTo>
                  <a:pt x="63550" y="161112"/>
                </a:lnTo>
                <a:lnTo>
                  <a:pt x="64808" y="170167"/>
                </a:lnTo>
                <a:lnTo>
                  <a:pt x="63550" y="161112"/>
                </a:lnTo>
                <a:lnTo>
                  <a:pt x="62026" y="151942"/>
                </a:lnTo>
                <a:lnTo>
                  <a:pt x="60299" y="142938"/>
                </a:lnTo>
                <a:lnTo>
                  <a:pt x="58381" y="134112"/>
                </a:lnTo>
                <a:lnTo>
                  <a:pt x="56222" y="125260"/>
                </a:lnTo>
                <a:lnTo>
                  <a:pt x="53833" y="116460"/>
                </a:lnTo>
                <a:lnTo>
                  <a:pt x="51244" y="107746"/>
                </a:lnTo>
                <a:lnTo>
                  <a:pt x="48463" y="99174"/>
                </a:lnTo>
                <a:lnTo>
                  <a:pt x="45504" y="90779"/>
                </a:lnTo>
                <a:lnTo>
                  <a:pt x="42316" y="82384"/>
                </a:lnTo>
                <a:lnTo>
                  <a:pt x="38900" y="74015"/>
                </a:lnTo>
                <a:lnTo>
                  <a:pt x="35356" y="65913"/>
                </a:lnTo>
                <a:lnTo>
                  <a:pt x="31546" y="57746"/>
                </a:lnTo>
                <a:lnTo>
                  <a:pt x="27622" y="49860"/>
                </a:lnTo>
                <a:lnTo>
                  <a:pt x="23431" y="41922"/>
                </a:lnTo>
                <a:lnTo>
                  <a:pt x="19100" y="34175"/>
                </a:lnTo>
                <a:lnTo>
                  <a:pt x="14630" y="26619"/>
                </a:lnTo>
                <a:lnTo>
                  <a:pt x="9944" y="19113"/>
                </a:lnTo>
                <a:lnTo>
                  <a:pt x="5079" y="11722"/>
                </a:lnTo>
                <a:lnTo>
                  <a:pt x="0" y="4381"/>
                </a:lnTo>
                <a:lnTo>
                  <a:pt x="5029" y="11645"/>
                </a:lnTo>
                <a:lnTo>
                  <a:pt x="6235" y="0"/>
                </a:lnTo>
                <a:lnTo>
                  <a:pt x="11366" y="7416"/>
                </a:lnTo>
                <a:lnTo>
                  <a:pt x="16332" y="14960"/>
                </a:lnTo>
                <a:lnTo>
                  <a:pt x="21120" y="22631"/>
                </a:lnTo>
                <a:lnTo>
                  <a:pt x="25730" y="30416"/>
                </a:lnTo>
                <a:lnTo>
                  <a:pt x="30149" y="38328"/>
                </a:lnTo>
                <a:lnTo>
                  <a:pt x="34378" y="46342"/>
                </a:lnTo>
                <a:lnTo>
                  <a:pt x="38430" y="54483"/>
                </a:lnTo>
                <a:lnTo>
                  <a:pt x="42278" y="62738"/>
                </a:lnTo>
                <a:lnTo>
                  <a:pt x="45935" y="71094"/>
                </a:lnTo>
                <a:lnTo>
                  <a:pt x="49390" y="79552"/>
                </a:lnTo>
                <a:lnTo>
                  <a:pt x="52641" y="88112"/>
                </a:lnTo>
                <a:lnTo>
                  <a:pt x="55689" y="96774"/>
                </a:lnTo>
                <a:lnTo>
                  <a:pt x="58534" y="105537"/>
                </a:lnTo>
                <a:lnTo>
                  <a:pt x="61175" y="114376"/>
                </a:lnTo>
                <a:lnTo>
                  <a:pt x="63588" y="123317"/>
                </a:lnTo>
                <a:lnTo>
                  <a:pt x="65786" y="132346"/>
                </a:lnTo>
                <a:lnTo>
                  <a:pt x="69532" y="150647"/>
                </a:lnTo>
                <a:lnTo>
                  <a:pt x="71069" y="159918"/>
                </a:lnTo>
                <a:lnTo>
                  <a:pt x="72377" y="169252"/>
                </a:lnTo>
                <a:lnTo>
                  <a:pt x="73456" y="178676"/>
                </a:lnTo>
                <a:lnTo>
                  <a:pt x="74295" y="188163"/>
                </a:lnTo>
                <a:lnTo>
                  <a:pt x="74904" y="197713"/>
                </a:lnTo>
                <a:lnTo>
                  <a:pt x="75260" y="207314"/>
                </a:lnTo>
                <a:lnTo>
                  <a:pt x="75387" y="217043"/>
                </a:lnTo>
                <a:lnTo>
                  <a:pt x="67767" y="216941"/>
                </a:lnTo>
                <a:lnTo>
                  <a:pt x="75387" y="217043"/>
                </a:lnTo>
                <a:lnTo>
                  <a:pt x="67767" y="217043"/>
                </a:lnTo>
                <a:lnTo>
                  <a:pt x="75387" y="217043"/>
                </a:lnTo>
                <a:lnTo>
                  <a:pt x="69532" y="283337"/>
                </a:lnTo>
                <a:lnTo>
                  <a:pt x="69532" y="4735601"/>
                </a:lnTo>
                <a:lnTo>
                  <a:pt x="67779" y="4744783"/>
                </a:lnTo>
                <a:lnTo>
                  <a:pt x="55689" y="4789474"/>
                </a:lnTo>
                <a:lnTo>
                  <a:pt x="53822" y="4769827"/>
                </a:lnTo>
                <a:lnTo>
                  <a:pt x="51244" y="4778489"/>
                </a:lnTo>
                <a:lnTo>
                  <a:pt x="53833" y="4769788"/>
                </a:lnTo>
                <a:lnTo>
                  <a:pt x="56222" y="4760976"/>
                </a:lnTo>
                <a:lnTo>
                  <a:pt x="58381" y="4752136"/>
                </a:lnTo>
                <a:lnTo>
                  <a:pt x="60312" y="4743208"/>
                </a:lnTo>
                <a:close/>
              </a:path>
            </a:pathLst>
          </a:custGeom>
          <a:solidFill>
            <a:srgbClr val="4471C4"/>
          </a:solidFill>
        </p:spPr>
        <p:txBody>
          <a:bodyPr wrap="square" lIns="0" tIns="0" rIns="0" bIns="0" rtlCol="0">
            <a:noAutofit/>
          </a:bodyPr>
          <a:lstStyle/>
          <a:p>
            <a:endParaRPr/>
          </a:p>
        </p:txBody>
      </p:sp>
      <p:sp>
        <p:nvSpPr>
          <p:cNvPr id="132" name="object 132"/>
          <p:cNvSpPr/>
          <p:nvPr/>
        </p:nvSpPr>
        <p:spPr>
          <a:xfrm>
            <a:off x="11529263" y="1132459"/>
            <a:ext cx="2197" cy="46951"/>
          </a:xfrm>
          <a:custGeom>
            <a:avLst/>
            <a:gdLst/>
            <a:ahLst/>
            <a:cxnLst/>
            <a:rect l="l" t="t" r="r" b="b"/>
            <a:pathLst>
              <a:path w="2197" h="46951">
                <a:moveTo>
                  <a:pt x="2197" y="37922"/>
                </a:moveTo>
                <a:lnTo>
                  <a:pt x="0" y="46951"/>
                </a:lnTo>
                <a:lnTo>
                  <a:pt x="1219" y="101"/>
                </a:lnTo>
                <a:lnTo>
                  <a:pt x="2197" y="37922"/>
                </a:lnTo>
                <a:close/>
              </a:path>
            </a:pathLst>
          </a:custGeom>
          <a:solidFill>
            <a:srgbClr val="4471C4"/>
          </a:solidFill>
        </p:spPr>
        <p:txBody>
          <a:bodyPr wrap="square" lIns="0" tIns="0" rIns="0" bIns="0" rtlCol="0">
            <a:noAutofit/>
          </a:bodyPr>
          <a:lstStyle/>
          <a:p>
            <a:endParaRPr/>
          </a:p>
        </p:txBody>
      </p:sp>
      <p:sp>
        <p:nvSpPr>
          <p:cNvPr id="133" name="object 133"/>
          <p:cNvSpPr/>
          <p:nvPr/>
        </p:nvSpPr>
        <p:spPr>
          <a:xfrm>
            <a:off x="11531536" y="1113942"/>
            <a:ext cx="838" cy="9397"/>
          </a:xfrm>
          <a:custGeom>
            <a:avLst/>
            <a:gdLst/>
            <a:ahLst/>
            <a:cxnLst/>
            <a:rect l="l" t="t" r="r" b="b"/>
            <a:pathLst>
              <a:path w="838" h="9397">
                <a:moveTo>
                  <a:pt x="12" y="9296"/>
                </a:moveTo>
                <a:lnTo>
                  <a:pt x="838" y="0"/>
                </a:lnTo>
                <a:lnTo>
                  <a:pt x="12" y="9296"/>
                </a:lnTo>
                <a:close/>
              </a:path>
            </a:pathLst>
          </a:custGeom>
          <a:solidFill>
            <a:srgbClr val="4471C4"/>
          </a:solidFill>
        </p:spPr>
        <p:txBody>
          <a:bodyPr wrap="square" lIns="0" tIns="0" rIns="0" bIns="0" rtlCol="0">
            <a:noAutofit/>
          </a:bodyPr>
          <a:lstStyle/>
          <a:p>
            <a:endParaRPr/>
          </a:p>
        </p:txBody>
      </p:sp>
      <p:sp>
        <p:nvSpPr>
          <p:cNvPr id="134" name="object 134"/>
          <p:cNvSpPr/>
          <p:nvPr/>
        </p:nvSpPr>
        <p:spPr>
          <a:xfrm>
            <a:off x="11532958" y="1066787"/>
            <a:ext cx="368" cy="9512"/>
          </a:xfrm>
          <a:custGeom>
            <a:avLst/>
            <a:gdLst/>
            <a:ahLst/>
            <a:cxnLst/>
            <a:rect l="l" t="t" r="r" b="b"/>
            <a:pathLst>
              <a:path w="368" h="9512">
                <a:moveTo>
                  <a:pt x="368" y="9512"/>
                </a:moveTo>
                <a:lnTo>
                  <a:pt x="0" y="0"/>
                </a:lnTo>
                <a:lnTo>
                  <a:pt x="368" y="9423"/>
                </a:lnTo>
                <a:close/>
              </a:path>
            </a:pathLst>
          </a:custGeom>
          <a:solidFill>
            <a:srgbClr val="4471C4"/>
          </a:solidFill>
        </p:spPr>
        <p:txBody>
          <a:bodyPr wrap="square" lIns="0" tIns="0" rIns="0" bIns="0" rtlCol="0">
            <a:noAutofit/>
          </a:bodyPr>
          <a:lstStyle/>
          <a:p>
            <a:endParaRPr/>
          </a:p>
        </p:txBody>
      </p:sp>
      <p:sp>
        <p:nvSpPr>
          <p:cNvPr id="135" name="object 135"/>
          <p:cNvSpPr/>
          <p:nvPr/>
        </p:nvSpPr>
        <p:spPr>
          <a:xfrm>
            <a:off x="11328742" y="747864"/>
            <a:ext cx="8127" cy="10845"/>
          </a:xfrm>
          <a:custGeom>
            <a:avLst/>
            <a:gdLst/>
            <a:ahLst/>
            <a:cxnLst/>
            <a:rect l="l" t="t" r="r" b="b"/>
            <a:pathLst>
              <a:path w="8127" h="10845">
                <a:moveTo>
                  <a:pt x="4622" y="10807"/>
                </a:moveTo>
                <a:lnTo>
                  <a:pt x="0" y="0"/>
                </a:lnTo>
                <a:lnTo>
                  <a:pt x="8127" y="4051"/>
                </a:lnTo>
                <a:lnTo>
                  <a:pt x="4699" y="10845"/>
                </a:lnTo>
                <a:close/>
              </a:path>
            </a:pathLst>
          </a:custGeom>
          <a:solidFill>
            <a:srgbClr val="4471C4"/>
          </a:solidFill>
        </p:spPr>
        <p:txBody>
          <a:bodyPr wrap="square" lIns="0" tIns="0" rIns="0" bIns="0" rtlCol="0">
            <a:noAutofit/>
          </a:bodyPr>
          <a:lstStyle/>
          <a:p>
            <a:endParaRPr/>
          </a:p>
        </p:txBody>
      </p:sp>
      <p:sp>
        <p:nvSpPr>
          <p:cNvPr id="136" name="object 136"/>
          <p:cNvSpPr/>
          <p:nvPr/>
        </p:nvSpPr>
        <p:spPr>
          <a:xfrm>
            <a:off x="11213973" y="713917"/>
            <a:ext cx="9334" cy="8839"/>
          </a:xfrm>
          <a:custGeom>
            <a:avLst/>
            <a:gdLst/>
            <a:ahLst/>
            <a:cxnLst/>
            <a:rect l="l" t="t" r="r" b="b"/>
            <a:pathLst>
              <a:path w="9334" h="8839">
                <a:moveTo>
                  <a:pt x="8140" y="8826"/>
                </a:moveTo>
                <a:lnTo>
                  <a:pt x="0" y="0"/>
                </a:lnTo>
                <a:lnTo>
                  <a:pt x="9334" y="1308"/>
                </a:lnTo>
                <a:lnTo>
                  <a:pt x="8229" y="8839"/>
                </a:lnTo>
                <a:close/>
              </a:path>
            </a:pathLst>
          </a:custGeom>
          <a:solidFill>
            <a:srgbClr val="4471C4"/>
          </a:solidFill>
        </p:spPr>
        <p:txBody>
          <a:bodyPr wrap="square" lIns="0" tIns="0" rIns="0" bIns="0" rtlCol="0">
            <a:noAutofit/>
          </a:bodyPr>
          <a:lstStyle/>
          <a:p>
            <a:endParaRPr/>
          </a:p>
        </p:txBody>
      </p:sp>
      <p:sp>
        <p:nvSpPr>
          <p:cNvPr id="137" name="object 137"/>
          <p:cNvSpPr/>
          <p:nvPr/>
        </p:nvSpPr>
        <p:spPr>
          <a:xfrm>
            <a:off x="11162183" y="1055217"/>
            <a:ext cx="7860" cy="39929"/>
          </a:xfrm>
          <a:custGeom>
            <a:avLst/>
            <a:gdLst/>
            <a:ahLst/>
            <a:cxnLst/>
            <a:rect l="l" t="t" r="r" b="b"/>
            <a:pathLst>
              <a:path w="7860" h="39929">
                <a:moveTo>
                  <a:pt x="1014" y="0"/>
                </a:moveTo>
                <a:lnTo>
                  <a:pt x="7860" y="88"/>
                </a:lnTo>
                <a:lnTo>
                  <a:pt x="7860" y="30619"/>
                </a:lnTo>
                <a:lnTo>
                  <a:pt x="240" y="30518"/>
                </a:lnTo>
                <a:lnTo>
                  <a:pt x="0" y="39929"/>
                </a:lnTo>
                <a:lnTo>
                  <a:pt x="1014" y="0"/>
                </a:lnTo>
                <a:close/>
              </a:path>
            </a:pathLst>
          </a:custGeom>
          <a:solidFill>
            <a:srgbClr val="4471C4"/>
          </a:solidFill>
        </p:spPr>
        <p:txBody>
          <a:bodyPr wrap="square" lIns="0" tIns="0" rIns="0" bIns="0" rtlCol="0">
            <a:noAutofit/>
          </a:bodyPr>
          <a:lstStyle/>
          <a:p>
            <a:endParaRPr/>
          </a:p>
        </p:txBody>
      </p:sp>
      <p:sp>
        <p:nvSpPr>
          <p:cNvPr id="138" name="object 138"/>
          <p:cNvSpPr/>
          <p:nvPr/>
        </p:nvSpPr>
        <p:spPr>
          <a:xfrm>
            <a:off x="11166233" y="5842520"/>
            <a:ext cx="209575" cy="70307"/>
          </a:xfrm>
          <a:custGeom>
            <a:avLst/>
            <a:gdLst/>
            <a:ahLst/>
            <a:cxnLst/>
            <a:rect l="l" t="t" r="r" b="b"/>
            <a:pathLst>
              <a:path w="209575" h="70307">
                <a:moveTo>
                  <a:pt x="9525" y="62560"/>
                </a:moveTo>
                <a:lnTo>
                  <a:pt x="18948" y="62204"/>
                </a:lnTo>
                <a:lnTo>
                  <a:pt x="28308" y="61607"/>
                </a:lnTo>
                <a:lnTo>
                  <a:pt x="37503" y="60794"/>
                </a:lnTo>
                <a:lnTo>
                  <a:pt x="46765" y="59734"/>
                </a:lnTo>
                <a:lnTo>
                  <a:pt x="55890" y="58456"/>
                </a:lnTo>
                <a:lnTo>
                  <a:pt x="65049" y="56946"/>
                </a:lnTo>
                <a:lnTo>
                  <a:pt x="74053" y="55219"/>
                </a:lnTo>
                <a:lnTo>
                  <a:pt x="82981" y="53276"/>
                </a:lnTo>
                <a:lnTo>
                  <a:pt x="91821" y="51117"/>
                </a:lnTo>
                <a:lnTo>
                  <a:pt x="100533" y="48752"/>
                </a:lnTo>
                <a:lnTo>
                  <a:pt x="109156" y="46189"/>
                </a:lnTo>
                <a:lnTo>
                  <a:pt x="117728" y="43408"/>
                </a:lnTo>
                <a:lnTo>
                  <a:pt x="126212" y="40424"/>
                </a:lnTo>
                <a:lnTo>
                  <a:pt x="134607" y="37236"/>
                </a:lnTo>
                <a:lnTo>
                  <a:pt x="142887" y="33845"/>
                </a:lnTo>
                <a:lnTo>
                  <a:pt x="151155" y="30225"/>
                </a:lnTo>
                <a:lnTo>
                  <a:pt x="159245" y="26454"/>
                </a:lnTo>
                <a:lnTo>
                  <a:pt x="167131" y="22529"/>
                </a:lnTo>
                <a:lnTo>
                  <a:pt x="175069" y="18338"/>
                </a:lnTo>
                <a:lnTo>
                  <a:pt x="182740" y="14058"/>
                </a:lnTo>
                <a:lnTo>
                  <a:pt x="190373" y="9550"/>
                </a:lnTo>
                <a:lnTo>
                  <a:pt x="197878" y="4864"/>
                </a:lnTo>
                <a:lnTo>
                  <a:pt x="205270" y="0"/>
                </a:lnTo>
                <a:lnTo>
                  <a:pt x="209575" y="6286"/>
                </a:lnTo>
                <a:lnTo>
                  <a:pt x="202031" y="11252"/>
                </a:lnTo>
                <a:lnTo>
                  <a:pt x="194360" y="16040"/>
                </a:lnTo>
                <a:lnTo>
                  <a:pt x="186575" y="20637"/>
                </a:lnTo>
                <a:lnTo>
                  <a:pt x="178663" y="25057"/>
                </a:lnTo>
                <a:lnTo>
                  <a:pt x="170637" y="29298"/>
                </a:lnTo>
                <a:lnTo>
                  <a:pt x="162509" y="33337"/>
                </a:lnTo>
                <a:lnTo>
                  <a:pt x="154254" y="37185"/>
                </a:lnTo>
                <a:lnTo>
                  <a:pt x="145897" y="40843"/>
                </a:lnTo>
                <a:lnTo>
                  <a:pt x="137439" y="44297"/>
                </a:lnTo>
                <a:lnTo>
                  <a:pt x="128879" y="47561"/>
                </a:lnTo>
                <a:lnTo>
                  <a:pt x="120218" y="50609"/>
                </a:lnTo>
                <a:lnTo>
                  <a:pt x="111455" y="53454"/>
                </a:lnTo>
                <a:lnTo>
                  <a:pt x="102616" y="56083"/>
                </a:lnTo>
                <a:lnTo>
                  <a:pt x="93675" y="58508"/>
                </a:lnTo>
                <a:lnTo>
                  <a:pt x="84645" y="60706"/>
                </a:lnTo>
                <a:lnTo>
                  <a:pt x="75539" y="62687"/>
                </a:lnTo>
                <a:lnTo>
                  <a:pt x="66344" y="64452"/>
                </a:lnTo>
                <a:lnTo>
                  <a:pt x="57073" y="65989"/>
                </a:lnTo>
                <a:lnTo>
                  <a:pt x="55879" y="58458"/>
                </a:lnTo>
                <a:lnTo>
                  <a:pt x="46824" y="59728"/>
                </a:lnTo>
                <a:lnTo>
                  <a:pt x="38315" y="68364"/>
                </a:lnTo>
                <a:lnTo>
                  <a:pt x="28828" y="69214"/>
                </a:lnTo>
                <a:lnTo>
                  <a:pt x="19278" y="69811"/>
                </a:lnTo>
                <a:lnTo>
                  <a:pt x="9664" y="70180"/>
                </a:lnTo>
                <a:lnTo>
                  <a:pt x="25" y="70307"/>
                </a:lnTo>
                <a:lnTo>
                  <a:pt x="0" y="62687"/>
                </a:lnTo>
                <a:lnTo>
                  <a:pt x="9525" y="62560"/>
                </a:lnTo>
                <a:close/>
              </a:path>
            </a:pathLst>
          </a:custGeom>
          <a:solidFill>
            <a:srgbClr val="4471C4"/>
          </a:solidFill>
        </p:spPr>
        <p:txBody>
          <a:bodyPr wrap="square" lIns="0" tIns="0" rIns="0" bIns="0" rtlCol="0">
            <a:noAutofit/>
          </a:bodyPr>
          <a:lstStyle/>
          <a:p>
            <a:endParaRPr/>
          </a:p>
        </p:txBody>
      </p:sp>
      <p:sp>
        <p:nvSpPr>
          <p:cNvPr id="139" name="object 139"/>
          <p:cNvSpPr/>
          <p:nvPr/>
        </p:nvSpPr>
        <p:spPr>
          <a:xfrm>
            <a:off x="11166233" y="710907"/>
            <a:ext cx="9664" cy="7620"/>
          </a:xfrm>
          <a:custGeom>
            <a:avLst/>
            <a:gdLst/>
            <a:ahLst/>
            <a:cxnLst/>
            <a:rect l="l" t="t" r="r" b="b"/>
            <a:pathLst>
              <a:path w="9664" h="7620">
                <a:moveTo>
                  <a:pt x="50" y="7620"/>
                </a:moveTo>
                <a:lnTo>
                  <a:pt x="0" y="0"/>
                </a:lnTo>
                <a:lnTo>
                  <a:pt x="9664" y="114"/>
                </a:lnTo>
                <a:lnTo>
                  <a:pt x="50" y="7620"/>
                </a:lnTo>
                <a:close/>
              </a:path>
            </a:pathLst>
          </a:custGeom>
          <a:solidFill>
            <a:srgbClr val="4471C4"/>
          </a:solidFill>
        </p:spPr>
        <p:txBody>
          <a:bodyPr wrap="square" lIns="0" tIns="0" rIns="0" bIns="0" rtlCol="0">
            <a:noAutofit/>
          </a:bodyPr>
          <a:lstStyle/>
          <a:p>
            <a:endParaRPr/>
          </a:p>
        </p:txBody>
      </p:sp>
      <p:sp>
        <p:nvSpPr>
          <p:cNvPr id="140" name="object 140"/>
          <p:cNvSpPr/>
          <p:nvPr/>
        </p:nvSpPr>
        <p:spPr>
          <a:xfrm>
            <a:off x="10799025" y="1086111"/>
            <a:ext cx="3860" cy="64724"/>
          </a:xfrm>
          <a:custGeom>
            <a:avLst/>
            <a:gdLst/>
            <a:ahLst/>
            <a:cxnLst/>
            <a:rect l="l" t="t" r="r" b="b"/>
            <a:pathLst>
              <a:path w="3860" h="64724">
                <a:moveTo>
                  <a:pt x="0" y="0"/>
                </a:moveTo>
                <a:lnTo>
                  <a:pt x="240" y="9038"/>
                </a:lnTo>
                <a:lnTo>
                  <a:pt x="939" y="18305"/>
                </a:lnTo>
                <a:lnTo>
                  <a:pt x="927" y="18115"/>
                </a:lnTo>
                <a:lnTo>
                  <a:pt x="2074" y="27235"/>
                </a:lnTo>
                <a:lnTo>
                  <a:pt x="3687" y="36225"/>
                </a:lnTo>
                <a:lnTo>
                  <a:pt x="2095" y="27398"/>
                </a:lnTo>
                <a:lnTo>
                  <a:pt x="3860" y="64724"/>
                </a:lnTo>
                <a:lnTo>
                  <a:pt x="888" y="55923"/>
                </a:lnTo>
                <a:lnTo>
                  <a:pt x="228" y="8882"/>
                </a:lnTo>
                <a:lnTo>
                  <a:pt x="0" y="0"/>
                </a:lnTo>
                <a:close/>
              </a:path>
            </a:pathLst>
          </a:custGeom>
          <a:solidFill>
            <a:srgbClr val="4471C4"/>
          </a:solidFill>
        </p:spPr>
        <p:txBody>
          <a:bodyPr wrap="square" lIns="0" tIns="0" rIns="0" bIns="0" rtlCol="0">
            <a:noAutofit/>
          </a:bodyPr>
          <a:lstStyle/>
          <a:p>
            <a:endParaRPr/>
          </a:p>
        </p:txBody>
      </p:sp>
      <p:sp>
        <p:nvSpPr>
          <p:cNvPr id="141" name="object 141"/>
          <p:cNvSpPr/>
          <p:nvPr/>
        </p:nvSpPr>
        <p:spPr>
          <a:xfrm>
            <a:off x="10801121" y="1113510"/>
            <a:ext cx="15787" cy="54305"/>
          </a:xfrm>
          <a:custGeom>
            <a:avLst/>
            <a:gdLst/>
            <a:ahLst/>
            <a:cxnLst/>
            <a:rect l="l" t="t" r="r" b="b"/>
            <a:pathLst>
              <a:path w="15787" h="54305">
                <a:moveTo>
                  <a:pt x="0" y="0"/>
                </a:moveTo>
                <a:lnTo>
                  <a:pt x="1592" y="8826"/>
                </a:lnTo>
                <a:lnTo>
                  <a:pt x="3644" y="17729"/>
                </a:lnTo>
                <a:lnTo>
                  <a:pt x="3594" y="17551"/>
                </a:lnTo>
                <a:lnTo>
                  <a:pt x="6096" y="26352"/>
                </a:lnTo>
                <a:lnTo>
                  <a:pt x="6032" y="26174"/>
                </a:lnTo>
                <a:lnTo>
                  <a:pt x="8912" y="34665"/>
                </a:lnTo>
                <a:lnTo>
                  <a:pt x="12189" y="42969"/>
                </a:lnTo>
                <a:lnTo>
                  <a:pt x="15787" y="50941"/>
                </a:lnTo>
                <a:lnTo>
                  <a:pt x="12217" y="43040"/>
                </a:lnTo>
                <a:lnTo>
                  <a:pt x="12141" y="42862"/>
                </a:lnTo>
                <a:lnTo>
                  <a:pt x="8953" y="34785"/>
                </a:lnTo>
                <a:lnTo>
                  <a:pt x="8953" y="54305"/>
                </a:lnTo>
                <a:lnTo>
                  <a:pt x="5156" y="45923"/>
                </a:lnTo>
                <a:lnTo>
                  <a:pt x="1765" y="37325"/>
                </a:lnTo>
                <a:lnTo>
                  <a:pt x="1574" y="8750"/>
                </a:lnTo>
                <a:lnTo>
                  <a:pt x="0" y="0"/>
                </a:lnTo>
                <a:close/>
              </a:path>
            </a:pathLst>
          </a:custGeom>
          <a:solidFill>
            <a:srgbClr val="4471C4"/>
          </a:solidFill>
        </p:spPr>
        <p:txBody>
          <a:bodyPr wrap="square" lIns="0" tIns="0" rIns="0" bIns="0" rtlCol="0">
            <a:noAutofit/>
          </a:bodyPr>
          <a:lstStyle/>
          <a:p>
            <a:endParaRPr/>
          </a:p>
        </p:txBody>
      </p:sp>
      <p:sp>
        <p:nvSpPr>
          <p:cNvPr id="142" name="object 142"/>
          <p:cNvSpPr/>
          <p:nvPr/>
        </p:nvSpPr>
        <p:spPr>
          <a:xfrm>
            <a:off x="10800905" y="1029846"/>
            <a:ext cx="2338" cy="18386"/>
          </a:xfrm>
          <a:custGeom>
            <a:avLst/>
            <a:gdLst/>
            <a:ahLst/>
            <a:cxnLst/>
            <a:rect l="l" t="t" r="r" b="b"/>
            <a:pathLst>
              <a:path w="2338" h="18386">
                <a:moveTo>
                  <a:pt x="1059" y="9124"/>
                </a:moveTo>
                <a:lnTo>
                  <a:pt x="0" y="18386"/>
                </a:lnTo>
                <a:lnTo>
                  <a:pt x="1054" y="9166"/>
                </a:lnTo>
                <a:lnTo>
                  <a:pt x="2338" y="0"/>
                </a:lnTo>
                <a:lnTo>
                  <a:pt x="1059" y="9124"/>
                </a:lnTo>
                <a:close/>
              </a:path>
            </a:pathLst>
          </a:custGeom>
          <a:solidFill>
            <a:srgbClr val="4471C4"/>
          </a:solidFill>
        </p:spPr>
        <p:txBody>
          <a:bodyPr wrap="square" lIns="0" tIns="0" rIns="0" bIns="0" rtlCol="0">
            <a:noAutofit/>
          </a:bodyPr>
          <a:lstStyle/>
          <a:p>
            <a:endParaRPr/>
          </a:p>
        </p:txBody>
      </p:sp>
      <p:sp>
        <p:nvSpPr>
          <p:cNvPr id="143" name="object 143"/>
          <p:cNvSpPr/>
          <p:nvPr/>
        </p:nvSpPr>
        <p:spPr>
          <a:xfrm>
            <a:off x="10814253" y="1164424"/>
            <a:ext cx="9486" cy="27165"/>
          </a:xfrm>
          <a:custGeom>
            <a:avLst/>
            <a:gdLst/>
            <a:ahLst/>
            <a:cxnLst/>
            <a:rect l="l" t="t" r="r" b="b"/>
            <a:pathLst>
              <a:path w="9486" h="27165">
                <a:moveTo>
                  <a:pt x="4559" y="19481"/>
                </a:moveTo>
                <a:lnTo>
                  <a:pt x="0" y="11556"/>
                </a:lnTo>
                <a:lnTo>
                  <a:pt x="2641" y="0"/>
                </a:lnTo>
                <a:lnTo>
                  <a:pt x="2717" y="165"/>
                </a:lnTo>
                <a:lnTo>
                  <a:pt x="6654" y="7835"/>
                </a:lnTo>
                <a:lnTo>
                  <a:pt x="9486" y="27165"/>
                </a:lnTo>
                <a:lnTo>
                  <a:pt x="4559" y="19481"/>
                </a:lnTo>
                <a:close/>
              </a:path>
            </a:pathLst>
          </a:custGeom>
          <a:solidFill>
            <a:srgbClr val="4471C4"/>
          </a:solidFill>
        </p:spPr>
        <p:txBody>
          <a:bodyPr wrap="square" lIns="0" tIns="0" rIns="0" bIns="0" rtlCol="0">
            <a:noAutofit/>
          </a:bodyPr>
          <a:lstStyle/>
          <a:p>
            <a:endParaRPr/>
          </a:p>
        </p:txBody>
      </p:sp>
      <p:sp>
        <p:nvSpPr>
          <p:cNvPr id="144" name="object 144"/>
          <p:cNvSpPr/>
          <p:nvPr/>
        </p:nvSpPr>
        <p:spPr>
          <a:xfrm>
            <a:off x="10824476" y="934580"/>
            <a:ext cx="6997" cy="16548"/>
          </a:xfrm>
          <a:custGeom>
            <a:avLst/>
            <a:gdLst/>
            <a:ahLst/>
            <a:cxnLst/>
            <a:rect l="l" t="t" r="r" b="b"/>
            <a:pathLst>
              <a:path w="6997" h="16548">
                <a:moveTo>
                  <a:pt x="3405" y="8206"/>
                </a:moveTo>
                <a:lnTo>
                  <a:pt x="0" y="16548"/>
                </a:lnTo>
                <a:lnTo>
                  <a:pt x="3378" y="8267"/>
                </a:lnTo>
                <a:lnTo>
                  <a:pt x="6997" y="0"/>
                </a:lnTo>
                <a:lnTo>
                  <a:pt x="3405" y="8206"/>
                </a:lnTo>
                <a:close/>
              </a:path>
            </a:pathLst>
          </a:custGeom>
          <a:solidFill>
            <a:srgbClr val="4471C4"/>
          </a:solidFill>
        </p:spPr>
        <p:txBody>
          <a:bodyPr wrap="square" lIns="0" tIns="0" rIns="0" bIns="0" rtlCol="0">
            <a:noAutofit/>
          </a:bodyPr>
          <a:lstStyle/>
          <a:p>
            <a:endParaRPr/>
          </a:p>
        </p:txBody>
      </p:sp>
      <p:sp>
        <p:nvSpPr>
          <p:cNvPr id="145" name="object 145"/>
          <p:cNvSpPr/>
          <p:nvPr/>
        </p:nvSpPr>
        <p:spPr>
          <a:xfrm>
            <a:off x="10825276" y="1179868"/>
            <a:ext cx="9841" cy="14583"/>
          </a:xfrm>
          <a:custGeom>
            <a:avLst/>
            <a:gdLst/>
            <a:ahLst/>
            <a:cxnLst/>
            <a:rect l="l" t="t" r="r" b="b"/>
            <a:pathLst>
              <a:path w="9841" h="14583">
                <a:moveTo>
                  <a:pt x="4764" y="7435"/>
                </a:moveTo>
                <a:lnTo>
                  <a:pt x="9841" y="14583"/>
                </a:lnTo>
                <a:lnTo>
                  <a:pt x="4825" y="7531"/>
                </a:lnTo>
                <a:lnTo>
                  <a:pt x="4724" y="7378"/>
                </a:lnTo>
                <a:lnTo>
                  <a:pt x="88" y="165"/>
                </a:lnTo>
                <a:lnTo>
                  <a:pt x="0" y="0"/>
                </a:lnTo>
                <a:lnTo>
                  <a:pt x="4764" y="7435"/>
                </a:lnTo>
                <a:close/>
              </a:path>
            </a:pathLst>
          </a:custGeom>
          <a:solidFill>
            <a:srgbClr val="4471C4"/>
          </a:solidFill>
        </p:spPr>
        <p:txBody>
          <a:bodyPr wrap="square" lIns="0" tIns="0" rIns="0" bIns="0" rtlCol="0">
            <a:noAutofit/>
          </a:bodyPr>
          <a:lstStyle/>
          <a:p>
            <a:endParaRPr/>
          </a:p>
        </p:txBody>
      </p:sp>
      <p:sp>
        <p:nvSpPr>
          <p:cNvPr id="146" name="object 146"/>
          <p:cNvSpPr/>
          <p:nvPr/>
        </p:nvSpPr>
        <p:spPr>
          <a:xfrm>
            <a:off x="10834636" y="1194371"/>
            <a:ext cx="5943" cy="18656"/>
          </a:xfrm>
          <a:custGeom>
            <a:avLst/>
            <a:gdLst/>
            <a:ahLst/>
            <a:cxnLst/>
            <a:rect l="l" t="t" r="r" b="b"/>
            <a:pathLst>
              <a:path w="5943" h="18656">
                <a:moveTo>
                  <a:pt x="5943" y="18656"/>
                </a:moveTo>
                <a:lnTo>
                  <a:pt x="0" y="11798"/>
                </a:lnTo>
                <a:lnTo>
                  <a:pt x="419" y="0"/>
                </a:lnTo>
                <a:lnTo>
                  <a:pt x="533" y="152"/>
                </a:lnTo>
                <a:lnTo>
                  <a:pt x="5816" y="6870"/>
                </a:lnTo>
                <a:lnTo>
                  <a:pt x="5943" y="18656"/>
                </a:lnTo>
                <a:close/>
              </a:path>
            </a:pathLst>
          </a:custGeom>
          <a:solidFill>
            <a:srgbClr val="4471C4"/>
          </a:solidFill>
        </p:spPr>
        <p:txBody>
          <a:bodyPr wrap="square" lIns="0" tIns="0" rIns="0" bIns="0" rtlCol="0">
            <a:noAutofit/>
          </a:bodyPr>
          <a:lstStyle/>
          <a:p>
            <a:endParaRPr/>
          </a:p>
        </p:txBody>
      </p:sp>
      <p:sp>
        <p:nvSpPr>
          <p:cNvPr id="147" name="object 147"/>
          <p:cNvSpPr/>
          <p:nvPr/>
        </p:nvSpPr>
        <p:spPr>
          <a:xfrm>
            <a:off x="10846155" y="1207846"/>
            <a:ext cx="12408" cy="12398"/>
          </a:xfrm>
          <a:custGeom>
            <a:avLst/>
            <a:gdLst/>
            <a:ahLst/>
            <a:cxnLst/>
            <a:rect l="l" t="t" r="r" b="b"/>
            <a:pathLst>
              <a:path w="12408" h="12398">
                <a:moveTo>
                  <a:pt x="6083" y="6372"/>
                </a:moveTo>
                <a:lnTo>
                  <a:pt x="12408" y="12398"/>
                </a:lnTo>
                <a:lnTo>
                  <a:pt x="6146" y="6438"/>
                </a:lnTo>
                <a:lnTo>
                  <a:pt x="6019" y="6311"/>
                </a:lnTo>
                <a:lnTo>
                  <a:pt x="0" y="0"/>
                </a:lnTo>
                <a:lnTo>
                  <a:pt x="6083" y="6372"/>
                </a:lnTo>
                <a:close/>
              </a:path>
            </a:pathLst>
          </a:custGeom>
          <a:solidFill>
            <a:srgbClr val="4471C4"/>
          </a:solidFill>
        </p:spPr>
        <p:txBody>
          <a:bodyPr wrap="square" lIns="0" tIns="0" rIns="0" bIns="0" rtlCol="0">
            <a:noAutofit/>
          </a:bodyPr>
          <a:lstStyle/>
          <a:p>
            <a:endParaRPr/>
          </a:p>
        </p:txBody>
      </p:sp>
      <p:sp>
        <p:nvSpPr>
          <p:cNvPr id="148" name="object 148"/>
          <p:cNvSpPr/>
          <p:nvPr/>
        </p:nvSpPr>
        <p:spPr>
          <a:xfrm>
            <a:off x="10853420" y="1220177"/>
            <a:ext cx="14020" cy="17271"/>
          </a:xfrm>
          <a:custGeom>
            <a:avLst/>
            <a:gdLst/>
            <a:ahLst/>
            <a:cxnLst/>
            <a:rect l="l" t="t" r="r" b="b"/>
            <a:pathLst>
              <a:path w="14020" h="17271">
                <a:moveTo>
                  <a:pt x="6870" y="11645"/>
                </a:moveTo>
                <a:lnTo>
                  <a:pt x="0" y="5702"/>
                </a:lnTo>
                <a:lnTo>
                  <a:pt x="5067" y="0"/>
                </a:lnTo>
                <a:lnTo>
                  <a:pt x="11658" y="5715"/>
                </a:lnTo>
                <a:lnTo>
                  <a:pt x="14020" y="17271"/>
                </a:lnTo>
                <a:lnTo>
                  <a:pt x="6870" y="11645"/>
                </a:lnTo>
                <a:close/>
              </a:path>
            </a:pathLst>
          </a:custGeom>
          <a:solidFill>
            <a:srgbClr val="4471C4"/>
          </a:solidFill>
        </p:spPr>
        <p:txBody>
          <a:bodyPr wrap="square" lIns="0" tIns="0" rIns="0" bIns="0" rtlCol="0">
            <a:noAutofit/>
          </a:bodyPr>
          <a:lstStyle/>
          <a:p>
            <a:endParaRPr/>
          </a:p>
        </p:txBody>
      </p:sp>
      <p:sp>
        <p:nvSpPr>
          <p:cNvPr id="149" name="object 149"/>
          <p:cNvSpPr/>
          <p:nvPr/>
        </p:nvSpPr>
        <p:spPr>
          <a:xfrm>
            <a:off x="10865162" y="1225958"/>
            <a:ext cx="13996" cy="10461"/>
          </a:xfrm>
          <a:custGeom>
            <a:avLst/>
            <a:gdLst/>
            <a:ahLst/>
            <a:cxnLst/>
            <a:rect l="l" t="t" r="r" b="b"/>
            <a:pathLst>
              <a:path w="13996" h="10461">
                <a:moveTo>
                  <a:pt x="6882" y="5408"/>
                </a:moveTo>
                <a:lnTo>
                  <a:pt x="13996" y="10461"/>
                </a:lnTo>
                <a:lnTo>
                  <a:pt x="6914" y="5433"/>
                </a:lnTo>
                <a:lnTo>
                  <a:pt x="6774" y="5331"/>
                </a:lnTo>
                <a:lnTo>
                  <a:pt x="56" y="48"/>
                </a:lnTo>
                <a:lnTo>
                  <a:pt x="6882" y="5408"/>
                </a:lnTo>
                <a:close/>
              </a:path>
            </a:pathLst>
          </a:custGeom>
          <a:solidFill>
            <a:srgbClr val="4471C4"/>
          </a:solidFill>
        </p:spPr>
        <p:txBody>
          <a:bodyPr wrap="square" lIns="0" tIns="0" rIns="0" bIns="0" rtlCol="0">
            <a:noAutofit/>
          </a:bodyPr>
          <a:lstStyle/>
          <a:p>
            <a:endParaRPr/>
          </a:p>
        </p:txBody>
      </p:sp>
      <p:sp>
        <p:nvSpPr>
          <p:cNvPr id="150" name="object 150"/>
          <p:cNvSpPr/>
          <p:nvPr/>
        </p:nvSpPr>
        <p:spPr>
          <a:xfrm>
            <a:off x="10874870" y="1236357"/>
            <a:ext cx="7683" cy="11290"/>
          </a:xfrm>
          <a:custGeom>
            <a:avLst/>
            <a:gdLst/>
            <a:ahLst/>
            <a:cxnLst/>
            <a:rect l="l" t="t" r="r" b="b"/>
            <a:pathLst>
              <a:path w="7683" h="11290">
                <a:moveTo>
                  <a:pt x="7683" y="11290"/>
                </a:moveTo>
                <a:lnTo>
                  <a:pt x="0" y="6362"/>
                </a:lnTo>
                <a:lnTo>
                  <a:pt x="4191" y="0"/>
                </a:lnTo>
                <a:lnTo>
                  <a:pt x="4343" y="101"/>
                </a:lnTo>
                <a:lnTo>
                  <a:pt x="7683" y="11290"/>
                </a:lnTo>
                <a:close/>
              </a:path>
            </a:pathLst>
          </a:custGeom>
          <a:solidFill>
            <a:srgbClr val="4471C4"/>
          </a:solidFill>
        </p:spPr>
        <p:txBody>
          <a:bodyPr wrap="square" lIns="0" tIns="0" rIns="0" bIns="0" rtlCol="0">
            <a:noAutofit/>
          </a:bodyPr>
          <a:lstStyle/>
          <a:p>
            <a:endParaRPr/>
          </a:p>
        </p:txBody>
      </p:sp>
      <p:sp>
        <p:nvSpPr>
          <p:cNvPr id="151" name="object 151"/>
          <p:cNvSpPr/>
          <p:nvPr/>
        </p:nvSpPr>
        <p:spPr>
          <a:xfrm>
            <a:off x="10890478" y="1245463"/>
            <a:ext cx="16548" cy="14719"/>
          </a:xfrm>
          <a:custGeom>
            <a:avLst/>
            <a:gdLst/>
            <a:ahLst/>
            <a:cxnLst/>
            <a:rect l="l" t="t" r="r" b="b"/>
            <a:pathLst>
              <a:path w="16548" h="14719">
                <a:moveTo>
                  <a:pt x="8166" y="10922"/>
                </a:moveTo>
                <a:lnTo>
                  <a:pt x="0" y="6743"/>
                </a:lnTo>
                <a:lnTo>
                  <a:pt x="3555" y="0"/>
                </a:lnTo>
                <a:lnTo>
                  <a:pt x="3721" y="88"/>
                </a:lnTo>
                <a:lnTo>
                  <a:pt x="11379" y="4013"/>
                </a:lnTo>
                <a:lnTo>
                  <a:pt x="16548" y="14719"/>
                </a:lnTo>
                <a:lnTo>
                  <a:pt x="8166" y="10922"/>
                </a:lnTo>
                <a:close/>
              </a:path>
            </a:pathLst>
          </a:custGeom>
          <a:solidFill>
            <a:srgbClr val="4471C4"/>
          </a:solidFill>
        </p:spPr>
        <p:txBody>
          <a:bodyPr wrap="square" lIns="0" tIns="0" rIns="0" bIns="0" rtlCol="0">
            <a:noAutofit/>
          </a:bodyPr>
          <a:lstStyle/>
          <a:p>
            <a:endParaRPr/>
          </a:p>
        </p:txBody>
      </p:sp>
      <p:sp>
        <p:nvSpPr>
          <p:cNvPr id="152" name="object 152"/>
          <p:cNvSpPr/>
          <p:nvPr/>
        </p:nvSpPr>
        <p:spPr>
          <a:xfrm>
            <a:off x="10901894" y="1249493"/>
            <a:ext cx="16373" cy="6931"/>
          </a:xfrm>
          <a:custGeom>
            <a:avLst/>
            <a:gdLst/>
            <a:ahLst/>
            <a:cxnLst/>
            <a:rect l="l" t="t" r="r" b="b"/>
            <a:pathLst>
              <a:path w="16373" h="6931">
                <a:moveTo>
                  <a:pt x="8087" y="3657"/>
                </a:moveTo>
                <a:lnTo>
                  <a:pt x="16373" y="6931"/>
                </a:lnTo>
                <a:lnTo>
                  <a:pt x="8192" y="3704"/>
                </a:lnTo>
                <a:lnTo>
                  <a:pt x="8014" y="3628"/>
                </a:lnTo>
                <a:lnTo>
                  <a:pt x="140" y="72"/>
                </a:lnTo>
                <a:lnTo>
                  <a:pt x="0" y="0"/>
                </a:lnTo>
                <a:lnTo>
                  <a:pt x="8087" y="3657"/>
                </a:lnTo>
                <a:close/>
              </a:path>
            </a:pathLst>
          </a:custGeom>
          <a:solidFill>
            <a:srgbClr val="4471C4"/>
          </a:solidFill>
        </p:spPr>
        <p:txBody>
          <a:bodyPr wrap="square" lIns="0" tIns="0" rIns="0" bIns="0" rtlCol="0">
            <a:noAutofit/>
          </a:bodyPr>
          <a:lstStyle/>
          <a:p>
            <a:endParaRPr/>
          </a:p>
        </p:txBody>
      </p:sp>
      <p:sp>
        <p:nvSpPr>
          <p:cNvPr id="153" name="object 153"/>
          <p:cNvSpPr/>
          <p:nvPr/>
        </p:nvSpPr>
        <p:spPr>
          <a:xfrm>
            <a:off x="10915624" y="1256385"/>
            <a:ext cx="17779" cy="12712"/>
          </a:xfrm>
          <a:custGeom>
            <a:avLst/>
            <a:gdLst/>
            <a:ahLst/>
            <a:cxnLst/>
            <a:rect l="l" t="t" r="r" b="b"/>
            <a:pathLst>
              <a:path w="17779" h="12712">
                <a:moveTo>
                  <a:pt x="8801" y="10159"/>
                </a:moveTo>
                <a:lnTo>
                  <a:pt x="0" y="7188"/>
                </a:lnTo>
                <a:lnTo>
                  <a:pt x="2527" y="0"/>
                </a:lnTo>
                <a:lnTo>
                  <a:pt x="2705" y="63"/>
                </a:lnTo>
                <a:lnTo>
                  <a:pt x="10972" y="2857"/>
                </a:lnTo>
                <a:lnTo>
                  <a:pt x="17779" y="12712"/>
                </a:lnTo>
                <a:lnTo>
                  <a:pt x="8801" y="10159"/>
                </a:lnTo>
                <a:close/>
              </a:path>
            </a:pathLst>
          </a:custGeom>
          <a:solidFill>
            <a:srgbClr val="4471C4"/>
          </a:solidFill>
        </p:spPr>
        <p:txBody>
          <a:bodyPr wrap="square" lIns="0" tIns="0" rIns="0" bIns="0" rtlCol="0">
            <a:noAutofit/>
          </a:bodyPr>
          <a:lstStyle/>
          <a:p>
            <a:endParaRPr/>
          </a:p>
        </p:txBody>
      </p:sp>
      <p:sp>
        <p:nvSpPr>
          <p:cNvPr id="154" name="object 154"/>
          <p:cNvSpPr/>
          <p:nvPr/>
        </p:nvSpPr>
        <p:spPr>
          <a:xfrm>
            <a:off x="10962043" y="1266494"/>
            <a:ext cx="18675" cy="937"/>
          </a:xfrm>
          <a:custGeom>
            <a:avLst/>
            <a:gdLst/>
            <a:ahLst/>
            <a:cxnLst/>
            <a:rect l="l" t="t" r="r" b="b"/>
            <a:pathLst>
              <a:path w="18675" h="937">
                <a:moveTo>
                  <a:pt x="9266" y="699"/>
                </a:moveTo>
                <a:lnTo>
                  <a:pt x="18675" y="937"/>
                </a:lnTo>
                <a:lnTo>
                  <a:pt x="9423" y="711"/>
                </a:lnTo>
                <a:lnTo>
                  <a:pt x="9232" y="698"/>
                </a:lnTo>
                <a:lnTo>
                  <a:pt x="0" y="0"/>
                </a:lnTo>
                <a:lnTo>
                  <a:pt x="9266" y="699"/>
                </a:lnTo>
                <a:close/>
              </a:path>
            </a:pathLst>
          </a:custGeom>
          <a:solidFill>
            <a:srgbClr val="4471C4"/>
          </a:solidFill>
        </p:spPr>
        <p:txBody>
          <a:bodyPr wrap="square" lIns="0" tIns="0" rIns="0" bIns="0" rtlCol="0">
            <a:noAutofit/>
          </a:bodyPr>
          <a:lstStyle/>
          <a:p>
            <a:endParaRPr/>
          </a:p>
        </p:txBody>
      </p:sp>
      <p:sp>
        <p:nvSpPr>
          <p:cNvPr id="155" name="object 155"/>
          <p:cNvSpPr/>
          <p:nvPr/>
        </p:nvSpPr>
        <p:spPr>
          <a:xfrm>
            <a:off x="10980623" y="1267205"/>
            <a:ext cx="9842" cy="7848"/>
          </a:xfrm>
          <a:custGeom>
            <a:avLst/>
            <a:gdLst/>
            <a:ahLst/>
            <a:cxnLst/>
            <a:rect l="l" t="t" r="r" b="b"/>
            <a:pathLst>
              <a:path w="9842" h="7848">
                <a:moveTo>
                  <a:pt x="190" y="228"/>
                </a:moveTo>
                <a:lnTo>
                  <a:pt x="9359" y="0"/>
                </a:lnTo>
                <a:lnTo>
                  <a:pt x="9842" y="7607"/>
                </a:lnTo>
                <a:lnTo>
                  <a:pt x="101" y="7848"/>
                </a:lnTo>
                <a:lnTo>
                  <a:pt x="0" y="228"/>
                </a:lnTo>
                <a:lnTo>
                  <a:pt x="190" y="228"/>
                </a:lnTo>
                <a:close/>
              </a:path>
            </a:pathLst>
          </a:custGeom>
          <a:solidFill>
            <a:srgbClr val="4471C4"/>
          </a:solidFill>
        </p:spPr>
        <p:txBody>
          <a:bodyPr wrap="square" lIns="0" tIns="0" rIns="0" bIns="0" rtlCol="0">
            <a:noAutofit/>
          </a:bodyPr>
          <a:lstStyle/>
          <a:p>
            <a:endParaRPr/>
          </a:p>
        </p:txBody>
      </p:sp>
      <p:sp>
        <p:nvSpPr>
          <p:cNvPr id="156" name="object 156"/>
          <p:cNvSpPr/>
          <p:nvPr/>
        </p:nvSpPr>
        <p:spPr>
          <a:xfrm>
            <a:off x="10991164" y="754710"/>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157" name="object 157"/>
          <p:cNvSpPr/>
          <p:nvPr/>
        </p:nvSpPr>
        <p:spPr>
          <a:xfrm>
            <a:off x="11008296" y="1261708"/>
            <a:ext cx="17869" cy="3655"/>
          </a:xfrm>
          <a:custGeom>
            <a:avLst/>
            <a:gdLst/>
            <a:ahLst/>
            <a:cxnLst/>
            <a:rect l="l" t="t" r="r" b="b"/>
            <a:pathLst>
              <a:path w="17869" h="3655">
                <a:moveTo>
                  <a:pt x="9030" y="2037"/>
                </a:moveTo>
                <a:lnTo>
                  <a:pt x="17869" y="0"/>
                </a:lnTo>
                <a:lnTo>
                  <a:pt x="9144" y="2017"/>
                </a:lnTo>
                <a:lnTo>
                  <a:pt x="8953" y="2055"/>
                </a:lnTo>
                <a:lnTo>
                  <a:pt x="0" y="3655"/>
                </a:lnTo>
                <a:lnTo>
                  <a:pt x="9030" y="2037"/>
                </a:lnTo>
                <a:close/>
              </a:path>
            </a:pathLst>
          </a:custGeom>
          <a:solidFill>
            <a:srgbClr val="4471C4"/>
          </a:solidFill>
        </p:spPr>
        <p:txBody>
          <a:bodyPr wrap="square" lIns="0" tIns="0" rIns="0" bIns="0" rtlCol="0">
            <a:noAutofit/>
          </a:bodyPr>
          <a:lstStyle/>
          <a:p>
            <a:endParaRPr/>
          </a:p>
        </p:txBody>
      </p:sp>
      <p:sp>
        <p:nvSpPr>
          <p:cNvPr id="158" name="object 158"/>
          <p:cNvSpPr/>
          <p:nvPr/>
        </p:nvSpPr>
        <p:spPr>
          <a:xfrm>
            <a:off x="11018875" y="1259293"/>
            <a:ext cx="18148" cy="11912"/>
          </a:xfrm>
          <a:custGeom>
            <a:avLst/>
            <a:gdLst/>
            <a:ahLst/>
            <a:cxnLst/>
            <a:rect l="l" t="t" r="r" b="b"/>
            <a:pathLst>
              <a:path w="18148" h="11912">
                <a:moveTo>
                  <a:pt x="9156" y="9804"/>
                </a:moveTo>
                <a:lnTo>
                  <a:pt x="0" y="11912"/>
                </a:lnTo>
                <a:lnTo>
                  <a:pt x="7162" y="2451"/>
                </a:lnTo>
                <a:lnTo>
                  <a:pt x="7353" y="2400"/>
                </a:lnTo>
                <a:lnTo>
                  <a:pt x="15786" y="0"/>
                </a:lnTo>
                <a:lnTo>
                  <a:pt x="18148" y="7251"/>
                </a:lnTo>
                <a:lnTo>
                  <a:pt x="9156" y="9804"/>
                </a:lnTo>
                <a:close/>
              </a:path>
            </a:pathLst>
          </a:custGeom>
          <a:solidFill>
            <a:srgbClr val="4471C4"/>
          </a:solidFill>
        </p:spPr>
        <p:txBody>
          <a:bodyPr wrap="square" lIns="0" tIns="0" rIns="0" bIns="0" rtlCol="0">
            <a:noAutofit/>
          </a:bodyPr>
          <a:lstStyle/>
          <a:p>
            <a:endParaRPr/>
          </a:p>
        </p:txBody>
      </p:sp>
      <p:sp>
        <p:nvSpPr>
          <p:cNvPr id="159" name="object 159"/>
          <p:cNvSpPr/>
          <p:nvPr/>
        </p:nvSpPr>
        <p:spPr>
          <a:xfrm>
            <a:off x="11034666" y="1253121"/>
            <a:ext cx="16860" cy="6170"/>
          </a:xfrm>
          <a:custGeom>
            <a:avLst/>
            <a:gdLst/>
            <a:ahLst/>
            <a:cxnLst/>
            <a:rect l="l" t="t" r="r" b="b"/>
            <a:pathLst>
              <a:path w="16860" h="6170">
                <a:moveTo>
                  <a:pt x="8501" y="3303"/>
                </a:moveTo>
                <a:lnTo>
                  <a:pt x="16860" y="0"/>
                </a:lnTo>
                <a:lnTo>
                  <a:pt x="8618" y="3263"/>
                </a:lnTo>
                <a:lnTo>
                  <a:pt x="8440" y="3327"/>
                </a:lnTo>
                <a:lnTo>
                  <a:pt x="172" y="6121"/>
                </a:lnTo>
                <a:lnTo>
                  <a:pt x="0" y="6170"/>
                </a:lnTo>
                <a:lnTo>
                  <a:pt x="8501" y="3303"/>
                </a:lnTo>
                <a:close/>
              </a:path>
            </a:pathLst>
          </a:custGeom>
          <a:solidFill>
            <a:srgbClr val="4471C4"/>
          </a:solidFill>
        </p:spPr>
        <p:txBody>
          <a:bodyPr wrap="square" lIns="0" tIns="0" rIns="0" bIns="0" rtlCol="0">
            <a:noAutofit/>
          </a:bodyPr>
          <a:lstStyle/>
          <a:p>
            <a:endParaRPr/>
          </a:p>
        </p:txBody>
      </p:sp>
      <p:sp>
        <p:nvSpPr>
          <p:cNvPr id="160" name="object 160"/>
          <p:cNvSpPr/>
          <p:nvPr/>
        </p:nvSpPr>
        <p:spPr>
          <a:xfrm>
            <a:off x="11062804" y="1241183"/>
            <a:ext cx="16090" cy="15201"/>
          </a:xfrm>
          <a:custGeom>
            <a:avLst/>
            <a:gdLst/>
            <a:ahLst/>
            <a:cxnLst/>
            <a:rect l="l" t="t" r="r" b="b"/>
            <a:pathLst>
              <a:path w="16090" h="15201">
                <a:moveTo>
                  <a:pt x="8166" y="11023"/>
                </a:moveTo>
                <a:lnTo>
                  <a:pt x="0" y="15201"/>
                </a:lnTo>
                <a:lnTo>
                  <a:pt x="4445" y="4368"/>
                </a:lnTo>
                <a:lnTo>
                  <a:pt x="4610" y="4279"/>
                </a:lnTo>
                <a:lnTo>
                  <a:pt x="12052" y="0"/>
                </a:lnTo>
                <a:lnTo>
                  <a:pt x="16090" y="6464"/>
                </a:lnTo>
                <a:lnTo>
                  <a:pt x="8166" y="11023"/>
                </a:lnTo>
                <a:close/>
              </a:path>
            </a:pathLst>
          </a:custGeom>
          <a:solidFill>
            <a:srgbClr val="4471C4"/>
          </a:solidFill>
        </p:spPr>
        <p:txBody>
          <a:bodyPr wrap="square" lIns="0" tIns="0" rIns="0" bIns="0" rtlCol="0">
            <a:noAutofit/>
          </a:bodyPr>
          <a:lstStyle/>
          <a:p>
            <a:endParaRPr/>
          </a:p>
        </p:txBody>
      </p:sp>
      <p:sp>
        <p:nvSpPr>
          <p:cNvPr id="161" name="object 161"/>
          <p:cNvSpPr/>
          <p:nvPr/>
        </p:nvSpPr>
        <p:spPr>
          <a:xfrm>
            <a:off x="11093996" y="1225892"/>
            <a:ext cx="7150" cy="11556"/>
          </a:xfrm>
          <a:custGeom>
            <a:avLst/>
            <a:gdLst/>
            <a:ahLst/>
            <a:cxnLst/>
            <a:rect l="l" t="t" r="r" b="b"/>
            <a:pathLst>
              <a:path w="7150" h="11556">
                <a:moveTo>
                  <a:pt x="7150" y="5930"/>
                </a:moveTo>
                <a:lnTo>
                  <a:pt x="0" y="11557"/>
                </a:lnTo>
                <a:lnTo>
                  <a:pt x="2235" y="114"/>
                </a:lnTo>
                <a:lnTo>
                  <a:pt x="2374" y="0"/>
                </a:lnTo>
                <a:lnTo>
                  <a:pt x="7150" y="5930"/>
                </a:lnTo>
                <a:close/>
              </a:path>
            </a:pathLst>
          </a:custGeom>
          <a:solidFill>
            <a:srgbClr val="4471C4"/>
          </a:solidFill>
        </p:spPr>
        <p:txBody>
          <a:bodyPr wrap="square" lIns="0" tIns="0" rIns="0" bIns="0" rtlCol="0">
            <a:noAutofit/>
          </a:bodyPr>
          <a:lstStyle/>
          <a:p>
            <a:endParaRPr/>
          </a:p>
        </p:txBody>
      </p:sp>
      <p:sp>
        <p:nvSpPr>
          <p:cNvPr id="162" name="object 162"/>
          <p:cNvSpPr/>
          <p:nvPr/>
        </p:nvSpPr>
        <p:spPr>
          <a:xfrm>
            <a:off x="11108016" y="1214158"/>
            <a:ext cx="6578" cy="11722"/>
          </a:xfrm>
          <a:custGeom>
            <a:avLst/>
            <a:gdLst/>
            <a:ahLst/>
            <a:cxnLst/>
            <a:rect l="l" t="t" r="r" b="b"/>
            <a:pathLst>
              <a:path w="6578" h="11722">
                <a:moveTo>
                  <a:pt x="6578" y="5448"/>
                </a:moveTo>
                <a:lnTo>
                  <a:pt x="0" y="11722"/>
                </a:lnTo>
                <a:lnTo>
                  <a:pt x="1117" y="126"/>
                </a:lnTo>
                <a:lnTo>
                  <a:pt x="1244" y="0"/>
                </a:lnTo>
                <a:lnTo>
                  <a:pt x="6578" y="5448"/>
                </a:lnTo>
                <a:close/>
              </a:path>
            </a:pathLst>
          </a:custGeom>
          <a:solidFill>
            <a:srgbClr val="4471C4"/>
          </a:solidFill>
        </p:spPr>
        <p:txBody>
          <a:bodyPr wrap="square" lIns="0" tIns="0" rIns="0" bIns="0" rtlCol="0">
            <a:noAutofit/>
          </a:bodyPr>
          <a:lstStyle/>
          <a:p>
            <a:endParaRPr/>
          </a:p>
        </p:txBody>
      </p:sp>
      <p:sp>
        <p:nvSpPr>
          <p:cNvPr id="165" name="object 165"/>
          <p:cNvSpPr/>
          <p:nvPr/>
        </p:nvSpPr>
        <p:spPr>
          <a:xfrm>
            <a:off x="762" y="761"/>
            <a:ext cx="12190476" cy="6856476"/>
          </a:xfrm>
          <a:custGeom>
            <a:avLst/>
            <a:gdLst/>
            <a:ahLst/>
            <a:cxnLst/>
            <a:rect l="l" t="t" r="r" b="b"/>
            <a:pathLst>
              <a:path w="12190476" h="6856476">
                <a:moveTo>
                  <a:pt x="0" y="0"/>
                </a:moveTo>
                <a:lnTo>
                  <a:pt x="12190476" y="0"/>
                </a:lnTo>
                <a:lnTo>
                  <a:pt x="12190476" y="6856476"/>
                </a:lnTo>
                <a:lnTo>
                  <a:pt x="0" y="6856476"/>
                </a:lnTo>
                <a:lnTo>
                  <a:pt x="0" y="0"/>
                </a:lnTo>
                <a:close/>
              </a:path>
            </a:pathLst>
          </a:custGeom>
          <a:ln w="0">
            <a:solidFill>
              <a:srgbClr val="000000"/>
            </a:solidFill>
          </a:ln>
        </p:spPr>
        <p:txBody>
          <a:bodyPr wrap="square" lIns="0" tIns="0" rIns="0" bIns="0" rtlCol="0">
            <a:noAutofit/>
          </a:bodyPr>
          <a:lstStyle/>
          <a:p>
            <a:endParaRPr/>
          </a:p>
        </p:txBody>
      </p:sp>
      <p:sp>
        <p:nvSpPr>
          <p:cNvPr id="14" name="object 1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3" name="object 1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2" name="object 12"/>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1" name="object 11"/>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0" name="object 10"/>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9" name="object 9"/>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8" name="object 8"/>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7" name="object 7"/>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6" name="object 6"/>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5" name="object 5"/>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4" name="object 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3" name="object 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2" name="object 2"/>
          <p:cNvSpPr txBox="1"/>
          <p:nvPr/>
        </p:nvSpPr>
        <p:spPr>
          <a:xfrm>
            <a:off x="762" y="761"/>
            <a:ext cx="12190476" cy="6856476"/>
          </a:xfrm>
          <a:prstGeom prst="rect">
            <a:avLst/>
          </a:prstGeom>
        </p:spPr>
        <p:txBody>
          <a:bodyPr wrap="square" lIns="0" tIns="0" rIns="0" bIns="0" rtlCol="0">
            <a:noAutofit/>
          </a:bodyPr>
          <a:lstStyle/>
          <a:p>
            <a:pPr>
              <a:lnSpc>
                <a:spcPts val="1000"/>
              </a:lnSpc>
            </a:pPr>
            <a:endParaRPr lang="en-US" sz="1000" dirty="0"/>
          </a:p>
          <a:p>
            <a:pPr marL="1797050" algn="ctr">
              <a:lnSpc>
                <a:spcPct val="98958"/>
              </a:lnSpc>
              <a:spcBef>
                <a:spcPts val="25087"/>
              </a:spcBef>
            </a:pPr>
            <a:r>
              <a:rPr lang="en-US" sz="4000" spc="4" dirty="0">
                <a:latin typeface="Bernard MT Condensed"/>
                <a:cs typeface="Bernard MT Condensed"/>
              </a:rPr>
              <a:t>       KOMPONEN KEPEMIMPINAN KEPALA SATUAN PENDIDIKAN DALAM PENGELOLAAN                      SATUAN PENDIDIKAN</a:t>
            </a:r>
            <a:r>
              <a:rPr lang="en-US" sz="4000" spc="0" dirty="0">
                <a:latin typeface="Bernard MT Condensed"/>
                <a:cs typeface="Bernard MT Condensed"/>
              </a:rPr>
              <a:t>               </a:t>
            </a:r>
          </a:p>
          <a:p>
            <a:pPr marL="3075292">
              <a:lnSpc>
                <a:spcPct val="98958"/>
              </a:lnSpc>
              <a:spcBef>
                <a:spcPts val="25087"/>
              </a:spcBef>
            </a:pPr>
            <a:r>
              <a:rPr sz="4900" spc="-216" dirty="0">
                <a:latin typeface="Bernard MT Condensed"/>
                <a:cs typeface="Bernard MT Condensed"/>
              </a:rPr>
              <a:t> </a:t>
            </a:r>
            <a:endParaRPr sz="4900" dirty="0">
              <a:latin typeface="Bernard MT Condensed"/>
              <a:cs typeface="Bernard MT Condensed"/>
            </a:endParaRPr>
          </a:p>
        </p:txBody>
      </p:sp>
      <p:sp>
        <p:nvSpPr>
          <p:cNvPr id="163" name="Google Shape;1430;p156">
            <a:extLst>
              <a:ext uri="{FF2B5EF4-FFF2-40B4-BE49-F238E27FC236}">
                <a16:creationId xmlns:a16="http://schemas.microsoft.com/office/drawing/2014/main" id="{1CA11D53-72CA-D7A7-C7F4-7964042CCCFB}"/>
              </a:ext>
            </a:extLst>
          </p:cNvPr>
          <p:cNvSpPr txBox="1"/>
          <p:nvPr/>
        </p:nvSpPr>
        <p:spPr>
          <a:xfrm>
            <a:off x="2079307" y="1773834"/>
            <a:ext cx="9144000" cy="771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4400"/>
              <a:buFont typeface="Montserrat"/>
              <a:buNone/>
            </a:pPr>
            <a:r>
              <a:rPr lang="en" sz="3300" b="1" dirty="0">
                <a:solidFill>
                  <a:srgbClr val="FFFF00"/>
                </a:solidFill>
                <a:latin typeface="Montserrat"/>
                <a:ea typeface="Montserrat"/>
                <a:cs typeface="Montserrat"/>
                <a:sym typeface="Montserrat"/>
              </a:rPr>
              <a:t>Mari belajar bersama </a:t>
            </a:r>
            <a:endParaRPr sz="3300" b="1" i="0" u="none" strike="noStrike" cap="none" dirty="0">
              <a:solidFill>
                <a:srgbClr val="FFFF00"/>
              </a:solidFill>
              <a:latin typeface="Montserrat"/>
              <a:ea typeface="Montserrat"/>
              <a:cs typeface="Montserrat"/>
              <a:sym typeface="Montserrat"/>
            </a:endParaRPr>
          </a:p>
        </p:txBody>
      </p:sp>
    </p:spTree>
    <p:extLst>
      <p:ext uri="{BB962C8B-B14F-4D97-AF65-F5344CB8AC3E}">
        <p14:creationId xmlns:p14="http://schemas.microsoft.com/office/powerpoint/2010/main" val="7982905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13322" y="231823"/>
            <a:ext cx="6507126" cy="621511"/>
          </a:xfrm>
          <a:ln w="28575"/>
        </p:spPr>
        <p:style>
          <a:lnRef idx="2">
            <a:schemeClr val="accent4"/>
          </a:lnRef>
          <a:fillRef idx="1">
            <a:schemeClr val="lt1"/>
          </a:fillRef>
          <a:effectRef idx="0">
            <a:schemeClr val="accent4"/>
          </a:effectRef>
          <a:fontRef idx="minor">
            <a:schemeClr val="dk1"/>
          </a:fontRef>
        </p:style>
        <p:txBody>
          <a:bodyPr rtlCol="0">
            <a:normAutofit fontScale="90000"/>
          </a:bodyPr>
          <a:lstStyle/>
          <a:p>
            <a:pPr algn="ctr" defTabSz="914325">
              <a:defRPr/>
            </a:pPr>
            <a:r>
              <a:rPr lang="en-US" sz="2400" b="1" dirty="0" err="1">
                <a:solidFill>
                  <a:schemeClr val="tx1"/>
                </a:solidFill>
              </a:rPr>
              <a:t>Kepemimpinan</a:t>
            </a:r>
            <a:r>
              <a:rPr lang="en-US" sz="2400" b="1" dirty="0">
                <a:solidFill>
                  <a:schemeClr val="tx1"/>
                </a:solidFill>
              </a:rPr>
              <a:t> </a:t>
            </a:r>
            <a:r>
              <a:rPr lang="en-US" sz="2400" b="1" dirty="0" err="1">
                <a:solidFill>
                  <a:schemeClr val="tx1"/>
                </a:solidFill>
              </a:rPr>
              <a:t>Kepala</a:t>
            </a:r>
            <a:r>
              <a:rPr lang="en-US" sz="2400" b="1" dirty="0">
                <a:solidFill>
                  <a:schemeClr val="tx1"/>
                </a:solidFill>
              </a:rPr>
              <a:t> </a:t>
            </a:r>
            <a:r>
              <a:rPr lang="en-US" sz="2400" b="1" dirty="0" err="1">
                <a:solidFill>
                  <a:schemeClr val="tx1"/>
                </a:solidFill>
              </a:rPr>
              <a:t>sekolah</a:t>
            </a:r>
            <a:endParaRPr lang="en-US" sz="2400" b="1" dirty="0">
              <a:solidFill>
                <a:schemeClr val="tx1"/>
              </a:solidFill>
            </a:endParaRPr>
          </a:p>
        </p:txBody>
      </p:sp>
      <p:grpSp>
        <p:nvGrpSpPr>
          <p:cNvPr id="388100" name="Group 7"/>
          <p:cNvGrpSpPr>
            <a:grpSpLocks/>
          </p:cNvGrpSpPr>
          <p:nvPr/>
        </p:nvGrpSpPr>
        <p:grpSpPr bwMode="auto">
          <a:xfrm>
            <a:off x="6569927" y="1049867"/>
            <a:ext cx="5466129" cy="5576309"/>
            <a:chOff x="497608" y="1388615"/>
            <a:chExt cx="3020291" cy="4669285"/>
          </a:xfrm>
        </p:grpSpPr>
        <p:sp>
          <p:nvSpPr>
            <p:cNvPr id="9" name="Rectangle 8"/>
            <p:cNvSpPr/>
            <p:nvPr/>
          </p:nvSpPr>
          <p:spPr>
            <a:xfrm>
              <a:off x="497608" y="1388615"/>
              <a:ext cx="3020291" cy="71699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r>
                <a:rPr lang="en-US" sz="2800" b="1" dirty="0" err="1">
                  <a:solidFill>
                    <a:schemeClr val="tx1"/>
                  </a:solidFill>
                </a:rPr>
                <a:t>Konsep</a:t>
              </a:r>
              <a:r>
                <a:rPr lang="en-US" sz="2800" b="1" dirty="0">
                  <a:solidFill>
                    <a:schemeClr val="tx1"/>
                  </a:solidFill>
                </a:rPr>
                <a:t> Inti</a:t>
              </a:r>
            </a:p>
          </p:txBody>
        </p:sp>
        <p:sp>
          <p:nvSpPr>
            <p:cNvPr id="10" name="Rectangle 9"/>
            <p:cNvSpPr/>
            <p:nvPr/>
          </p:nvSpPr>
          <p:spPr>
            <a:xfrm>
              <a:off x="497608" y="2245728"/>
              <a:ext cx="3020291" cy="3659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dirty="0">
                <a:solidFill>
                  <a:prstClr val="white"/>
                </a:solidFill>
              </a:endParaRPr>
            </a:p>
          </p:txBody>
        </p:sp>
        <p:sp>
          <p:nvSpPr>
            <p:cNvPr id="11" name="Rectangle 10"/>
            <p:cNvSpPr/>
            <p:nvPr/>
          </p:nvSpPr>
          <p:spPr>
            <a:xfrm>
              <a:off x="497608" y="5905272"/>
              <a:ext cx="3020291" cy="1526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grpSp>
      <p:grpSp>
        <p:nvGrpSpPr>
          <p:cNvPr id="388108" name="Group 35"/>
          <p:cNvGrpSpPr>
            <a:grpSpLocks/>
          </p:cNvGrpSpPr>
          <p:nvPr/>
        </p:nvGrpSpPr>
        <p:grpSpPr bwMode="auto">
          <a:xfrm>
            <a:off x="6299270" y="1049866"/>
            <a:ext cx="445496" cy="5576310"/>
            <a:chOff x="6410024" y="1317022"/>
            <a:chExt cx="177800" cy="4662939"/>
          </a:xfrm>
        </p:grpSpPr>
        <p:sp>
          <p:nvSpPr>
            <p:cNvPr id="37" name="Rectangle 36"/>
            <p:cNvSpPr/>
            <p:nvPr/>
          </p:nvSpPr>
          <p:spPr>
            <a:xfrm flipH="1">
              <a:off x="6410024" y="2030993"/>
              <a:ext cx="169715" cy="3796568"/>
            </a:xfrm>
            <a:prstGeom prst="rect">
              <a:avLst/>
            </a:prstGeom>
            <a:gradFill flip="none" rotWithShape="1">
              <a:gsLst>
                <a:gs pos="100000">
                  <a:schemeClr val="bg1">
                    <a:alpha val="0"/>
                  </a:schemeClr>
                </a:gs>
                <a:gs pos="0">
                  <a:schemeClr val="tx1">
                    <a:lumMod val="50000"/>
                    <a:lumOff val="50000"/>
                    <a:alpha val="7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sp>
          <p:nvSpPr>
            <p:cNvPr id="38" name="Rectangle 37"/>
            <p:cNvSpPr/>
            <p:nvPr/>
          </p:nvSpPr>
          <p:spPr>
            <a:xfrm flipH="1">
              <a:off x="6418109" y="1317022"/>
              <a:ext cx="169715" cy="71397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sp>
          <p:nvSpPr>
            <p:cNvPr id="39" name="Rectangle 38"/>
            <p:cNvSpPr/>
            <p:nvPr/>
          </p:nvSpPr>
          <p:spPr>
            <a:xfrm flipH="1">
              <a:off x="6410024" y="5828200"/>
              <a:ext cx="177800" cy="151761"/>
            </a:xfrm>
            <a:prstGeom prst="rect">
              <a:avLst/>
            </a:prstGeom>
            <a:gradFill flip="none" rotWithShape="1">
              <a:gsLst>
                <a:gs pos="100000">
                  <a:schemeClr val="accent4"/>
                </a:gs>
                <a:gs pos="0">
                  <a:schemeClr val="accent4">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914325">
                <a:defRPr/>
              </a:pPr>
              <a:endParaRPr lang="en-US" sz="1800">
                <a:solidFill>
                  <a:prstClr val="white"/>
                </a:solidFill>
              </a:endParaRPr>
            </a:p>
          </p:txBody>
        </p:sp>
      </p:grpSp>
      <p:grpSp>
        <p:nvGrpSpPr>
          <p:cNvPr id="3" name="Group 43">
            <a:extLst>
              <a:ext uri="{FF2B5EF4-FFF2-40B4-BE49-F238E27FC236}">
                <a16:creationId xmlns:a16="http://schemas.microsoft.com/office/drawing/2014/main" id="{16CCEACD-3421-5A90-0BBC-2F24D2DBE3FE}"/>
              </a:ext>
            </a:extLst>
          </p:cNvPr>
          <p:cNvGrpSpPr>
            <a:grpSpLocks/>
          </p:cNvGrpSpPr>
          <p:nvPr/>
        </p:nvGrpSpPr>
        <p:grpSpPr bwMode="auto">
          <a:xfrm>
            <a:off x="446138" y="981495"/>
            <a:ext cx="5466129" cy="5644681"/>
            <a:chOff x="497608" y="1654363"/>
            <a:chExt cx="3020291" cy="4403537"/>
          </a:xfrm>
        </p:grpSpPr>
        <p:sp>
          <p:nvSpPr>
            <p:cNvPr id="4" name="Rectangle 3">
              <a:extLst>
                <a:ext uri="{FF2B5EF4-FFF2-40B4-BE49-F238E27FC236}">
                  <a16:creationId xmlns:a16="http://schemas.microsoft.com/office/drawing/2014/main" id="{47D13E68-B196-6444-5674-0E387E86DBB3}"/>
                </a:ext>
              </a:extLst>
            </p:cNvPr>
            <p:cNvSpPr/>
            <p:nvPr/>
          </p:nvSpPr>
          <p:spPr>
            <a:xfrm>
              <a:off x="497608" y="1654363"/>
              <a:ext cx="3020291" cy="71418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r>
                <a:rPr lang="en-US" sz="2800" b="1" dirty="0" err="1">
                  <a:solidFill>
                    <a:schemeClr val="tx1"/>
                  </a:solidFill>
                </a:rPr>
                <a:t>Aspek</a:t>
              </a:r>
              <a:r>
                <a:rPr lang="en-US" sz="2800" b="1" dirty="0">
                  <a:solidFill>
                    <a:schemeClr val="tx1"/>
                  </a:solidFill>
                </a:rPr>
                <a:t> Kinerja Yang </a:t>
              </a:r>
              <a:r>
                <a:rPr lang="en-US" sz="2800" b="1" dirty="0" err="1">
                  <a:solidFill>
                    <a:schemeClr val="tx1"/>
                  </a:solidFill>
                </a:rPr>
                <a:t>Dinilai</a:t>
              </a:r>
              <a:endParaRPr lang="en-US" sz="2800" b="1" dirty="0">
                <a:solidFill>
                  <a:schemeClr val="tx1"/>
                </a:solidFill>
              </a:endParaRPr>
            </a:p>
          </p:txBody>
        </p:sp>
        <p:sp>
          <p:nvSpPr>
            <p:cNvPr id="5" name="Rectangle 4">
              <a:extLst>
                <a:ext uri="{FF2B5EF4-FFF2-40B4-BE49-F238E27FC236}">
                  <a16:creationId xmlns:a16="http://schemas.microsoft.com/office/drawing/2014/main" id="{7B31E736-5C87-0EDE-805F-9EF24B0EF533}"/>
                </a:ext>
              </a:extLst>
            </p:cNvPr>
            <p:cNvSpPr/>
            <p:nvPr/>
          </p:nvSpPr>
          <p:spPr>
            <a:xfrm>
              <a:off x="497608" y="2959206"/>
              <a:ext cx="3020291" cy="2945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dirty="0">
                <a:solidFill>
                  <a:prstClr val="white"/>
                </a:solidFill>
              </a:endParaRPr>
            </a:p>
            <a:p>
              <a:pPr algn="ctr" defTabSz="914325">
                <a:defRPr/>
              </a:pPr>
              <a:endParaRPr lang="en-US" dirty="0">
                <a:solidFill>
                  <a:prstClr val="white"/>
                </a:solidFill>
              </a:endParaRPr>
            </a:p>
            <a:p>
              <a:pPr algn="ctr" defTabSz="914325">
                <a:defRPr/>
              </a:pPr>
              <a:endParaRPr lang="en-US" sz="1800" dirty="0">
                <a:solidFill>
                  <a:prstClr val="white"/>
                </a:solidFill>
              </a:endParaRPr>
            </a:p>
            <a:p>
              <a:pPr algn="ctr" defTabSz="914325">
                <a:defRPr/>
              </a:pPr>
              <a:endParaRPr lang="en-US" dirty="0">
                <a:solidFill>
                  <a:prstClr val="white"/>
                </a:solidFill>
              </a:endParaRPr>
            </a:p>
            <a:p>
              <a:pPr algn="ctr" defTabSz="914325">
                <a:defRPr/>
              </a:pPr>
              <a:endParaRPr lang="en-US" sz="1800" dirty="0">
                <a:solidFill>
                  <a:prstClr val="white"/>
                </a:solidFill>
              </a:endParaRPr>
            </a:p>
            <a:p>
              <a:pPr algn="ctr" defTabSz="914325">
                <a:defRPr/>
              </a:pPr>
              <a:endParaRPr lang="en-US" dirty="0">
                <a:solidFill>
                  <a:prstClr val="white"/>
                </a:solidFill>
              </a:endParaRPr>
            </a:p>
            <a:p>
              <a:pPr algn="ctr" defTabSz="914325">
                <a:defRPr/>
              </a:pPr>
              <a:endParaRPr lang="en-US" sz="1800" dirty="0">
                <a:solidFill>
                  <a:prstClr val="white"/>
                </a:solidFill>
              </a:endParaRPr>
            </a:p>
            <a:p>
              <a:pPr algn="ctr" defTabSz="914325">
                <a:defRPr/>
              </a:pPr>
              <a:endParaRPr lang="en-US" dirty="0">
                <a:solidFill>
                  <a:prstClr val="white"/>
                </a:solidFill>
              </a:endParaRPr>
            </a:p>
            <a:p>
              <a:pPr marL="285750" indent="-285750" defTabSz="914325">
                <a:buFont typeface="Arial" panose="020B0604020202020204" pitchFamily="34" charset="0"/>
                <a:buChar char="•"/>
                <a:defRPr/>
              </a:pPr>
              <a:endParaRPr lang="en-US" sz="1800" dirty="0">
                <a:solidFill>
                  <a:schemeClr val="tx1"/>
                </a:solidFill>
              </a:endParaRPr>
            </a:p>
            <a:p>
              <a:pPr marL="285750" indent="-285750" defTabSz="914325">
                <a:buFont typeface="Arial" panose="020B0604020202020204" pitchFamily="34" charset="0"/>
                <a:buChar char="•"/>
                <a:defRPr/>
              </a:pPr>
              <a:endParaRPr lang="en-US" sz="1800" dirty="0">
                <a:solidFill>
                  <a:schemeClr val="tx1"/>
                </a:solidFill>
              </a:endParaRPr>
            </a:p>
            <a:p>
              <a:pPr marL="285750" indent="-285750" defTabSz="914325">
                <a:buFont typeface="Arial" panose="020B0604020202020204" pitchFamily="34" charset="0"/>
                <a:buChar char="•"/>
                <a:defRPr/>
              </a:pPr>
              <a:endParaRPr lang="en-US" dirty="0">
                <a:solidFill>
                  <a:schemeClr val="tx1"/>
                </a:solidFill>
              </a:endParaRPr>
            </a:p>
            <a:p>
              <a:pPr marL="285750" indent="-285750" defTabSz="914325">
                <a:buFont typeface="Arial" panose="020B0604020202020204" pitchFamily="34" charset="0"/>
                <a:buChar char="•"/>
                <a:defRPr/>
              </a:pPr>
              <a:r>
                <a:rPr lang="en-US" sz="1800" dirty="0" err="1">
                  <a:solidFill>
                    <a:schemeClr val="tx1"/>
                  </a:solidFill>
                </a:rPr>
                <a:t>Kepala</a:t>
              </a:r>
              <a:r>
                <a:rPr lang="en-US" sz="1800" dirty="0">
                  <a:solidFill>
                    <a:schemeClr val="tx1"/>
                  </a:solidFill>
                </a:rPr>
                <a:t> </a:t>
              </a:r>
              <a:r>
                <a:rPr lang="en-US" sz="1800" dirty="0" err="1">
                  <a:solidFill>
                    <a:schemeClr val="tx1"/>
                  </a:solidFill>
                </a:rPr>
                <a:t>satuan</a:t>
              </a:r>
              <a:r>
                <a:rPr lang="en-US" sz="1800" dirty="0">
                  <a:solidFill>
                    <a:schemeClr val="tx1"/>
                  </a:solidFill>
                </a:rPr>
                <a:t> Pendidikan </a:t>
              </a:r>
              <a:r>
                <a:rPr lang="en-US" sz="1800" dirty="0" err="1">
                  <a:solidFill>
                    <a:schemeClr val="tx1"/>
                  </a:solidFill>
                </a:rPr>
                <a:t>mengembangkan</a:t>
              </a:r>
              <a:r>
                <a:rPr lang="en-US" sz="1800" dirty="0">
                  <a:solidFill>
                    <a:schemeClr val="tx1"/>
                  </a:solidFill>
                </a:rPr>
                <a:t> </a:t>
              </a:r>
              <a:r>
                <a:rPr lang="en-US" sz="1800" dirty="0" err="1">
                  <a:solidFill>
                    <a:schemeClr val="tx1"/>
                  </a:solidFill>
                </a:rPr>
                <a:t>kurikulum</a:t>
              </a:r>
              <a:r>
                <a:rPr lang="en-US" sz="1800" dirty="0">
                  <a:solidFill>
                    <a:schemeClr val="tx1"/>
                  </a:solidFill>
                </a:rPr>
                <a:t> </a:t>
              </a:r>
              <a:r>
                <a:rPr lang="en-US" sz="1800" dirty="0" err="1">
                  <a:solidFill>
                    <a:schemeClr val="tx1"/>
                  </a:solidFill>
                </a:rPr>
                <a:t>yg</a:t>
              </a:r>
              <a:r>
                <a:rPr lang="en-US" sz="1800" dirty="0">
                  <a:solidFill>
                    <a:schemeClr val="tx1"/>
                  </a:solidFill>
                </a:rPr>
                <a:t> </a:t>
              </a:r>
              <a:r>
                <a:rPr lang="en-US" sz="1800" dirty="0" err="1">
                  <a:solidFill>
                    <a:schemeClr val="tx1"/>
                  </a:solidFill>
                </a:rPr>
                <a:t>selaras</a:t>
              </a:r>
              <a:r>
                <a:rPr lang="en-US" sz="1800" dirty="0">
                  <a:solidFill>
                    <a:schemeClr val="tx1"/>
                  </a:solidFill>
                </a:rPr>
                <a:t> </a:t>
              </a:r>
              <a:r>
                <a:rPr lang="en-US" sz="1800" dirty="0" err="1">
                  <a:solidFill>
                    <a:schemeClr val="tx1"/>
                  </a:solidFill>
                </a:rPr>
                <a:t>dengan</a:t>
              </a:r>
              <a:r>
                <a:rPr lang="en-US" sz="1800" dirty="0">
                  <a:solidFill>
                    <a:schemeClr val="tx1"/>
                  </a:solidFill>
                </a:rPr>
                <a:t> </a:t>
              </a:r>
              <a:r>
                <a:rPr lang="en-US" sz="1800" dirty="0" err="1">
                  <a:solidFill>
                    <a:schemeClr val="tx1"/>
                  </a:solidFill>
                </a:rPr>
                <a:t>kurikulum</a:t>
              </a:r>
              <a:r>
                <a:rPr lang="en-US" sz="1800" dirty="0">
                  <a:solidFill>
                    <a:schemeClr val="tx1"/>
                  </a:solidFill>
                </a:rPr>
                <a:t> </a:t>
              </a:r>
              <a:r>
                <a:rPr lang="en-US" sz="1800" dirty="0" err="1">
                  <a:solidFill>
                    <a:schemeClr val="tx1"/>
                  </a:solidFill>
                </a:rPr>
                <a:t>nasional</a:t>
              </a:r>
              <a:endParaRPr lang="en-US" sz="1800" dirty="0">
                <a:solidFill>
                  <a:schemeClr val="tx1"/>
                </a:solidFill>
              </a:endParaRPr>
            </a:p>
          </p:txBody>
        </p:sp>
        <p:sp>
          <p:nvSpPr>
            <p:cNvPr id="7" name="Rectangle 6">
              <a:extLst>
                <a:ext uri="{FF2B5EF4-FFF2-40B4-BE49-F238E27FC236}">
                  <a16:creationId xmlns:a16="http://schemas.microsoft.com/office/drawing/2014/main" id="{500711A8-8693-6839-00E0-A7DF9A25E677}"/>
                </a:ext>
              </a:extLst>
            </p:cNvPr>
            <p:cNvSpPr/>
            <p:nvPr/>
          </p:nvSpPr>
          <p:spPr>
            <a:xfrm>
              <a:off x="497608" y="5904948"/>
              <a:ext cx="3020291" cy="15295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grpSp>
      <p:grpSp>
        <p:nvGrpSpPr>
          <p:cNvPr id="12" name="Group 50">
            <a:extLst>
              <a:ext uri="{FF2B5EF4-FFF2-40B4-BE49-F238E27FC236}">
                <a16:creationId xmlns:a16="http://schemas.microsoft.com/office/drawing/2014/main" id="{65494035-73A7-DBE8-EF49-5226F6E2FDE2}"/>
              </a:ext>
            </a:extLst>
          </p:cNvPr>
          <p:cNvGrpSpPr>
            <a:grpSpLocks/>
          </p:cNvGrpSpPr>
          <p:nvPr/>
        </p:nvGrpSpPr>
        <p:grpSpPr bwMode="auto">
          <a:xfrm>
            <a:off x="155945" y="981495"/>
            <a:ext cx="518976" cy="5644680"/>
            <a:chOff x="6410023" y="1310676"/>
            <a:chExt cx="177801" cy="4669285"/>
          </a:xfrm>
        </p:grpSpPr>
        <p:sp>
          <p:nvSpPr>
            <p:cNvPr id="16" name="Rectangle 15">
              <a:extLst>
                <a:ext uri="{FF2B5EF4-FFF2-40B4-BE49-F238E27FC236}">
                  <a16:creationId xmlns:a16="http://schemas.microsoft.com/office/drawing/2014/main" id="{91FD93A1-7783-28DD-F99F-C56B54FF4B0C}"/>
                </a:ext>
              </a:extLst>
            </p:cNvPr>
            <p:cNvSpPr/>
            <p:nvPr/>
          </p:nvSpPr>
          <p:spPr>
            <a:xfrm flipH="1">
              <a:off x="6410024" y="2028164"/>
              <a:ext cx="129787" cy="3799397"/>
            </a:xfrm>
            <a:prstGeom prst="rect">
              <a:avLst/>
            </a:prstGeom>
            <a:gradFill flip="none" rotWithShape="1">
              <a:gsLst>
                <a:gs pos="100000">
                  <a:schemeClr val="bg1">
                    <a:alpha val="0"/>
                  </a:schemeClr>
                </a:gs>
                <a:gs pos="0">
                  <a:schemeClr val="tx1">
                    <a:lumMod val="50000"/>
                    <a:lumOff val="50000"/>
                    <a:alpha val="7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sp>
          <p:nvSpPr>
            <p:cNvPr id="17" name="Rectangle 16">
              <a:extLst>
                <a:ext uri="{FF2B5EF4-FFF2-40B4-BE49-F238E27FC236}">
                  <a16:creationId xmlns:a16="http://schemas.microsoft.com/office/drawing/2014/main" id="{118F8F14-82B4-FA4D-714B-2D054F86772F}"/>
                </a:ext>
              </a:extLst>
            </p:cNvPr>
            <p:cNvSpPr/>
            <p:nvPr/>
          </p:nvSpPr>
          <p:spPr>
            <a:xfrm flipH="1">
              <a:off x="6410023" y="1310676"/>
              <a:ext cx="171617" cy="717488"/>
            </a:xfrm>
            <a:prstGeom prst="rect">
              <a:avLst/>
            </a:prstGeom>
            <a:gradFill>
              <a:gsLst>
                <a:gs pos="100000">
                  <a:srgbClr val="FF0000"/>
                </a:gs>
                <a:gs pos="0">
                  <a:schemeClr val="accent1">
                    <a:lumMod val="50000"/>
                    <a:alpha val="8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914325">
                <a:defRPr/>
              </a:pPr>
              <a:endParaRPr lang="en-US" sz="1800">
                <a:solidFill>
                  <a:prstClr val="white"/>
                </a:solidFill>
              </a:endParaRPr>
            </a:p>
          </p:txBody>
        </p:sp>
        <p:sp>
          <p:nvSpPr>
            <p:cNvPr id="18" name="Rectangle 17">
              <a:extLst>
                <a:ext uri="{FF2B5EF4-FFF2-40B4-BE49-F238E27FC236}">
                  <a16:creationId xmlns:a16="http://schemas.microsoft.com/office/drawing/2014/main" id="{F10941A8-2596-F03D-5F60-3977CE8E1F42}"/>
                </a:ext>
              </a:extLst>
            </p:cNvPr>
            <p:cNvSpPr/>
            <p:nvPr/>
          </p:nvSpPr>
          <p:spPr>
            <a:xfrm flipH="1">
              <a:off x="6410024" y="5827561"/>
              <a:ext cx="177800" cy="152400"/>
            </a:xfrm>
            <a:prstGeom prst="rect">
              <a:avLst/>
            </a:prstGeom>
            <a:gradFill>
              <a:gsLst>
                <a:gs pos="100000">
                  <a:srgbClr val="FF0000"/>
                </a:gs>
                <a:gs pos="0">
                  <a:schemeClr val="accent1">
                    <a:lumMod val="50000"/>
                    <a:alpha val="8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914325">
                <a:defRPr/>
              </a:pPr>
              <a:endParaRPr lang="en-US" sz="1800">
                <a:solidFill>
                  <a:prstClr val="white"/>
                </a:solidFill>
              </a:endParaRPr>
            </a:p>
          </p:txBody>
        </p:sp>
      </p:grpSp>
      <p:sp>
        <p:nvSpPr>
          <p:cNvPr id="19" name="object 605">
            <a:extLst>
              <a:ext uri="{FF2B5EF4-FFF2-40B4-BE49-F238E27FC236}">
                <a16:creationId xmlns:a16="http://schemas.microsoft.com/office/drawing/2014/main" id="{A61E56F9-1E5D-EC1E-6D94-527DEA1C68C5}"/>
              </a:ext>
            </a:extLst>
          </p:cNvPr>
          <p:cNvSpPr/>
          <p:nvPr/>
        </p:nvSpPr>
        <p:spPr>
          <a:xfrm>
            <a:off x="446137" y="1908114"/>
            <a:ext cx="5466129" cy="3821915"/>
          </a:xfrm>
          <a:prstGeom prst="rect">
            <a:avLst/>
          </a:prstGeom>
          <a:blipFill>
            <a:blip r:embed="rId2" cstate="print"/>
            <a:stretch>
              <a:fillRect/>
            </a:stretch>
          </a:blipFill>
        </p:spPr>
        <p:txBody>
          <a:bodyPr wrap="square" lIns="0" tIns="0" rIns="0" bIns="0" rtlCol="0">
            <a:noAutofit/>
          </a:bodyPr>
          <a:lstStyle/>
          <a:p>
            <a:pPr marL="285750" indent="-285750">
              <a:buFont typeface="Arial" panose="020B0604020202020204" pitchFamily="34" charset="0"/>
              <a:buChar char="•"/>
            </a:pPr>
            <a:endParaRPr dirty="0"/>
          </a:p>
        </p:txBody>
      </p:sp>
      <p:sp>
        <p:nvSpPr>
          <p:cNvPr id="20" name="TextBox 19">
            <a:extLst>
              <a:ext uri="{FF2B5EF4-FFF2-40B4-BE49-F238E27FC236}">
                <a16:creationId xmlns:a16="http://schemas.microsoft.com/office/drawing/2014/main" id="{2830468F-72B5-5C83-AB1F-B706266D4177}"/>
              </a:ext>
            </a:extLst>
          </p:cNvPr>
          <p:cNvSpPr txBox="1"/>
          <p:nvPr/>
        </p:nvSpPr>
        <p:spPr bwMode="auto">
          <a:xfrm>
            <a:off x="6724508" y="2100220"/>
            <a:ext cx="5305946" cy="4016484"/>
          </a:xfrm>
          <a:prstGeom prst="rect">
            <a:avLst/>
          </a:prstGeom>
          <a:noFill/>
        </p:spPr>
        <p:txBody>
          <a:bodyPr wrap="square" lIns="0" rIns="0">
            <a:spAutoFit/>
          </a:bodyPr>
          <a:lstStyle/>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Calibri" panose="020F0502020204030204" pitchFamily="34" charset="0"/>
              </a:rPr>
              <a:t>Kepala</a:t>
            </a:r>
            <a:r>
              <a:rPr lang="en-US" sz="2000" b="1" dirty="0">
                <a:solidFill>
                  <a:schemeClr val="accent2">
                    <a:lumMod val="50000"/>
                  </a:schemeClr>
                </a:solidFill>
                <a:latin typeface="Arial" panose="020B0604020202020204" pitchFamily="34" charset="0"/>
                <a:ea typeface="Calibri" panose="020F0502020204030204" pitchFamily="34" charset="0"/>
              </a:rPr>
              <a:t> </a:t>
            </a:r>
            <a:r>
              <a:rPr lang="en-US" sz="2000" b="1" dirty="0" err="1">
                <a:solidFill>
                  <a:schemeClr val="accent2">
                    <a:lumMod val="50000"/>
                  </a:schemeClr>
                </a:solidFill>
                <a:latin typeface="Arial" panose="020B0604020202020204" pitchFamily="34" charset="0"/>
                <a:ea typeface="Calibri" panose="020F0502020204030204" pitchFamily="34" charset="0"/>
              </a:rPr>
              <a:t>Sekolah</a:t>
            </a:r>
            <a:r>
              <a:rPr lang="en-US" sz="2000" b="1" dirty="0">
                <a:solidFill>
                  <a:schemeClr val="accent2">
                    <a:lumMod val="50000"/>
                  </a:schemeClr>
                </a:solidFill>
                <a:latin typeface="Arial" panose="020B0604020202020204" pitchFamily="34" charset="0"/>
                <a:ea typeface="Calibri" panose="020F0502020204030204" pitchFamily="34" charset="0"/>
              </a:rPr>
              <a:t> </a:t>
            </a:r>
            <a:r>
              <a:rPr lang="en-US" sz="2000" b="1" dirty="0" err="1">
                <a:solidFill>
                  <a:schemeClr val="accent2">
                    <a:lumMod val="50000"/>
                  </a:schemeClr>
                </a:solidFill>
                <a:latin typeface="Arial" panose="020B0604020202020204" pitchFamily="34" charset="0"/>
                <a:ea typeface="Calibri" panose="020F0502020204030204" pitchFamily="34" charset="0"/>
              </a:rPr>
              <a:t>sebagai</a:t>
            </a:r>
            <a:r>
              <a:rPr lang="en-US" sz="2000" b="1" dirty="0">
                <a:solidFill>
                  <a:schemeClr val="accent2">
                    <a:lumMod val="50000"/>
                  </a:schemeClr>
                </a:solidFill>
                <a:latin typeface="Arial" panose="020B0604020202020204" pitchFamily="34" charset="0"/>
                <a:ea typeface="Calibri" panose="020F0502020204030204" pitchFamily="34" charset="0"/>
              </a:rPr>
              <a:t> </a:t>
            </a:r>
            <a:r>
              <a:rPr lang="en-US" sz="2000" b="1" dirty="0" err="1">
                <a:solidFill>
                  <a:schemeClr val="accent2">
                    <a:lumMod val="50000"/>
                  </a:schemeClr>
                </a:solidFill>
                <a:latin typeface="Arial" panose="020B0604020202020204" pitchFamily="34" charset="0"/>
                <a:ea typeface="Calibri" panose="020F0502020204030204" pitchFamily="34" charset="0"/>
              </a:rPr>
              <a:t>pemimpin</a:t>
            </a:r>
            <a:r>
              <a:rPr lang="en-US" sz="2000" b="1" dirty="0">
                <a:solidFill>
                  <a:schemeClr val="accent2">
                    <a:lumMod val="50000"/>
                  </a:schemeClr>
                </a:solidFill>
                <a:latin typeface="Arial" panose="020B0604020202020204" pitchFamily="34" charset="0"/>
                <a:ea typeface="Calibri" panose="020F0502020204030204" pitchFamily="34" charset="0"/>
              </a:rPr>
              <a:t> </a:t>
            </a:r>
            <a:r>
              <a:rPr lang="en-US" sz="2000" b="1" dirty="0" err="1">
                <a:solidFill>
                  <a:schemeClr val="accent2">
                    <a:lumMod val="50000"/>
                  </a:schemeClr>
                </a:solidFill>
                <a:latin typeface="Arial" panose="020B0604020202020204" pitchFamily="34" charset="0"/>
                <a:ea typeface="Calibri" panose="020F0502020204030204" pitchFamily="34" charset="0"/>
              </a:rPr>
              <a:t>pembelajaran</a:t>
            </a:r>
            <a:r>
              <a:rPr lang="en-US" sz="2000" b="1" dirty="0">
                <a:solidFill>
                  <a:schemeClr val="accent2">
                    <a:lumMod val="50000"/>
                  </a:schemeClr>
                </a:solidFill>
                <a:latin typeface="Arial" panose="020B0604020202020204" pitchFamily="34" charset="0"/>
                <a:ea typeface="Calibri" panose="020F0502020204030204" pitchFamily="34" charset="0"/>
              </a:rPr>
              <a:t> (instructional leader)</a:t>
            </a:r>
          </a:p>
          <a:p>
            <a:pPr marL="342900" lvl="0" indent="-342900">
              <a:spcAft>
                <a:spcPts val="640"/>
              </a:spcAft>
              <a:buFont typeface="+mj-lt"/>
              <a:buAutoNum type="arabicPeriod"/>
            </a:pPr>
            <a:endParaRPr lang="en-US" sz="2000" b="1" dirty="0">
              <a:solidFill>
                <a:schemeClr val="accent2">
                  <a:lumMod val="50000"/>
                </a:schemeClr>
              </a:solidFill>
              <a:effectLst/>
              <a:latin typeface="Arial" panose="020B0604020202020204" pitchFamily="34" charset="0"/>
              <a:ea typeface="Calibri" panose="020F0502020204030204" pitchFamily="34" charset="0"/>
            </a:endParaRP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Budaya</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refleksi</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evaluasi</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kinerja</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rencana</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pengembangan</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diri</a:t>
            </a:r>
            <a:r>
              <a:rPr lang="en-US" sz="2000" b="1" dirty="0">
                <a:solidFill>
                  <a:schemeClr val="accent2">
                    <a:lumMod val="50000"/>
                  </a:schemeClr>
                </a:solidFill>
                <a:latin typeface="Arial" panose="020B0604020202020204" pitchFamily="34" charset="0"/>
                <a:ea typeface="Arial" panose="020B0604020202020204" pitchFamily="34" charset="0"/>
              </a:rPr>
              <a:t> dan </a:t>
            </a:r>
            <a:r>
              <a:rPr lang="en-US" sz="2000" b="1" dirty="0" err="1">
                <a:solidFill>
                  <a:schemeClr val="accent2">
                    <a:lumMod val="50000"/>
                  </a:schemeClr>
                </a:solidFill>
                <a:latin typeface="Arial" panose="020B0604020202020204" pitchFamily="34" charset="0"/>
                <a:ea typeface="Arial" panose="020B0604020202020204" pitchFamily="34" charset="0"/>
              </a:rPr>
              <a:t>pengembangan</a:t>
            </a:r>
            <a:r>
              <a:rPr lang="en-US" sz="2000" b="1" dirty="0">
                <a:solidFill>
                  <a:schemeClr val="accent2">
                    <a:lumMod val="50000"/>
                  </a:schemeClr>
                </a:solidFill>
                <a:latin typeface="Arial" panose="020B0604020202020204" pitchFamily="34" charset="0"/>
                <a:ea typeface="Arial" panose="020B0604020202020204" pitchFamily="34" charset="0"/>
              </a:rPr>
              <a:t> professional </a:t>
            </a:r>
            <a:r>
              <a:rPr lang="en-US" sz="2000" b="1" dirty="0" err="1">
                <a:solidFill>
                  <a:schemeClr val="accent2">
                    <a:lumMod val="50000"/>
                  </a:schemeClr>
                </a:solidFill>
                <a:latin typeface="Arial" panose="020B0604020202020204" pitchFamily="34" charset="0"/>
                <a:ea typeface="Arial" panose="020B0604020202020204" pitchFamily="34" charset="0"/>
              </a:rPr>
              <a:t>pendidik</a:t>
            </a:r>
            <a:endParaRPr lang="en-US" sz="2000" b="1" dirty="0">
              <a:solidFill>
                <a:schemeClr val="accent2">
                  <a:lumMod val="50000"/>
                </a:schemeClr>
              </a:solidFill>
              <a:latin typeface="Arial" panose="020B0604020202020204" pitchFamily="34" charset="0"/>
              <a:ea typeface="Arial" panose="020B0604020202020204" pitchFamily="34" charset="0"/>
            </a:endParaRPr>
          </a:p>
          <a:p>
            <a:pPr marL="342900" lvl="0" indent="-342900">
              <a:lnSpc>
                <a:spcPct val="150000"/>
              </a:lnSpc>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Perencanaan</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berbasis</a:t>
            </a:r>
            <a:r>
              <a:rPr lang="en-US" sz="2000" b="1" dirty="0">
                <a:solidFill>
                  <a:schemeClr val="accent2">
                    <a:lumMod val="50000"/>
                  </a:schemeClr>
                </a:solidFill>
                <a:latin typeface="Arial" panose="020B0604020202020204" pitchFamily="34" charset="0"/>
                <a:ea typeface="Arial" panose="020B0604020202020204" pitchFamily="34" charset="0"/>
              </a:rPr>
              <a:t> data</a:t>
            </a:r>
          </a:p>
          <a:p>
            <a:pPr marL="342900" lvl="0" indent="-342900">
              <a:spcAft>
                <a:spcPts val="640"/>
              </a:spcAft>
              <a:buFont typeface="+mj-lt"/>
              <a:buAutoNum type="arabicPeriod"/>
            </a:pPr>
            <a:r>
              <a:rPr lang="en-US" sz="2000" b="1" dirty="0" err="1">
                <a:solidFill>
                  <a:schemeClr val="accent2">
                    <a:lumMod val="50000"/>
                  </a:schemeClr>
                </a:solidFill>
                <a:effectLst/>
                <a:latin typeface="Arial" panose="020B0604020202020204" pitchFamily="34" charset="0"/>
                <a:ea typeface="Arial" panose="020B0604020202020204" pitchFamily="34" charset="0"/>
              </a:rPr>
              <a:t>Kepemimpinan</a:t>
            </a:r>
            <a:r>
              <a:rPr lang="en-US" sz="2000" b="1" dirty="0">
                <a:solidFill>
                  <a:schemeClr val="accent2">
                    <a:lumMod val="50000"/>
                  </a:schemeClr>
                </a:solidFill>
                <a:effectLst/>
                <a:latin typeface="Arial" panose="020B0604020202020204" pitchFamily="34" charset="0"/>
                <a:ea typeface="Arial" panose="020B0604020202020204" pitchFamily="34" charset="0"/>
              </a:rPr>
              <a:t> Bersama (shared leadership)</a:t>
            </a:r>
          </a:p>
          <a:p>
            <a:pPr marL="342900" lvl="0" indent="-342900">
              <a:spcAft>
                <a:spcPts val="640"/>
              </a:spcAft>
              <a:buFont typeface="+mj-lt"/>
              <a:buAutoNum type="arabicPeriod"/>
            </a:pPr>
            <a:r>
              <a:rPr lang="en-US" sz="2000" b="1" dirty="0" err="1">
                <a:solidFill>
                  <a:schemeClr val="accent2">
                    <a:lumMod val="50000"/>
                  </a:schemeClr>
                </a:solidFill>
                <a:latin typeface="Arial" panose="020B0604020202020204" pitchFamily="34" charset="0"/>
                <a:ea typeface="Arial" panose="020B0604020202020204" pitchFamily="34" charset="0"/>
              </a:rPr>
              <a:t>Pendekatan</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berbasis</a:t>
            </a:r>
            <a:r>
              <a:rPr lang="en-US" sz="2000" b="1" dirty="0">
                <a:solidFill>
                  <a:schemeClr val="accent2">
                    <a:lumMod val="50000"/>
                  </a:schemeClr>
                </a:solidFill>
                <a:latin typeface="Arial" panose="020B0604020202020204" pitchFamily="34" charset="0"/>
                <a:ea typeface="Arial" panose="020B0604020202020204" pitchFamily="34" charset="0"/>
              </a:rPr>
              <a:t> </a:t>
            </a:r>
            <a:r>
              <a:rPr lang="en-US" sz="2000" b="1" dirty="0" err="1">
                <a:solidFill>
                  <a:schemeClr val="accent2">
                    <a:lumMod val="50000"/>
                  </a:schemeClr>
                </a:solidFill>
                <a:latin typeface="Arial" panose="020B0604020202020204" pitchFamily="34" charset="0"/>
                <a:ea typeface="Arial" panose="020B0604020202020204" pitchFamily="34" charset="0"/>
              </a:rPr>
              <a:t>ased</a:t>
            </a:r>
            <a:r>
              <a:rPr lang="en-US" sz="2000" b="1" dirty="0">
                <a:solidFill>
                  <a:schemeClr val="accent2">
                    <a:lumMod val="50000"/>
                  </a:schemeClr>
                </a:solidFill>
                <a:latin typeface="Arial" panose="020B0604020202020204" pitchFamily="34" charset="0"/>
                <a:ea typeface="Arial" panose="020B0604020202020204" pitchFamily="34" charset="0"/>
              </a:rPr>
              <a:t> (assed based approach)</a:t>
            </a:r>
            <a:endParaRPr lang="id-ID" sz="1800" b="1"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432343200"/>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7833" y="46676"/>
            <a:ext cx="11470167"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169138" y="952836"/>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790142" y="1045249"/>
            <a:ext cx="5550529" cy="118175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418505" y="1141056"/>
            <a:ext cx="4714421" cy="1354217"/>
          </a:xfrm>
          <a:prstGeom prst="rect">
            <a:avLst/>
          </a:prstGeom>
        </p:spPr>
        <p:txBody>
          <a:bodyPr wrap="square">
            <a:spAutoFit/>
          </a:bodyPr>
          <a:lstStyle/>
          <a:p>
            <a:r>
              <a:rPr lang="en-US" dirty="0">
                <a:solidFill>
                  <a:schemeClr val="bg1"/>
                </a:solidFill>
              </a:rPr>
              <a:t>5.1 </a:t>
            </a:r>
            <a:r>
              <a:rPr lang="en-US" b="1" dirty="0" err="1">
                <a:solidFill>
                  <a:schemeClr val="bg1"/>
                </a:solidFill>
              </a:rPr>
              <a:t>Memberi</a:t>
            </a:r>
            <a:r>
              <a:rPr lang="en-US" b="1" dirty="0">
                <a:solidFill>
                  <a:schemeClr val="bg1"/>
                </a:solidFill>
              </a:rPr>
              <a:t> </a:t>
            </a:r>
            <a:r>
              <a:rPr lang="en-US" b="1" dirty="0" err="1">
                <a:solidFill>
                  <a:schemeClr val="bg1"/>
                </a:solidFill>
              </a:rPr>
              <a:t>waktu</a:t>
            </a:r>
            <a:r>
              <a:rPr lang="en-US" b="1" dirty="0">
                <a:solidFill>
                  <a:schemeClr val="bg1"/>
                </a:solidFill>
              </a:rPr>
              <a:t> dan </a:t>
            </a:r>
            <a:r>
              <a:rPr lang="en-US" b="1" dirty="0" err="1">
                <a:solidFill>
                  <a:schemeClr val="bg1"/>
                </a:solidFill>
              </a:rPr>
              <a:t>kesempatan</a:t>
            </a:r>
            <a:r>
              <a:rPr lang="en-US" b="1" dirty="0">
                <a:solidFill>
                  <a:schemeClr val="bg1"/>
                </a:solidFill>
              </a:rPr>
              <a:t> </a:t>
            </a:r>
            <a:r>
              <a:rPr lang="en-US" b="1" dirty="0" err="1">
                <a:solidFill>
                  <a:schemeClr val="bg1"/>
                </a:solidFill>
              </a:rPr>
              <a:t>bagi</a:t>
            </a:r>
            <a:r>
              <a:rPr lang="en-US" b="1" dirty="0">
                <a:solidFill>
                  <a:schemeClr val="bg1"/>
                </a:solidFill>
              </a:rPr>
              <a:t> guru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melakukan</a:t>
            </a:r>
            <a:r>
              <a:rPr lang="en-US" b="1" dirty="0">
                <a:solidFill>
                  <a:schemeClr val="bg1"/>
                </a:solidFill>
              </a:rPr>
              <a:t> </a:t>
            </a:r>
            <a:r>
              <a:rPr lang="en-US" b="1" dirty="0" err="1">
                <a:solidFill>
                  <a:schemeClr val="bg1"/>
                </a:solidFill>
              </a:rPr>
              <a:t>refleksi</a:t>
            </a:r>
            <a:r>
              <a:rPr lang="en-US" b="1" dirty="0">
                <a:solidFill>
                  <a:schemeClr val="bg1"/>
                </a:solidFill>
              </a:rPr>
              <a:t> </a:t>
            </a:r>
            <a:r>
              <a:rPr lang="en-US" b="1" dirty="0" err="1">
                <a:solidFill>
                  <a:schemeClr val="bg1"/>
                </a:solidFill>
              </a:rPr>
              <a:t>kinerja</a:t>
            </a:r>
            <a:r>
              <a:rPr lang="en-US" b="1" dirty="0">
                <a:solidFill>
                  <a:schemeClr val="bg1"/>
                </a:solidFill>
              </a:rPr>
              <a:t> </a:t>
            </a:r>
            <a:r>
              <a:rPr lang="en-US" b="1" dirty="0" err="1">
                <a:solidFill>
                  <a:schemeClr val="bg1"/>
                </a:solidFill>
              </a:rPr>
              <a:t>secara</a:t>
            </a:r>
            <a:r>
              <a:rPr lang="en-US" b="1" dirty="0">
                <a:solidFill>
                  <a:schemeClr val="bg1"/>
                </a:solidFill>
              </a:rPr>
              <a:t> rutin</a:t>
            </a:r>
          </a:p>
          <a:p>
            <a:pPr lvl="0" algn="ctr">
              <a:defRPr/>
            </a:pPr>
            <a:endParaRPr kumimoji="0" lang="id-ID" sz="2800" b="1" i="0" u="none" strike="noStrike" kern="1200" cap="none" spc="0" normalizeH="0" baseline="0" noProof="0" dirty="0">
              <a:ln>
                <a:noFill/>
              </a:ln>
              <a:solidFill>
                <a:prstClr val="white"/>
              </a:solidFill>
              <a:effectLst/>
              <a:uLnTx/>
              <a:uFillTx/>
              <a:latin typeface="Calibri"/>
            </a:endParaRPr>
          </a:p>
        </p:txBody>
      </p:sp>
      <p:sp>
        <p:nvSpPr>
          <p:cNvPr id="15" name="Rectangle 14"/>
          <p:cNvSpPr/>
          <p:nvPr/>
        </p:nvSpPr>
        <p:spPr>
          <a:xfrm>
            <a:off x="6752949" y="5329783"/>
            <a:ext cx="5349355" cy="1384995"/>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solidFill>
                  <a:schemeClr val="tx1"/>
                </a:solidFill>
              </a:rPr>
              <a:t>Pendukung</a:t>
            </a:r>
            <a:r>
              <a:rPr lang="en-US" sz="2400" b="1" dirty="0">
                <a:solidFill>
                  <a:schemeClr val="tx1"/>
                </a:solidFill>
              </a:rPr>
              <a:t> lain: </a:t>
            </a:r>
          </a:p>
          <a:p>
            <a:pPr marL="396875" lvl="1" indent="-342900">
              <a:buFont typeface="Wingdings" panose="05000000000000000000" pitchFamily="2" charset="2"/>
              <a:buChar char="§"/>
            </a:pPr>
            <a:r>
              <a:rPr lang="en-US" sz="2000" dirty="0" err="1">
                <a:solidFill>
                  <a:schemeClr val="tx1"/>
                </a:solidFill>
              </a:rPr>
              <a:t>Dokumen</a:t>
            </a:r>
            <a:r>
              <a:rPr lang="en-US" sz="2000" dirty="0">
                <a:solidFill>
                  <a:schemeClr val="tx1"/>
                </a:solidFill>
              </a:rPr>
              <a:t> </a:t>
            </a:r>
            <a:r>
              <a:rPr lang="en-US" sz="2000" dirty="0" err="1">
                <a:solidFill>
                  <a:schemeClr val="tx1"/>
                </a:solidFill>
              </a:rPr>
              <a:t>hasil</a:t>
            </a:r>
            <a:r>
              <a:rPr lang="en-US" sz="2000" dirty="0">
                <a:solidFill>
                  <a:schemeClr val="tx1"/>
                </a:solidFill>
              </a:rPr>
              <a:t> </a:t>
            </a:r>
            <a:r>
              <a:rPr lang="en-US" sz="2000" dirty="0" err="1">
                <a:solidFill>
                  <a:schemeClr val="tx1"/>
                </a:solidFill>
              </a:rPr>
              <a:t>kegiatan</a:t>
            </a:r>
            <a:r>
              <a:rPr lang="en-US" sz="2000" dirty="0">
                <a:solidFill>
                  <a:schemeClr val="tx1"/>
                </a:solidFill>
              </a:rPr>
              <a:t> </a:t>
            </a:r>
            <a:r>
              <a:rPr lang="en-US" sz="2000" dirty="0" err="1">
                <a:solidFill>
                  <a:schemeClr val="tx1"/>
                </a:solidFill>
              </a:rPr>
              <a:t>refleksi</a:t>
            </a:r>
            <a:r>
              <a:rPr lang="en-US" sz="2000" dirty="0">
                <a:solidFill>
                  <a:schemeClr val="tx1"/>
                </a:solidFill>
              </a:rPr>
              <a:t> </a:t>
            </a:r>
            <a:r>
              <a:rPr lang="en-US" sz="2000" dirty="0" err="1">
                <a:solidFill>
                  <a:schemeClr val="tx1"/>
                </a:solidFill>
              </a:rPr>
              <a:t>pembelajaran</a:t>
            </a:r>
            <a:endParaRPr lang="en-US" sz="2000" dirty="0">
              <a:solidFill>
                <a:schemeClr val="tx1"/>
              </a:solidFill>
            </a:endParaRPr>
          </a:p>
          <a:p>
            <a:pPr marL="396875" lvl="1" indent="-342900">
              <a:buFont typeface="Wingdings" panose="05000000000000000000" pitchFamily="2" charset="2"/>
              <a:buChar char="§"/>
            </a:pPr>
            <a:r>
              <a:rPr lang="en-US" sz="2000" dirty="0">
                <a:solidFill>
                  <a:schemeClr val="tx1"/>
                </a:solidFill>
              </a:rPr>
              <a:t>Hasil supervise </a:t>
            </a:r>
            <a:r>
              <a:rPr lang="en-US" sz="2000" dirty="0" err="1">
                <a:solidFill>
                  <a:schemeClr val="tx1"/>
                </a:solidFill>
              </a:rPr>
              <a:t>pembelajaran</a:t>
            </a:r>
          </a:p>
          <a:p>
            <a:pPr marL="396875" lvl="1" indent="-342900">
              <a:buFont typeface="Wingdings" panose="05000000000000000000" pitchFamily="2" charset="2"/>
              <a:buChar char="§"/>
            </a:pPr>
            <a:r>
              <a:rPr lang="en-US" sz="2000" dirty="0">
                <a:solidFill>
                  <a:schemeClr val="tx1"/>
                </a:solidFill>
              </a:rPr>
              <a:t>Hasil PKG </a:t>
            </a:r>
          </a:p>
        </p:txBody>
      </p:sp>
      <p:sp>
        <p:nvSpPr>
          <p:cNvPr id="17" name="Rectangle 16"/>
          <p:cNvSpPr/>
          <p:nvPr/>
        </p:nvSpPr>
        <p:spPr>
          <a:xfrm>
            <a:off x="6752949" y="2518350"/>
            <a:ext cx="5303996" cy="2708434"/>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dirty="0" err="1"/>
              <a:t>bahwa</a:t>
            </a:r>
            <a:r>
              <a:rPr lang="en-US" dirty="0"/>
              <a:t> guru  </a:t>
            </a:r>
            <a:r>
              <a:rPr lang="en-US" dirty="0" err="1"/>
              <a:t>telah</a:t>
            </a:r>
            <a:r>
              <a:rPr lang="en-US" dirty="0"/>
              <a:t>   </a:t>
            </a:r>
            <a:r>
              <a:rPr lang="en-US" dirty="0" err="1"/>
              <a:t>melakukan</a:t>
            </a:r>
            <a:r>
              <a:rPr lang="en-US" dirty="0"/>
              <a:t>   </a:t>
            </a:r>
            <a:r>
              <a:rPr lang="en-US" dirty="0" err="1"/>
              <a:t>refleksi</a:t>
            </a:r>
            <a:r>
              <a:rPr lang="en-US" dirty="0"/>
              <a:t>   </a:t>
            </a:r>
            <a:r>
              <a:rPr lang="en-US" dirty="0" err="1"/>
              <a:t>pembelajaran</a:t>
            </a:r>
            <a:r>
              <a:rPr lang="en-US" dirty="0"/>
              <a:t>  </a:t>
            </a:r>
            <a:r>
              <a:rPr lang="en-US" dirty="0" err="1"/>
              <a:t>secara</a:t>
            </a:r>
            <a:r>
              <a:rPr lang="en-US" dirty="0"/>
              <a:t>  rutin  </a:t>
            </a:r>
            <a:r>
              <a:rPr lang="en-US" dirty="0" err="1"/>
              <a:t>dalam</a:t>
            </a:r>
            <a:r>
              <a:rPr lang="en-US" dirty="0"/>
              <a:t> </a:t>
            </a:r>
            <a:r>
              <a:rPr lang="en-US" dirty="0" err="1"/>
              <a:t>berbagai</a:t>
            </a:r>
            <a:r>
              <a:rPr lang="en-US" dirty="0"/>
              <a:t> </a:t>
            </a:r>
            <a:r>
              <a:rPr lang="en-US" dirty="0" err="1"/>
              <a:t>bentuk</a:t>
            </a:r>
            <a:r>
              <a:rPr lang="en-US" dirty="0"/>
              <a:t> </a:t>
            </a:r>
            <a:r>
              <a:rPr lang="en-US" dirty="0" err="1"/>
              <a:t>antara</a:t>
            </a:r>
            <a:r>
              <a:rPr lang="en-US" dirty="0"/>
              <a:t> lain </a:t>
            </a:r>
            <a:r>
              <a:rPr lang="en-US" b="1" dirty="0" err="1"/>
              <a:t>catatan</a:t>
            </a:r>
            <a:r>
              <a:rPr lang="en-US" b="1" dirty="0"/>
              <a:t> </a:t>
            </a:r>
            <a:r>
              <a:rPr lang="en-US" b="1" dirty="0" err="1"/>
              <a:t>pertemuan</a:t>
            </a:r>
            <a:r>
              <a:rPr lang="en-US" b="1" dirty="0"/>
              <a:t>, </a:t>
            </a:r>
            <a:r>
              <a:rPr lang="en-US" b="1" dirty="0" err="1"/>
              <a:t>jurnal</a:t>
            </a:r>
            <a:r>
              <a:rPr lang="en-US" b="1" dirty="0"/>
              <a:t> guru</a:t>
            </a:r>
            <a:r>
              <a:rPr lang="en-US" dirty="0"/>
              <a:t>, </a:t>
            </a:r>
            <a:r>
              <a:rPr lang="en-US" dirty="0" err="1"/>
              <a:t>dll</a:t>
            </a:r>
            <a:r>
              <a:rPr lang="en-US" dirty="0"/>
              <a:t>.</a:t>
            </a:r>
          </a:p>
          <a:p>
            <a:endParaRPr lang="en-US" dirty="0"/>
          </a:p>
          <a:p>
            <a:r>
              <a:rPr lang="en-US" sz="2000" b="1" dirty="0" err="1"/>
              <a:t>Wawancara</a:t>
            </a:r>
            <a:r>
              <a:rPr lang="en-US" sz="2000" dirty="0"/>
              <a:t> </a:t>
            </a:r>
            <a:r>
              <a:rPr lang="en-US" sz="2000" dirty="0" err="1"/>
              <a:t>dengan</a:t>
            </a:r>
            <a:r>
              <a:rPr lang="en-US" sz="2000" dirty="0"/>
              <a:t> minimal 3 orang guru dan </a:t>
            </a:r>
            <a:r>
              <a:rPr lang="en-US" sz="2000" dirty="0" err="1"/>
              <a:t>tenaga</a:t>
            </a:r>
            <a:r>
              <a:rPr lang="en-US" sz="2000" dirty="0"/>
              <a:t> </a:t>
            </a:r>
            <a:r>
              <a:rPr lang="en-US" sz="2000" dirty="0" err="1"/>
              <a:t>kependidikan</a:t>
            </a:r>
            <a:r>
              <a:rPr lang="en-US" sz="2000" dirty="0"/>
              <a:t>,  </a:t>
            </a:r>
            <a:r>
              <a:rPr lang="en-US" sz="2000" dirty="0" err="1"/>
              <a:t>didapatkan</a:t>
            </a:r>
            <a:r>
              <a:rPr lang="en-US" sz="2000" dirty="0"/>
              <a:t>  </a:t>
            </a:r>
            <a:r>
              <a:rPr lang="en-US" sz="2000" dirty="0" err="1"/>
              <a:t>informasi</a:t>
            </a:r>
            <a:r>
              <a:rPr lang="en-US" sz="2000" dirty="0"/>
              <a:t>  </a:t>
            </a:r>
            <a:r>
              <a:rPr lang="en-US" sz="2000" dirty="0" err="1"/>
              <a:t>bahwa</a:t>
            </a:r>
            <a:r>
              <a:rPr lang="en-US" sz="2000" dirty="0"/>
              <a:t>  guru </a:t>
            </a:r>
            <a:r>
              <a:rPr lang="en-US" sz="2000" dirty="0" err="1"/>
              <a:t>telah</a:t>
            </a:r>
            <a:r>
              <a:rPr lang="en-US" sz="2000" dirty="0"/>
              <a:t>  </a:t>
            </a:r>
            <a:r>
              <a:rPr lang="en-US" sz="2000" dirty="0" err="1"/>
              <a:t>melakukan</a:t>
            </a:r>
            <a:r>
              <a:rPr lang="en-US" sz="2000" dirty="0"/>
              <a:t> </a:t>
            </a:r>
            <a:r>
              <a:rPr lang="en-US" sz="2000" dirty="0" err="1"/>
              <a:t>refleksi</a:t>
            </a:r>
            <a:r>
              <a:rPr lang="en-US" sz="2000" dirty="0"/>
              <a:t> </a:t>
            </a:r>
            <a:r>
              <a:rPr lang="en-US" sz="2000" dirty="0" err="1"/>
              <a:t>secara</a:t>
            </a:r>
            <a:r>
              <a:rPr lang="en-US" sz="2000" dirty="0"/>
              <a:t> rutin </a:t>
            </a:r>
            <a:r>
              <a:rPr lang="en-US" sz="2000" dirty="0" err="1"/>
              <a:t>melalui</a:t>
            </a:r>
            <a:r>
              <a:rPr lang="en-US" sz="2000" dirty="0"/>
              <a:t> </a:t>
            </a:r>
            <a:r>
              <a:rPr lang="en-US" sz="2000" dirty="0" err="1"/>
              <a:t>berbagai</a:t>
            </a:r>
            <a:r>
              <a:rPr lang="en-US" sz="2000" dirty="0"/>
              <a:t> </a:t>
            </a:r>
            <a:r>
              <a:rPr lang="en-US" sz="2000" dirty="0" err="1"/>
              <a:t>cara</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35056" y="2518350"/>
            <a:ext cx="6489892" cy="406265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memberi</a:t>
            </a:r>
            <a:r>
              <a:rPr lang="en-US" dirty="0"/>
              <a:t>  </a:t>
            </a:r>
            <a:r>
              <a:rPr lang="en-US" dirty="0" err="1"/>
              <a:t>waktu</a:t>
            </a:r>
            <a:r>
              <a:rPr lang="en-US" dirty="0"/>
              <a:t> dan </a:t>
            </a:r>
            <a:r>
              <a:rPr lang="en-US" dirty="0" err="1"/>
              <a:t>kesempatan</a:t>
            </a:r>
            <a:r>
              <a:rPr lang="en-US" dirty="0"/>
              <a:t>  </a:t>
            </a:r>
            <a:r>
              <a:rPr lang="en-US" dirty="0" err="1"/>
              <a:t>bagi</a:t>
            </a:r>
            <a:r>
              <a:rPr lang="en-US" dirty="0"/>
              <a:t>  guru dan </a:t>
            </a:r>
            <a:r>
              <a:rPr lang="en-US" dirty="0" err="1"/>
              <a:t>tenaga</a:t>
            </a:r>
            <a:r>
              <a:rPr lang="en-US" dirty="0"/>
              <a:t> </a:t>
            </a:r>
            <a:r>
              <a:rPr lang="en-US" dirty="0" err="1"/>
              <a:t>kependidikan</a:t>
            </a:r>
            <a:r>
              <a:rPr lang="en-US" dirty="0"/>
              <a:t>  </a:t>
            </a:r>
            <a:r>
              <a:rPr lang="en-US" dirty="0" err="1"/>
              <a:t>untuk</a:t>
            </a:r>
            <a:r>
              <a:rPr lang="en-US" dirty="0"/>
              <a:t> </a:t>
            </a:r>
            <a:r>
              <a:rPr lang="en-US" dirty="0" err="1"/>
              <a:t>melakukan</a:t>
            </a:r>
            <a:r>
              <a:rPr lang="en-US" dirty="0"/>
              <a:t>  </a:t>
            </a:r>
            <a:r>
              <a:rPr lang="en-US" b="1" dirty="0" err="1"/>
              <a:t>refleksi</a:t>
            </a:r>
            <a:r>
              <a:rPr lang="en-US" b="1" dirty="0"/>
              <a:t> </a:t>
            </a:r>
            <a:r>
              <a:rPr lang="en-US" b="1" dirty="0" err="1"/>
              <a:t>kinerja</a:t>
            </a:r>
            <a:r>
              <a:rPr lang="en-US" b="1" dirty="0"/>
              <a:t>  </a:t>
            </a:r>
            <a:r>
              <a:rPr lang="en-US" dirty="0" err="1"/>
              <a:t>secara</a:t>
            </a:r>
            <a:r>
              <a:rPr lang="en-US" dirty="0"/>
              <a:t> rutin.  </a:t>
            </a:r>
            <a:r>
              <a:rPr lang="en-US" dirty="0" err="1"/>
              <a:t>Refleksi</a:t>
            </a:r>
            <a:r>
              <a:rPr lang="en-US" dirty="0"/>
              <a:t>  </a:t>
            </a:r>
            <a:r>
              <a:rPr lang="en-US" dirty="0" err="1"/>
              <a:t>merujuk</a:t>
            </a:r>
            <a:r>
              <a:rPr lang="en-US" dirty="0"/>
              <a:t>  pada guru dan </a:t>
            </a:r>
            <a:r>
              <a:rPr lang="en-US" dirty="0" err="1"/>
              <a:t>tenaga</a:t>
            </a:r>
            <a:r>
              <a:rPr lang="en-US" dirty="0"/>
              <a:t> </a:t>
            </a:r>
            <a:r>
              <a:rPr lang="en-US" dirty="0" err="1"/>
              <a:t>kependidikan</a:t>
            </a:r>
            <a:r>
              <a:rPr lang="en-US" dirty="0"/>
              <a:t> </a:t>
            </a:r>
            <a:r>
              <a:rPr lang="en-US" dirty="0" err="1"/>
              <a:t>merenungkan</a:t>
            </a:r>
            <a:r>
              <a:rPr lang="en-US" dirty="0"/>
              <a:t> </a:t>
            </a:r>
            <a:r>
              <a:rPr lang="en-US" dirty="0" err="1"/>
              <a:t>kembali</a:t>
            </a:r>
            <a:r>
              <a:rPr lang="en-US" dirty="0"/>
              <a:t> </a:t>
            </a:r>
            <a:r>
              <a:rPr lang="en-US" dirty="0" err="1"/>
              <a:t>apa</a:t>
            </a:r>
            <a:r>
              <a:rPr lang="en-US" dirty="0"/>
              <a:t> yang </a:t>
            </a:r>
            <a:r>
              <a:rPr lang="en-US" dirty="0" err="1"/>
              <a:t>sudah</a:t>
            </a:r>
            <a:r>
              <a:rPr lang="en-US" dirty="0"/>
              <a:t> </a:t>
            </a:r>
            <a:r>
              <a:rPr lang="en-US" dirty="0" err="1"/>
              <a:t>terjadi</a:t>
            </a:r>
            <a:r>
              <a:rPr lang="en-US" dirty="0"/>
              <a:t> dan </a:t>
            </a:r>
            <a:r>
              <a:rPr lang="en-US" dirty="0" err="1"/>
              <a:t>dilakukan</a:t>
            </a:r>
            <a:r>
              <a:rPr lang="en-US" dirty="0"/>
              <a:t>. Tindakan </a:t>
            </a:r>
            <a:r>
              <a:rPr lang="en-US" dirty="0" err="1"/>
              <a:t>ini</a:t>
            </a:r>
            <a:r>
              <a:rPr lang="en-US" dirty="0"/>
              <a:t> </a:t>
            </a:r>
            <a:r>
              <a:rPr lang="en-US" dirty="0" err="1"/>
              <a:t>dilakukan</a:t>
            </a:r>
            <a:r>
              <a:rPr lang="en-US" dirty="0"/>
              <a:t> </a:t>
            </a:r>
            <a:r>
              <a:rPr lang="en-US" dirty="0" err="1"/>
              <a:t>dengan</a:t>
            </a:r>
            <a:r>
              <a:rPr lang="en-US" dirty="0"/>
              <a:t> </a:t>
            </a:r>
            <a:r>
              <a:rPr lang="en-US" dirty="0" err="1"/>
              <a:t>sadar</a:t>
            </a:r>
            <a:r>
              <a:rPr lang="en-US" dirty="0"/>
              <a:t> dan </a:t>
            </a:r>
            <a:r>
              <a:rPr lang="en-US" dirty="0" err="1"/>
              <a:t>terencana</a:t>
            </a:r>
            <a:r>
              <a:rPr lang="en-US" dirty="0"/>
              <a:t> </a:t>
            </a:r>
            <a:r>
              <a:rPr lang="en-US" dirty="0" err="1"/>
              <a:t>sebagai</a:t>
            </a:r>
            <a:r>
              <a:rPr lang="en-US" dirty="0"/>
              <a:t> </a:t>
            </a:r>
            <a:r>
              <a:rPr lang="en-US" dirty="0" err="1"/>
              <a:t>upaya</a:t>
            </a:r>
            <a:r>
              <a:rPr lang="en-US" dirty="0"/>
              <a:t> </a:t>
            </a:r>
            <a:r>
              <a:rPr lang="en-US" dirty="0" err="1"/>
              <a:t>perbaikan</a:t>
            </a:r>
            <a:r>
              <a:rPr lang="en-US" dirty="0"/>
              <a:t> </a:t>
            </a:r>
            <a:r>
              <a:rPr lang="en-US" dirty="0" err="1"/>
              <a:t>kinerja</a:t>
            </a:r>
            <a:r>
              <a:rPr lang="en-US" dirty="0"/>
              <a:t>. </a:t>
            </a:r>
            <a:r>
              <a:rPr lang="en-US" dirty="0" err="1"/>
              <a:t>Fokus</a:t>
            </a:r>
            <a:r>
              <a:rPr lang="en-US" dirty="0"/>
              <a:t> </a:t>
            </a:r>
            <a:r>
              <a:rPr lang="en-US" dirty="0" err="1"/>
              <a:t>refleksi</a:t>
            </a:r>
            <a:r>
              <a:rPr lang="en-US" dirty="0"/>
              <a:t> </a:t>
            </a:r>
            <a:r>
              <a:rPr lang="en-US" dirty="0" err="1"/>
              <a:t>adalah</a:t>
            </a:r>
            <a:r>
              <a:rPr lang="en-US" dirty="0"/>
              <a:t> pada </a:t>
            </a:r>
            <a:r>
              <a:rPr lang="en-US" dirty="0" err="1"/>
              <a:t>pertanyaan</a:t>
            </a:r>
            <a:r>
              <a:rPr lang="en-US" dirty="0"/>
              <a:t> </a:t>
            </a:r>
            <a:r>
              <a:rPr lang="en-US" dirty="0" err="1"/>
              <a:t>tentang</a:t>
            </a:r>
            <a:r>
              <a:rPr lang="en-US" dirty="0"/>
              <a:t> </a:t>
            </a:r>
            <a:r>
              <a:rPr lang="en-US" dirty="0" err="1"/>
              <a:t>efektivitas</a:t>
            </a:r>
            <a:r>
              <a:rPr lang="en-US" dirty="0"/>
              <a:t> </a:t>
            </a:r>
            <a:r>
              <a:rPr lang="en-US" dirty="0" err="1"/>
              <a:t>pembelajaran</a:t>
            </a:r>
            <a:r>
              <a:rPr lang="en-US" dirty="0"/>
              <a:t> yang  </a:t>
            </a:r>
            <a:r>
              <a:rPr lang="en-US" dirty="0" err="1"/>
              <a:t>telah</a:t>
            </a:r>
            <a:r>
              <a:rPr lang="en-US" dirty="0"/>
              <a:t>  </a:t>
            </a:r>
            <a:r>
              <a:rPr lang="en-US" dirty="0" err="1"/>
              <a:t>diterapkan</a:t>
            </a:r>
            <a:r>
              <a:rPr lang="en-US" dirty="0"/>
              <a:t>  </a:t>
            </a:r>
            <a:r>
              <a:rPr lang="en-US" dirty="0" err="1"/>
              <a:t>untuk</a:t>
            </a:r>
            <a:r>
              <a:rPr lang="en-US" dirty="0"/>
              <a:t>  </a:t>
            </a:r>
            <a:r>
              <a:rPr lang="en-US" dirty="0" err="1"/>
              <a:t>memfasilitasi</a:t>
            </a:r>
            <a:r>
              <a:rPr lang="en-US" dirty="0"/>
              <a:t>  proses  </a:t>
            </a:r>
            <a:r>
              <a:rPr lang="en-US" dirty="0" err="1"/>
              <a:t>belajar</a:t>
            </a:r>
            <a:r>
              <a:rPr lang="en-US" dirty="0"/>
              <a:t>  murid,  dan  </a:t>
            </a:r>
            <a:r>
              <a:rPr lang="en-US" dirty="0" err="1"/>
              <a:t>perlu</a:t>
            </a:r>
            <a:r>
              <a:rPr lang="en-US" dirty="0"/>
              <a:t>  </a:t>
            </a:r>
            <a:r>
              <a:rPr lang="en-US" dirty="0" err="1"/>
              <a:t>didasarkan</a:t>
            </a:r>
            <a:r>
              <a:rPr lang="en-US" dirty="0"/>
              <a:t>  pada </a:t>
            </a:r>
            <a:r>
              <a:rPr lang="en-US" dirty="0" err="1"/>
              <a:t>bukti-bukti</a:t>
            </a:r>
            <a:r>
              <a:rPr lang="en-US" dirty="0"/>
              <a:t> yang </a:t>
            </a:r>
            <a:r>
              <a:rPr lang="en-US" dirty="0" err="1"/>
              <a:t>relevan</a:t>
            </a:r>
            <a:r>
              <a:rPr lang="en-US" dirty="0"/>
              <a:t>. Hal </a:t>
            </a:r>
            <a:r>
              <a:rPr lang="en-US" dirty="0" err="1"/>
              <a:t>ini</a:t>
            </a:r>
            <a:r>
              <a:rPr lang="en-US" dirty="0"/>
              <a:t> </a:t>
            </a:r>
            <a:r>
              <a:rPr lang="en-US" dirty="0" err="1"/>
              <a:t>dapat</a:t>
            </a:r>
            <a:r>
              <a:rPr lang="en-US" dirty="0"/>
              <a:t> </a:t>
            </a:r>
            <a:r>
              <a:rPr lang="en-US" dirty="0" err="1"/>
              <a:t>berupa</a:t>
            </a:r>
            <a:r>
              <a:rPr lang="en-US" dirty="0"/>
              <a:t> </a:t>
            </a:r>
            <a:r>
              <a:rPr lang="en-US" dirty="0" err="1"/>
              <a:t>bukti-bukti</a:t>
            </a:r>
            <a:r>
              <a:rPr lang="en-US" dirty="0"/>
              <a:t> </a:t>
            </a:r>
            <a:r>
              <a:rPr lang="en-US" dirty="0" err="1"/>
              <a:t>tentang</a:t>
            </a:r>
            <a:r>
              <a:rPr lang="en-US" dirty="0"/>
              <a:t> </a:t>
            </a:r>
            <a:r>
              <a:rPr lang="en-US" dirty="0" err="1"/>
              <a:t>hasil</a:t>
            </a:r>
            <a:r>
              <a:rPr lang="en-US" dirty="0"/>
              <a:t> </a:t>
            </a:r>
            <a:r>
              <a:rPr lang="en-US" dirty="0" err="1"/>
              <a:t>belajar</a:t>
            </a:r>
            <a:r>
              <a:rPr lang="en-US" dirty="0"/>
              <a:t> murid  (</a:t>
            </a:r>
            <a:r>
              <a:rPr lang="en-US" dirty="0" err="1"/>
              <a:t>hasil</a:t>
            </a:r>
            <a:r>
              <a:rPr lang="en-US" dirty="0"/>
              <a:t> </a:t>
            </a:r>
            <a:r>
              <a:rPr lang="en-US" dirty="0" err="1"/>
              <a:t>tes</a:t>
            </a:r>
            <a:r>
              <a:rPr lang="en-US" dirty="0"/>
              <a:t> dan </a:t>
            </a:r>
            <a:r>
              <a:rPr lang="en-US" dirty="0" err="1"/>
              <a:t>karya</a:t>
            </a:r>
            <a:r>
              <a:rPr lang="en-US" dirty="0"/>
              <a:t> yang </a:t>
            </a:r>
            <a:r>
              <a:rPr lang="en-US" dirty="0" err="1"/>
              <a:t>dihasilkan</a:t>
            </a:r>
            <a:r>
              <a:rPr lang="en-US" dirty="0"/>
              <a:t>).  Bukti  </a:t>
            </a:r>
            <a:r>
              <a:rPr lang="en-US" dirty="0" err="1"/>
              <a:t>tersebut</a:t>
            </a:r>
            <a:r>
              <a:rPr lang="en-US" dirty="0"/>
              <a:t> juga  </a:t>
            </a:r>
            <a:r>
              <a:rPr lang="en-US" dirty="0" err="1"/>
              <a:t>dapat</a:t>
            </a:r>
            <a:r>
              <a:rPr lang="en-US" dirty="0"/>
              <a:t> </a:t>
            </a:r>
            <a:r>
              <a:rPr lang="en-US" dirty="0" err="1"/>
              <a:t>berupa</a:t>
            </a:r>
            <a:r>
              <a:rPr lang="en-US" dirty="0"/>
              <a:t> </a:t>
            </a:r>
            <a:r>
              <a:rPr lang="en-US" dirty="0" err="1"/>
              <a:t>umpan</a:t>
            </a:r>
            <a:r>
              <a:rPr lang="en-US" dirty="0"/>
              <a:t> </a:t>
            </a:r>
            <a:r>
              <a:rPr lang="en-US" dirty="0" err="1"/>
              <a:t>balik</a:t>
            </a:r>
            <a:r>
              <a:rPr lang="en-US" dirty="0"/>
              <a:t>  </a:t>
            </a:r>
            <a:r>
              <a:rPr lang="en-US" dirty="0" err="1"/>
              <a:t>dari</a:t>
            </a:r>
            <a:r>
              <a:rPr lang="en-US" dirty="0"/>
              <a:t> murid  </a:t>
            </a:r>
            <a:r>
              <a:rPr lang="en-US" dirty="0" err="1"/>
              <a:t>serta</a:t>
            </a:r>
            <a:r>
              <a:rPr lang="en-US" dirty="0"/>
              <a:t> guru lain. </a:t>
            </a:r>
            <a:r>
              <a:rPr lang="en-US" dirty="0" err="1"/>
              <a:t>Aktivitas</a:t>
            </a:r>
            <a:r>
              <a:rPr lang="en-US" dirty="0"/>
              <a:t>   </a:t>
            </a:r>
            <a:r>
              <a:rPr lang="en-US" dirty="0" err="1"/>
              <a:t>refleksi</a:t>
            </a:r>
            <a:r>
              <a:rPr lang="en-US" dirty="0"/>
              <a:t>  </a:t>
            </a:r>
            <a:r>
              <a:rPr lang="en-US" dirty="0" err="1"/>
              <a:t>menjadi</a:t>
            </a:r>
            <a:r>
              <a:rPr lang="en-US" dirty="0"/>
              <a:t>  </a:t>
            </a:r>
            <a:r>
              <a:rPr lang="en-US" dirty="0" err="1"/>
              <a:t>kunci</a:t>
            </a:r>
            <a:r>
              <a:rPr lang="en-US" dirty="0"/>
              <a:t>  </a:t>
            </a:r>
            <a:r>
              <a:rPr lang="en-US" dirty="0" err="1"/>
              <a:t>dalam</a:t>
            </a:r>
            <a:r>
              <a:rPr lang="en-US" dirty="0"/>
              <a:t>  proses  </a:t>
            </a:r>
            <a:r>
              <a:rPr lang="en-US" dirty="0" err="1"/>
              <a:t>perbaikan</a:t>
            </a:r>
            <a:r>
              <a:rPr lang="en-US" dirty="0"/>
              <a:t>  </a:t>
            </a:r>
            <a:r>
              <a:rPr lang="en-US" dirty="0" err="1"/>
              <a:t>karena</a:t>
            </a:r>
            <a:r>
              <a:rPr lang="en-US" dirty="0"/>
              <a:t>  </a:t>
            </a:r>
            <a:r>
              <a:rPr lang="en-US" dirty="0" err="1"/>
              <a:t>memicu</a:t>
            </a:r>
            <a:r>
              <a:rPr lang="en-US" dirty="0"/>
              <a:t>  </a:t>
            </a:r>
            <a:r>
              <a:rPr lang="en-US" dirty="0" err="1"/>
              <a:t>kesadaran</a:t>
            </a:r>
            <a:r>
              <a:rPr lang="en-US" dirty="0"/>
              <a:t>  </a:t>
            </a:r>
            <a:r>
              <a:rPr lang="en-US" dirty="0" err="1"/>
              <a:t>tentang</a:t>
            </a:r>
            <a:r>
              <a:rPr lang="en-US" dirty="0"/>
              <a:t> </a:t>
            </a:r>
            <a:r>
              <a:rPr lang="en-US" dirty="0" err="1"/>
              <a:t>perlunya</a:t>
            </a:r>
            <a:r>
              <a:rPr lang="en-US" dirty="0"/>
              <a:t> </a:t>
            </a:r>
            <a:r>
              <a:rPr lang="en-US" dirty="0" err="1"/>
              <a:t>perubahan</a:t>
            </a:r>
            <a:endParaRPr lang="en-US" sz="24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892914"/>
            <a:ext cx="6520029" cy="1477328"/>
          </a:xfrm>
          <a:prstGeom prst="rect">
            <a:avLst/>
          </a:prstGeom>
        </p:spPr>
        <p:txBody>
          <a:bodyPr wrap="square">
            <a:spAutoFit/>
          </a:bodyPr>
          <a:lstStyle/>
          <a:p>
            <a:pPr lvl="0" algn="ctr" defTabSz="914400">
              <a:defRPr/>
            </a:pPr>
            <a:r>
              <a:rPr lang="en-US" sz="1600" b="1" dirty="0">
                <a:solidFill>
                  <a:prstClr val="white"/>
                </a:solidFill>
                <a:latin typeface="Arial" pitchFamily="34" charset="0"/>
                <a:cs typeface="Arial" pitchFamily="34" charset="0"/>
              </a:rPr>
              <a:t>5. </a:t>
            </a:r>
            <a:r>
              <a:rPr lang="en-US" b="1" dirty="0" err="1">
                <a:solidFill>
                  <a:schemeClr val="bg1"/>
                </a:solidFill>
              </a:rPr>
              <a:t>Kepala</a:t>
            </a:r>
            <a:r>
              <a:rPr lang="en-US" b="1" dirty="0">
                <a:solidFill>
                  <a:schemeClr val="bg1"/>
                </a:solidFill>
              </a:rPr>
              <a:t>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menerapkan</a:t>
            </a:r>
            <a:r>
              <a:rPr lang="en-US" b="1" dirty="0">
                <a:solidFill>
                  <a:schemeClr val="bg1"/>
                </a:solidFill>
              </a:rPr>
              <a:t>  </a:t>
            </a:r>
            <a:r>
              <a:rPr lang="en-US" b="1" dirty="0" err="1">
                <a:solidFill>
                  <a:schemeClr val="bg1"/>
                </a:solidFill>
              </a:rPr>
              <a:t>budaya</a:t>
            </a:r>
            <a:r>
              <a:rPr lang="en-US" b="1" dirty="0">
                <a:solidFill>
                  <a:schemeClr val="bg1"/>
                </a:solidFill>
              </a:rPr>
              <a:t>  </a:t>
            </a:r>
            <a:r>
              <a:rPr lang="en-US" b="1" dirty="0" err="1">
                <a:solidFill>
                  <a:schemeClr val="bg1"/>
                </a:solidFill>
              </a:rPr>
              <a:t>refleksi</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perbaikan</a:t>
            </a:r>
            <a:r>
              <a:rPr lang="en-US" b="1" dirty="0">
                <a:solidFill>
                  <a:schemeClr val="bg1"/>
                </a:solidFill>
              </a:rPr>
              <a:t>  </a:t>
            </a:r>
            <a:r>
              <a:rPr lang="en-US" b="1" dirty="0" err="1">
                <a:solidFill>
                  <a:schemeClr val="bg1"/>
                </a:solidFill>
              </a:rPr>
              <a:t>pembelajaran</a:t>
            </a:r>
            <a:r>
              <a:rPr lang="en-US" b="1" dirty="0">
                <a:solidFill>
                  <a:schemeClr val="bg1"/>
                </a:solidFill>
              </a:rPr>
              <a:t>  yang </a:t>
            </a:r>
            <a:r>
              <a:rPr lang="en-US" b="1" dirty="0" err="1">
                <a:solidFill>
                  <a:schemeClr val="bg1"/>
                </a:solidFill>
              </a:rPr>
              <a:t>berpusat</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serta</a:t>
            </a:r>
            <a:r>
              <a:rPr lang="en-US" b="1" dirty="0">
                <a:solidFill>
                  <a:schemeClr val="bg1"/>
                </a:solidFill>
              </a:rPr>
              <a:t>  </a:t>
            </a:r>
            <a:r>
              <a:rPr lang="en-US" b="1" dirty="0" err="1">
                <a:solidFill>
                  <a:schemeClr val="bg1"/>
                </a:solidFill>
              </a:rPr>
              <a:t>evaluasi</a:t>
            </a:r>
            <a:r>
              <a:rPr lang="en-US" b="1" dirty="0">
                <a:solidFill>
                  <a:schemeClr val="bg1"/>
                </a:solidFill>
              </a:rPr>
              <a:t>  </a:t>
            </a:r>
            <a:r>
              <a:rPr lang="en-US" b="1" dirty="0" err="1">
                <a:solidFill>
                  <a:schemeClr val="bg1"/>
                </a:solidFill>
              </a:rPr>
              <a:t>kinerja</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rencana</a:t>
            </a:r>
            <a:r>
              <a:rPr lang="en-US" b="1" dirty="0">
                <a:solidFill>
                  <a:schemeClr val="bg1"/>
                </a:solidFill>
              </a:rPr>
              <a:t>  </a:t>
            </a:r>
            <a:r>
              <a:rPr lang="en-US" b="1" dirty="0" err="1">
                <a:solidFill>
                  <a:schemeClr val="bg1"/>
                </a:solidFill>
              </a:rPr>
              <a:t>pengembangan</a:t>
            </a:r>
            <a:r>
              <a:rPr lang="en-US" b="1" dirty="0">
                <a:solidFill>
                  <a:schemeClr val="bg1"/>
                </a:solidFill>
              </a:rPr>
              <a:t>  </a:t>
            </a:r>
            <a:r>
              <a:rPr lang="en-US" b="1" dirty="0" err="1">
                <a:solidFill>
                  <a:schemeClr val="bg1"/>
                </a:solidFill>
              </a:rPr>
              <a:t>profesional</a:t>
            </a:r>
            <a:r>
              <a:rPr lang="en-US" b="1" dirty="0">
                <a:solidFill>
                  <a:schemeClr val="bg1"/>
                </a:solidFill>
              </a:rPr>
              <a:t>  </a:t>
            </a:r>
            <a:r>
              <a:rPr lang="en-US" b="1" dirty="0" err="1">
                <a:solidFill>
                  <a:schemeClr val="bg1"/>
                </a:solidFill>
              </a:rPr>
              <a:t>bagi</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 </a:t>
            </a:r>
            <a:r>
              <a:rPr lang="en-US" dirty="0" err="1">
                <a:solidFill>
                  <a:schemeClr val="bg1"/>
                </a:solidFill>
              </a:rPr>
              <a:t>didik</a:t>
            </a:r>
            <a:r>
              <a:rPr lang="en-US" dirty="0">
                <a:solidFill>
                  <a:schemeClr val="bg1"/>
                </a:solidFill>
              </a:rPr>
              <a:t>.</a:t>
            </a:r>
            <a:endParaRPr kumimoji="0" lang="id-ID" sz="16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4990795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35935" y="46676"/>
            <a:ext cx="11502065"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169138" y="952836"/>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24948" y="1045249"/>
            <a:ext cx="5715723" cy="118175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98482" y="1235734"/>
            <a:ext cx="5046133" cy="1077218"/>
          </a:xfrm>
          <a:prstGeom prst="rect">
            <a:avLst/>
          </a:prstGeom>
        </p:spPr>
        <p:txBody>
          <a:bodyPr wrap="square">
            <a:spAutoFit/>
          </a:bodyPr>
          <a:lstStyle/>
          <a:p>
            <a:r>
              <a:rPr lang="en-US" dirty="0">
                <a:solidFill>
                  <a:schemeClr val="bg1"/>
                </a:solidFill>
              </a:rPr>
              <a:t>5.2. </a:t>
            </a:r>
            <a:r>
              <a:rPr lang="en-US" dirty="0" err="1">
                <a:solidFill>
                  <a:schemeClr val="bg1"/>
                </a:solidFill>
              </a:rPr>
              <a:t>melakukan</a:t>
            </a:r>
            <a:r>
              <a:rPr lang="en-US" dirty="0">
                <a:solidFill>
                  <a:schemeClr val="bg1"/>
                </a:solidFill>
              </a:rPr>
              <a:t> </a:t>
            </a:r>
            <a:r>
              <a:rPr lang="en-US" dirty="0" err="1">
                <a:solidFill>
                  <a:schemeClr val="bg1"/>
                </a:solidFill>
              </a:rPr>
              <a:t>kegiatan</a:t>
            </a:r>
            <a:r>
              <a:rPr lang="en-US" dirty="0">
                <a:solidFill>
                  <a:schemeClr val="bg1"/>
                </a:solidFill>
              </a:rPr>
              <a:t> </a:t>
            </a:r>
            <a:r>
              <a:rPr lang="en-US" dirty="0" err="1">
                <a:solidFill>
                  <a:schemeClr val="bg1"/>
                </a:solidFill>
              </a:rPr>
              <a:t>evaluasi</a:t>
            </a:r>
            <a:r>
              <a:rPr lang="en-US" dirty="0">
                <a:solidFill>
                  <a:schemeClr val="bg1"/>
                </a:solidFill>
              </a:rPr>
              <a:t> </a:t>
            </a:r>
            <a:r>
              <a:rPr lang="en-US" dirty="0" err="1">
                <a:solidFill>
                  <a:schemeClr val="bg1"/>
                </a:solidFill>
              </a:rPr>
              <a:t>kinerja</a:t>
            </a:r>
            <a:r>
              <a:rPr lang="en-US" dirty="0">
                <a:solidFill>
                  <a:schemeClr val="bg1"/>
                </a:solidFill>
              </a:rPr>
              <a:t> </a:t>
            </a:r>
            <a:r>
              <a:rPr lang="en-US" dirty="0" err="1">
                <a:solidFill>
                  <a:schemeClr val="bg1"/>
                </a:solidFill>
              </a:rPr>
              <a:t>secara</a:t>
            </a:r>
            <a:r>
              <a:rPr lang="en-US" dirty="0">
                <a:solidFill>
                  <a:schemeClr val="bg1"/>
                </a:solidFill>
              </a:rPr>
              <a:t> </a:t>
            </a:r>
            <a:r>
              <a:rPr lang="en-US" dirty="0" err="1">
                <a:solidFill>
                  <a:schemeClr val="bg1"/>
                </a:solidFill>
              </a:rPr>
              <a:t>berkala</a:t>
            </a:r>
            <a:r>
              <a:rPr lang="en-US" dirty="0">
                <a:solidFill>
                  <a:schemeClr val="bg1"/>
                </a:solidFill>
              </a:rPr>
              <a:t> </a:t>
            </a:r>
            <a:r>
              <a:rPr lang="en-US" dirty="0" err="1">
                <a:solidFill>
                  <a:schemeClr val="bg1"/>
                </a:solidFill>
              </a:rPr>
              <a:t>kepada</a:t>
            </a:r>
            <a:r>
              <a:rPr lang="en-US" dirty="0">
                <a:solidFill>
                  <a:schemeClr val="bg1"/>
                </a:solidFill>
              </a:rPr>
              <a:t> guru dan </a:t>
            </a:r>
            <a:r>
              <a:rPr lang="en-US" dirty="0" err="1">
                <a:solidFill>
                  <a:schemeClr val="bg1"/>
                </a:solidFill>
              </a:rPr>
              <a:t>tenaga</a:t>
            </a:r>
            <a:r>
              <a:rPr lang="en-US" dirty="0">
                <a:solidFill>
                  <a:schemeClr val="bg1"/>
                </a:solidFill>
              </a:rPr>
              <a:t> </a:t>
            </a:r>
            <a:r>
              <a:rPr lang="en-US" dirty="0" err="1">
                <a:solidFill>
                  <a:schemeClr val="bg1"/>
                </a:solidFill>
              </a:rPr>
              <a:t>kependidikan</a:t>
            </a:r>
            <a:r>
              <a:rPr lang="en-US" dirty="0">
                <a:solidFill>
                  <a:schemeClr val="bg1"/>
                </a:solidFill>
              </a:rPr>
              <a:t>.</a:t>
            </a:r>
          </a:p>
          <a:p>
            <a:pPr lvl="0" algn="ctr">
              <a:defRPr/>
            </a:pPr>
            <a:endParaRPr kumimoji="0" lang="id-ID" sz="2800" b="1" i="0" u="none" strike="noStrike" kern="1200" cap="none" spc="0" normalizeH="0" baseline="0" noProof="0" dirty="0">
              <a:ln>
                <a:noFill/>
              </a:ln>
              <a:solidFill>
                <a:prstClr val="white"/>
              </a:solidFill>
              <a:effectLst/>
              <a:uLnTx/>
              <a:uFillTx/>
              <a:latin typeface="Calibri"/>
            </a:endParaRPr>
          </a:p>
        </p:txBody>
      </p:sp>
      <p:sp>
        <p:nvSpPr>
          <p:cNvPr id="15" name="Rectangle 14"/>
          <p:cNvSpPr/>
          <p:nvPr/>
        </p:nvSpPr>
        <p:spPr>
          <a:xfrm>
            <a:off x="6760752" y="5812751"/>
            <a:ext cx="5296192" cy="954107"/>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Wingdings" panose="05000000000000000000" pitchFamily="2" charset="2"/>
              <a:buChar char="§"/>
            </a:pPr>
            <a:r>
              <a:rPr lang="en-US" dirty="0">
                <a:solidFill>
                  <a:schemeClr val="tx1"/>
                </a:solidFill>
              </a:rPr>
              <a:t>Hasil supervise </a:t>
            </a:r>
            <a:r>
              <a:rPr lang="en-US" dirty="0" err="1">
                <a:solidFill>
                  <a:schemeClr val="tx1"/>
                </a:solidFill>
              </a:rPr>
              <a:t>pembelajaran</a:t>
            </a:r>
            <a:endParaRPr lang="en-US" dirty="0">
              <a:solidFill>
                <a:schemeClr val="tx1"/>
              </a:solidFill>
            </a:endParaRPr>
          </a:p>
          <a:p>
            <a:pPr marL="396875" lvl="1" indent="-342900">
              <a:buFont typeface="Wingdings" panose="05000000000000000000" pitchFamily="2" charset="2"/>
              <a:buChar char="§"/>
            </a:pPr>
            <a:r>
              <a:rPr lang="en-US" dirty="0">
                <a:solidFill>
                  <a:schemeClr val="tx1"/>
                </a:solidFill>
              </a:rPr>
              <a:t>Hasil PKG </a:t>
            </a:r>
          </a:p>
        </p:txBody>
      </p:sp>
      <p:sp>
        <p:nvSpPr>
          <p:cNvPr id="17" name="Rectangle 16"/>
          <p:cNvSpPr/>
          <p:nvPr/>
        </p:nvSpPr>
        <p:spPr>
          <a:xfrm>
            <a:off x="6741661" y="2476079"/>
            <a:ext cx="5334373" cy="3293209"/>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a:t>
            </a:r>
            <a:r>
              <a:rPr lang="en-US" dirty="0" err="1"/>
              <a:t>adanya</a:t>
            </a:r>
            <a:r>
              <a:rPr lang="en-US" dirty="0"/>
              <a:t> </a:t>
            </a:r>
            <a:r>
              <a:rPr lang="en-US" dirty="0" err="1"/>
              <a:t>evaluasi</a:t>
            </a:r>
            <a:r>
              <a:rPr lang="en-US" dirty="0"/>
              <a:t> </a:t>
            </a:r>
            <a:r>
              <a:rPr lang="en-US" dirty="0" err="1"/>
              <a:t>kinerja</a:t>
            </a:r>
            <a:r>
              <a:rPr lang="en-US" dirty="0"/>
              <a:t> guru yang </a:t>
            </a:r>
            <a:r>
              <a:rPr lang="en-US" dirty="0" err="1"/>
              <a:t>terjadi</a:t>
            </a:r>
            <a:r>
              <a:rPr lang="en-US" dirty="0"/>
              <a:t> </a:t>
            </a:r>
            <a:r>
              <a:rPr lang="en-US" dirty="0" err="1"/>
              <a:t>secara</a:t>
            </a:r>
            <a:r>
              <a:rPr lang="en-US" dirty="0"/>
              <a:t> </a:t>
            </a:r>
            <a:r>
              <a:rPr lang="en-US" dirty="0" err="1"/>
              <a:t>berkala</a:t>
            </a:r>
            <a:r>
              <a:rPr lang="en-US" dirty="0"/>
              <a:t> </a:t>
            </a:r>
            <a:r>
              <a:rPr lang="en-US" dirty="0" err="1"/>
              <a:t>dalam</a:t>
            </a:r>
            <a:r>
              <a:rPr lang="en-US" dirty="0"/>
              <a:t> 2 </a:t>
            </a:r>
            <a:r>
              <a:rPr lang="en-US" dirty="0" err="1"/>
              <a:t>tahun</a:t>
            </a:r>
            <a:r>
              <a:rPr lang="en-US" dirty="0"/>
              <a:t> </a:t>
            </a:r>
            <a:r>
              <a:rPr lang="en-US" dirty="0" err="1"/>
              <a:t>terakhir</a:t>
            </a:r>
            <a:r>
              <a:rPr lang="en-US" dirty="0"/>
              <a:t> dan </a:t>
            </a:r>
            <a:r>
              <a:rPr lang="en-US" dirty="0" err="1"/>
              <a:t>didukung</a:t>
            </a:r>
            <a:r>
              <a:rPr lang="en-US" dirty="0"/>
              <a:t> oleh </a:t>
            </a:r>
            <a:r>
              <a:rPr lang="en-US" b="1" dirty="0" err="1"/>
              <a:t>jadwal</a:t>
            </a:r>
            <a:r>
              <a:rPr lang="en-US" b="1" dirty="0"/>
              <a:t> </a:t>
            </a:r>
            <a:r>
              <a:rPr lang="en-US" b="1" dirty="0" err="1"/>
              <a:t>evaluasi</a:t>
            </a:r>
            <a:r>
              <a:rPr lang="en-US" b="1" dirty="0"/>
              <a:t> </a:t>
            </a:r>
            <a:r>
              <a:rPr lang="en-US" b="1" dirty="0" err="1"/>
              <a:t>kinerja</a:t>
            </a:r>
            <a:r>
              <a:rPr lang="en-US" b="1" dirty="0"/>
              <a:t> guru dan </a:t>
            </a:r>
            <a:r>
              <a:rPr lang="en-US" b="1" dirty="0" err="1"/>
              <a:t>tenaga</a:t>
            </a:r>
            <a:r>
              <a:rPr lang="en-US" b="1" dirty="0"/>
              <a:t> </a:t>
            </a:r>
            <a:r>
              <a:rPr lang="en-US" b="1" dirty="0" err="1"/>
              <a:t>kependidikan</a:t>
            </a:r>
            <a:r>
              <a:rPr lang="en-US" dirty="0"/>
              <a:t> </a:t>
            </a:r>
            <a:r>
              <a:rPr lang="en-US" dirty="0" err="1"/>
              <a:t>dalam</a:t>
            </a:r>
            <a:r>
              <a:rPr lang="en-US" dirty="0"/>
              <a:t> </a:t>
            </a:r>
            <a:r>
              <a:rPr lang="en-US" b="1" dirty="0" err="1"/>
              <a:t>Rencana</a:t>
            </a:r>
            <a:r>
              <a:rPr lang="en-US" b="1" dirty="0"/>
              <a:t> </a:t>
            </a:r>
            <a:r>
              <a:rPr lang="en-US" b="1" dirty="0" err="1"/>
              <a:t>Kegiatan</a:t>
            </a:r>
            <a:r>
              <a:rPr lang="en-US" b="1" dirty="0"/>
              <a:t> </a:t>
            </a:r>
            <a:r>
              <a:rPr lang="en-US" b="1" dirty="0" err="1"/>
              <a:t>Tahunan</a:t>
            </a:r>
            <a:r>
              <a:rPr lang="en-US" b="1" dirty="0"/>
              <a:t> (RKT).</a:t>
            </a:r>
          </a:p>
          <a:p>
            <a:endParaRPr lang="en-US" b="1" dirty="0"/>
          </a:p>
          <a:p>
            <a:r>
              <a:rPr lang="en-US" sz="2000" b="1" dirty="0" err="1"/>
              <a:t>Wawancara</a:t>
            </a:r>
            <a:r>
              <a:rPr lang="en-US" sz="2000" dirty="0"/>
              <a:t>   </a:t>
            </a:r>
            <a:r>
              <a:rPr lang="en-US" sz="2000" dirty="0" err="1"/>
              <a:t>dengan</a:t>
            </a:r>
            <a:r>
              <a:rPr lang="en-US" sz="2000" dirty="0"/>
              <a:t>   guru   dan   </a:t>
            </a:r>
            <a:r>
              <a:rPr lang="en-US" sz="2000" dirty="0" err="1"/>
              <a:t>tenaga</a:t>
            </a:r>
            <a:r>
              <a:rPr lang="en-US" sz="2000" dirty="0"/>
              <a:t>    </a:t>
            </a:r>
            <a:r>
              <a:rPr lang="en-US" sz="2000" dirty="0" err="1"/>
              <a:t>kependidikan</a:t>
            </a:r>
            <a:r>
              <a:rPr lang="en-US" sz="2000" dirty="0"/>
              <a:t>, </a:t>
            </a:r>
            <a:r>
              <a:rPr lang="en-US" sz="2000" dirty="0" err="1"/>
              <a:t>didapatkan</a:t>
            </a:r>
            <a:r>
              <a:rPr lang="en-US" sz="2000" dirty="0"/>
              <a:t>    </a:t>
            </a:r>
            <a:r>
              <a:rPr lang="en-US" sz="2000" dirty="0" err="1"/>
              <a:t>informasi</a:t>
            </a:r>
            <a:r>
              <a:rPr lang="en-US" sz="2000" dirty="0"/>
              <a:t>    </a:t>
            </a:r>
            <a:r>
              <a:rPr lang="en-US" sz="2000" dirty="0" err="1"/>
              <a:t>bahwa</a:t>
            </a:r>
            <a:r>
              <a:rPr lang="en-US" sz="2000" dirty="0"/>
              <a:t>   guru   dan   </a:t>
            </a:r>
            <a:r>
              <a:rPr lang="en-US" sz="2000" dirty="0" err="1"/>
              <a:t>tenaga</a:t>
            </a:r>
            <a:r>
              <a:rPr lang="en-US" sz="2000" dirty="0"/>
              <a:t>   </a:t>
            </a:r>
            <a:r>
              <a:rPr lang="en-US" sz="2000" dirty="0" err="1"/>
              <a:t>kependidikan</a:t>
            </a:r>
            <a:r>
              <a:rPr lang="en-US" sz="2000" dirty="0"/>
              <a:t> </a:t>
            </a:r>
            <a:r>
              <a:rPr lang="en-US" sz="2000" dirty="0" err="1"/>
              <a:t>mengalami</a:t>
            </a:r>
            <a:r>
              <a:rPr lang="en-US" sz="2000" dirty="0"/>
              <a:t>  proses </a:t>
            </a:r>
            <a:r>
              <a:rPr lang="en-US" sz="2000" dirty="0" err="1"/>
              <a:t>evaluasi</a:t>
            </a:r>
            <a:r>
              <a:rPr lang="en-US" sz="2000" dirty="0"/>
              <a:t>  </a:t>
            </a:r>
            <a:r>
              <a:rPr lang="en-US" sz="2000" dirty="0" err="1"/>
              <a:t>kinerja</a:t>
            </a:r>
            <a:r>
              <a:rPr lang="en-US" sz="2000" dirty="0"/>
              <a:t>  </a:t>
            </a:r>
            <a:r>
              <a:rPr lang="en-US" sz="2000" dirty="0" err="1"/>
              <a:t>secara</a:t>
            </a:r>
            <a:r>
              <a:rPr lang="en-US" sz="2000" dirty="0"/>
              <a:t> </a:t>
            </a:r>
            <a:r>
              <a:rPr lang="en-US" sz="2000" dirty="0" err="1"/>
              <a:t>berkala</a:t>
            </a:r>
            <a:r>
              <a:rPr lang="en-US" sz="2000" dirty="0"/>
              <a:t>  yang </a:t>
            </a:r>
            <a:r>
              <a:rPr lang="en-US" sz="2000" dirty="0" err="1"/>
              <a:t>dilakukan</a:t>
            </a:r>
            <a:r>
              <a:rPr lang="en-US" sz="2000" dirty="0"/>
              <a:t> oleh </a:t>
            </a:r>
            <a:r>
              <a:rPr lang="en-US" sz="2000" dirty="0" err="1"/>
              <a:t>kepala</a:t>
            </a:r>
            <a:r>
              <a:rPr lang="en-US" sz="2000" dirty="0"/>
              <a:t> </a:t>
            </a:r>
            <a:r>
              <a:rPr lang="en-US" sz="2000" dirty="0" err="1"/>
              <a:t>sekolah</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35056" y="2518350"/>
            <a:ext cx="6265744" cy="3785652"/>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dirty="0" err="1"/>
              <a:t>melakukan</a:t>
            </a:r>
            <a:r>
              <a:rPr lang="en-US" dirty="0"/>
              <a:t>   </a:t>
            </a:r>
            <a:r>
              <a:rPr lang="en-US" dirty="0" err="1"/>
              <a:t>kegiatan</a:t>
            </a:r>
            <a:r>
              <a:rPr lang="en-US" dirty="0"/>
              <a:t>   </a:t>
            </a:r>
            <a:r>
              <a:rPr lang="en-US" b="1" dirty="0" err="1"/>
              <a:t>evaluasi</a:t>
            </a:r>
            <a:r>
              <a:rPr lang="en-US" b="1" dirty="0"/>
              <a:t>   </a:t>
            </a:r>
            <a:r>
              <a:rPr lang="en-US" b="1" dirty="0" err="1"/>
              <a:t>kinerja</a:t>
            </a:r>
            <a:r>
              <a:rPr lang="en-US" b="1" dirty="0"/>
              <a:t>   </a:t>
            </a:r>
            <a:r>
              <a:rPr lang="en-US" dirty="0" err="1"/>
              <a:t>secara</a:t>
            </a:r>
            <a:r>
              <a:rPr lang="en-US" dirty="0"/>
              <a:t>  </a:t>
            </a:r>
            <a:r>
              <a:rPr lang="en-US" dirty="0" err="1"/>
              <a:t>berkala</a:t>
            </a:r>
            <a:r>
              <a:rPr lang="en-US" dirty="0"/>
              <a:t>   </a:t>
            </a:r>
            <a:r>
              <a:rPr lang="en-US" dirty="0" err="1"/>
              <a:t>kepada</a:t>
            </a:r>
            <a:r>
              <a:rPr lang="en-US" dirty="0"/>
              <a:t>  guru dan  </a:t>
            </a:r>
            <a:r>
              <a:rPr lang="en-US" dirty="0" err="1"/>
              <a:t>tenaga</a:t>
            </a:r>
            <a:r>
              <a:rPr lang="en-US" dirty="0"/>
              <a:t>  </a:t>
            </a:r>
            <a:r>
              <a:rPr lang="en-US" dirty="0" err="1"/>
              <a:t>kependidikan</a:t>
            </a:r>
            <a:r>
              <a:rPr lang="en-US" dirty="0"/>
              <a:t>.</a:t>
            </a:r>
            <a:endParaRPr lang="en-US" sz="2000" dirty="0"/>
          </a:p>
          <a:p>
            <a:r>
              <a:rPr lang="en-US" dirty="0" err="1"/>
              <a:t>Evaluasi</a:t>
            </a:r>
            <a:r>
              <a:rPr lang="en-US" dirty="0"/>
              <a:t>  </a:t>
            </a:r>
            <a:r>
              <a:rPr lang="en-US" dirty="0" err="1"/>
              <a:t>kinerja</a:t>
            </a:r>
            <a:r>
              <a:rPr lang="en-US" dirty="0"/>
              <a:t>  </a:t>
            </a:r>
            <a:r>
              <a:rPr lang="en-US" dirty="0" err="1"/>
              <a:t>merujuk</a:t>
            </a:r>
            <a:r>
              <a:rPr lang="en-US" dirty="0"/>
              <a:t>  pada   </a:t>
            </a:r>
            <a:r>
              <a:rPr lang="en-US" dirty="0" err="1"/>
              <a:t>evaluasi</a:t>
            </a:r>
            <a:r>
              <a:rPr lang="en-US" dirty="0"/>
              <a:t>  </a:t>
            </a:r>
            <a:r>
              <a:rPr lang="en-US" dirty="0" err="1"/>
              <a:t>tentang</a:t>
            </a:r>
            <a:r>
              <a:rPr lang="en-US" dirty="0"/>
              <a:t>  </a:t>
            </a:r>
            <a:r>
              <a:rPr lang="en-US" dirty="0" err="1"/>
              <a:t>kinerja</a:t>
            </a:r>
            <a:r>
              <a:rPr lang="en-US" dirty="0"/>
              <a:t>  guru dan  </a:t>
            </a:r>
            <a:r>
              <a:rPr lang="en-US" dirty="0" err="1"/>
              <a:t>tenaga</a:t>
            </a:r>
            <a:r>
              <a:rPr lang="en-US" dirty="0"/>
              <a:t>  </a:t>
            </a:r>
            <a:r>
              <a:rPr lang="en-US" dirty="0" err="1"/>
              <a:t>kependidikan</a:t>
            </a:r>
            <a:r>
              <a:rPr lang="en-US" dirty="0"/>
              <a:t>  yang </a:t>
            </a:r>
            <a:r>
              <a:rPr lang="en-US" dirty="0" err="1"/>
              <a:t>diterapkan</a:t>
            </a:r>
            <a:r>
              <a:rPr lang="en-US" dirty="0"/>
              <a:t>   oleh   </a:t>
            </a:r>
            <a:r>
              <a:rPr lang="en-US" dirty="0" err="1"/>
              <a:t>manajemen</a:t>
            </a:r>
            <a:r>
              <a:rPr lang="en-US" dirty="0"/>
              <a:t>   </a:t>
            </a:r>
            <a:r>
              <a:rPr lang="en-US" dirty="0" err="1"/>
              <a:t>sekolah</a:t>
            </a:r>
            <a:r>
              <a:rPr lang="en-US" dirty="0"/>
              <a:t>.   </a:t>
            </a:r>
            <a:r>
              <a:rPr lang="en-US" dirty="0" err="1"/>
              <a:t>Keberadaan</a:t>
            </a:r>
            <a:r>
              <a:rPr lang="en-US" dirty="0"/>
              <a:t>  </a:t>
            </a:r>
            <a:r>
              <a:rPr lang="en-US" dirty="0" err="1"/>
              <a:t>evaluasi</a:t>
            </a:r>
            <a:r>
              <a:rPr lang="en-US" dirty="0"/>
              <a:t>  </a:t>
            </a:r>
            <a:r>
              <a:rPr lang="en-US" dirty="0" err="1"/>
              <a:t>kinerja</a:t>
            </a:r>
            <a:r>
              <a:rPr lang="en-US" dirty="0"/>
              <a:t>  yang  </a:t>
            </a:r>
            <a:r>
              <a:rPr lang="en-US" dirty="0" err="1"/>
              <a:t>berlangsung</a:t>
            </a:r>
            <a:r>
              <a:rPr lang="en-US" dirty="0"/>
              <a:t>  </a:t>
            </a:r>
            <a:r>
              <a:rPr lang="en-US" dirty="0" err="1"/>
              <a:t>secara</a:t>
            </a:r>
            <a:r>
              <a:rPr lang="en-US" dirty="0"/>
              <a:t> </a:t>
            </a:r>
            <a:r>
              <a:rPr lang="en-US" dirty="0" err="1"/>
              <a:t>terencana</a:t>
            </a:r>
            <a:r>
              <a:rPr lang="en-US" dirty="0"/>
              <a:t> di  </a:t>
            </a:r>
            <a:r>
              <a:rPr lang="en-US" dirty="0" err="1"/>
              <a:t>sekolah</a:t>
            </a:r>
            <a:r>
              <a:rPr lang="en-US" dirty="0"/>
              <a:t>  </a:t>
            </a:r>
            <a:r>
              <a:rPr lang="en-US" dirty="0" err="1"/>
              <a:t>menjadi</a:t>
            </a:r>
            <a:r>
              <a:rPr lang="en-US" dirty="0"/>
              <a:t>  </a:t>
            </a:r>
            <a:r>
              <a:rPr lang="en-US" dirty="0" err="1"/>
              <a:t>indikasi</a:t>
            </a:r>
            <a:r>
              <a:rPr lang="en-US" dirty="0"/>
              <a:t>  </a:t>
            </a:r>
            <a:r>
              <a:rPr lang="en-US" dirty="0" err="1"/>
              <a:t>kinerja</a:t>
            </a:r>
            <a:r>
              <a:rPr lang="en-US" dirty="0"/>
              <a:t>  </a:t>
            </a:r>
            <a:r>
              <a:rPr lang="en-US" dirty="0" err="1"/>
              <a:t>kepala</a:t>
            </a:r>
            <a:r>
              <a:rPr lang="en-US" dirty="0"/>
              <a:t>  </a:t>
            </a:r>
            <a:r>
              <a:rPr lang="en-US" dirty="0" err="1"/>
              <a:t>sekolah</a:t>
            </a:r>
            <a:r>
              <a:rPr lang="en-US" dirty="0"/>
              <a:t> </a:t>
            </a:r>
            <a:r>
              <a:rPr lang="en-US" dirty="0" err="1"/>
              <a:t>dalam</a:t>
            </a:r>
            <a:r>
              <a:rPr lang="en-US" dirty="0"/>
              <a:t> </a:t>
            </a:r>
            <a:r>
              <a:rPr lang="en-US" dirty="0" err="1"/>
              <a:t>memastikan</a:t>
            </a:r>
            <a:r>
              <a:rPr lang="en-US" dirty="0"/>
              <a:t> </a:t>
            </a:r>
            <a:r>
              <a:rPr lang="en-US" dirty="0" err="1"/>
              <a:t>kapasitas</a:t>
            </a:r>
            <a:r>
              <a:rPr lang="en-US" dirty="0"/>
              <a:t> guru </a:t>
            </a:r>
            <a:r>
              <a:rPr lang="en-US" dirty="0" err="1"/>
              <a:t>memfasilitasi</a:t>
            </a:r>
            <a:r>
              <a:rPr lang="en-US" dirty="0"/>
              <a:t>  </a:t>
            </a:r>
            <a:r>
              <a:rPr lang="en-US" dirty="0" err="1"/>
              <a:t>pembelajaran</a:t>
            </a:r>
            <a:r>
              <a:rPr lang="en-US" dirty="0"/>
              <a:t>  </a:t>
            </a:r>
            <a:r>
              <a:rPr lang="en-US" dirty="0" err="1"/>
              <a:t>dengan</a:t>
            </a:r>
            <a:r>
              <a:rPr lang="en-US" dirty="0"/>
              <a:t> </a:t>
            </a:r>
            <a:r>
              <a:rPr lang="en-US" dirty="0" err="1"/>
              <a:t>baik</a:t>
            </a:r>
            <a:r>
              <a:rPr lang="en-US" dirty="0"/>
              <a:t>.  </a:t>
            </a:r>
            <a:r>
              <a:rPr lang="en-US" dirty="0" err="1"/>
              <a:t>Evaluasi</a:t>
            </a:r>
            <a:r>
              <a:rPr lang="en-US" dirty="0"/>
              <a:t>  </a:t>
            </a:r>
            <a:r>
              <a:rPr lang="en-US" dirty="0" err="1"/>
              <a:t>kinerja</a:t>
            </a:r>
            <a:r>
              <a:rPr lang="en-US" dirty="0"/>
              <a:t> guru yang </a:t>
            </a:r>
            <a:r>
              <a:rPr lang="en-US" dirty="0" err="1"/>
              <a:t>efektif</a:t>
            </a:r>
            <a:r>
              <a:rPr lang="en-US" dirty="0"/>
              <a:t> </a:t>
            </a:r>
            <a:r>
              <a:rPr lang="en-US" dirty="0" err="1"/>
              <a:t>mampu</a:t>
            </a:r>
            <a:r>
              <a:rPr lang="en-US" dirty="0"/>
              <a:t> </a:t>
            </a:r>
            <a:r>
              <a:rPr lang="en-US" dirty="0" err="1"/>
              <a:t>memberikan</a:t>
            </a:r>
            <a:r>
              <a:rPr lang="en-US" dirty="0"/>
              <a:t> </a:t>
            </a:r>
            <a:r>
              <a:rPr lang="en-US" dirty="0" err="1"/>
              <a:t>gambaran</a:t>
            </a:r>
            <a:r>
              <a:rPr lang="en-US" dirty="0"/>
              <a:t>   yang  </a:t>
            </a:r>
            <a:r>
              <a:rPr lang="en-US" dirty="0" err="1"/>
              <a:t>holistik</a:t>
            </a:r>
            <a:r>
              <a:rPr lang="en-US" dirty="0"/>
              <a:t>   dan  </a:t>
            </a:r>
            <a:r>
              <a:rPr lang="en-US" dirty="0" err="1"/>
              <a:t>akurat</a:t>
            </a:r>
            <a:r>
              <a:rPr lang="en-US" dirty="0"/>
              <a:t>  </a:t>
            </a:r>
            <a:r>
              <a:rPr lang="en-US" dirty="0" err="1"/>
              <a:t>tentang</a:t>
            </a:r>
            <a:r>
              <a:rPr lang="en-US" dirty="0"/>
              <a:t>  </a:t>
            </a:r>
            <a:r>
              <a:rPr lang="en-US" dirty="0" err="1"/>
              <a:t>berbagai</a:t>
            </a:r>
            <a:r>
              <a:rPr lang="en-US" dirty="0"/>
              <a:t>   </a:t>
            </a:r>
            <a:r>
              <a:rPr lang="en-US" dirty="0" err="1"/>
              <a:t>aspek</a:t>
            </a:r>
            <a:r>
              <a:rPr lang="en-US" dirty="0"/>
              <a:t>  </a:t>
            </a:r>
            <a:r>
              <a:rPr lang="en-US" dirty="0" err="1"/>
              <a:t>kinerja</a:t>
            </a:r>
            <a:r>
              <a:rPr lang="en-US" dirty="0"/>
              <a:t>   guru  yang  </a:t>
            </a:r>
            <a:r>
              <a:rPr lang="en-US" dirty="0" err="1"/>
              <a:t>mencakup</a:t>
            </a:r>
            <a:r>
              <a:rPr lang="en-US" dirty="0"/>
              <a:t> </a:t>
            </a:r>
            <a:r>
              <a:rPr lang="en-US" dirty="0" err="1"/>
              <a:t>kemampuan</a:t>
            </a:r>
            <a:r>
              <a:rPr lang="en-US" dirty="0"/>
              <a:t> </a:t>
            </a:r>
            <a:r>
              <a:rPr lang="en-US" dirty="0" err="1"/>
              <a:t>mengajar</a:t>
            </a:r>
            <a:r>
              <a:rPr lang="en-US" dirty="0"/>
              <a:t>, </a:t>
            </a:r>
            <a:r>
              <a:rPr lang="en-US" dirty="0" err="1"/>
              <a:t>interaksi</a:t>
            </a:r>
            <a:r>
              <a:rPr lang="en-US" dirty="0"/>
              <a:t> </a:t>
            </a:r>
            <a:r>
              <a:rPr lang="en-US" dirty="0" err="1"/>
              <a:t>dengan</a:t>
            </a:r>
            <a:r>
              <a:rPr lang="en-US" dirty="0"/>
              <a:t> murid, </a:t>
            </a:r>
            <a:r>
              <a:rPr lang="en-US" dirty="0" err="1"/>
              <a:t>pengembangan</a:t>
            </a:r>
            <a:r>
              <a:rPr lang="en-US" dirty="0"/>
              <a:t> </a:t>
            </a:r>
            <a:r>
              <a:rPr lang="en-US" dirty="0" err="1"/>
              <a:t>kurikulum</a:t>
            </a:r>
            <a:r>
              <a:rPr lang="en-US" dirty="0"/>
              <a:t>, dan </a:t>
            </a:r>
            <a:r>
              <a:rPr lang="en-US" dirty="0" err="1"/>
              <a:t>kontribusi</a:t>
            </a:r>
            <a:r>
              <a:rPr lang="en-US" dirty="0"/>
              <a:t> </a:t>
            </a:r>
            <a:r>
              <a:rPr lang="en-US" dirty="0" err="1"/>
              <a:t>terhadap</a:t>
            </a:r>
            <a:r>
              <a:rPr lang="en-US" dirty="0"/>
              <a:t> </a:t>
            </a:r>
            <a:r>
              <a:rPr lang="en-US" dirty="0" err="1"/>
              <a:t>pengembangan</a:t>
            </a:r>
            <a:r>
              <a:rPr lang="en-US" dirty="0"/>
              <a:t> </a:t>
            </a:r>
            <a:r>
              <a:rPr lang="en-US" dirty="0" err="1"/>
              <a:t>sekolah</a:t>
            </a:r>
            <a:r>
              <a:rPr lang="en-US" dirty="0"/>
              <a:t> </a:t>
            </a:r>
            <a:r>
              <a:rPr lang="en-US" dirty="0" err="1"/>
              <a:t>secara</a:t>
            </a:r>
            <a:r>
              <a:rPr lang="en-US" dirty="0"/>
              <a:t> </a:t>
            </a:r>
            <a:r>
              <a:rPr lang="en-US" dirty="0" err="1"/>
              <a:t>keseluruhan</a:t>
            </a:r>
            <a:r>
              <a:rPr lang="en-US" dirty="0"/>
              <a:t>.</a:t>
            </a:r>
            <a:endParaRPr lang="en-US" sz="24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892914"/>
            <a:ext cx="6520029" cy="1477328"/>
          </a:xfrm>
          <a:prstGeom prst="rect">
            <a:avLst/>
          </a:prstGeom>
        </p:spPr>
        <p:txBody>
          <a:bodyPr wrap="square">
            <a:spAutoFit/>
          </a:bodyPr>
          <a:lstStyle/>
          <a:p>
            <a:pPr lvl="0" algn="ctr" defTabSz="914400">
              <a:defRPr/>
            </a:pPr>
            <a:r>
              <a:rPr lang="en-US" sz="1600" b="1" dirty="0">
                <a:solidFill>
                  <a:prstClr val="white"/>
                </a:solidFill>
                <a:latin typeface="Arial" pitchFamily="34" charset="0"/>
                <a:cs typeface="Arial" pitchFamily="34" charset="0"/>
              </a:rPr>
              <a:t>5. </a:t>
            </a:r>
            <a:r>
              <a:rPr lang="en-US" b="1" dirty="0" err="1">
                <a:solidFill>
                  <a:schemeClr val="bg1"/>
                </a:solidFill>
              </a:rPr>
              <a:t>Kepala</a:t>
            </a:r>
            <a:r>
              <a:rPr lang="en-US" b="1" dirty="0">
                <a:solidFill>
                  <a:schemeClr val="bg1"/>
                </a:solidFill>
              </a:rPr>
              <a:t>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menerapkan</a:t>
            </a:r>
            <a:r>
              <a:rPr lang="en-US" b="1" dirty="0">
                <a:solidFill>
                  <a:schemeClr val="bg1"/>
                </a:solidFill>
              </a:rPr>
              <a:t>  </a:t>
            </a:r>
            <a:r>
              <a:rPr lang="en-US" b="1" dirty="0" err="1">
                <a:solidFill>
                  <a:schemeClr val="bg1"/>
                </a:solidFill>
              </a:rPr>
              <a:t>budaya</a:t>
            </a:r>
            <a:r>
              <a:rPr lang="en-US" b="1" dirty="0">
                <a:solidFill>
                  <a:schemeClr val="bg1"/>
                </a:solidFill>
              </a:rPr>
              <a:t>  </a:t>
            </a:r>
            <a:r>
              <a:rPr lang="en-US" b="1" dirty="0" err="1">
                <a:solidFill>
                  <a:schemeClr val="bg1"/>
                </a:solidFill>
              </a:rPr>
              <a:t>refleksi</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perbaikan</a:t>
            </a:r>
            <a:r>
              <a:rPr lang="en-US" b="1" dirty="0">
                <a:solidFill>
                  <a:schemeClr val="bg1"/>
                </a:solidFill>
              </a:rPr>
              <a:t>  </a:t>
            </a:r>
            <a:r>
              <a:rPr lang="en-US" b="1" dirty="0" err="1">
                <a:solidFill>
                  <a:schemeClr val="bg1"/>
                </a:solidFill>
              </a:rPr>
              <a:t>pembelajaran</a:t>
            </a:r>
            <a:r>
              <a:rPr lang="en-US" b="1" dirty="0">
                <a:solidFill>
                  <a:schemeClr val="bg1"/>
                </a:solidFill>
              </a:rPr>
              <a:t>  yang </a:t>
            </a:r>
            <a:r>
              <a:rPr lang="en-US" b="1" dirty="0" err="1">
                <a:solidFill>
                  <a:schemeClr val="bg1"/>
                </a:solidFill>
              </a:rPr>
              <a:t>berpusat</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serta</a:t>
            </a:r>
            <a:r>
              <a:rPr lang="en-US" b="1" dirty="0">
                <a:solidFill>
                  <a:schemeClr val="bg1"/>
                </a:solidFill>
              </a:rPr>
              <a:t>  </a:t>
            </a:r>
            <a:r>
              <a:rPr lang="en-US" b="1" dirty="0" err="1">
                <a:solidFill>
                  <a:schemeClr val="bg1"/>
                </a:solidFill>
              </a:rPr>
              <a:t>evaluasi</a:t>
            </a:r>
            <a:r>
              <a:rPr lang="en-US" b="1" dirty="0">
                <a:solidFill>
                  <a:schemeClr val="bg1"/>
                </a:solidFill>
              </a:rPr>
              <a:t>  </a:t>
            </a:r>
            <a:r>
              <a:rPr lang="en-US" b="1" dirty="0" err="1">
                <a:solidFill>
                  <a:schemeClr val="bg1"/>
                </a:solidFill>
              </a:rPr>
              <a:t>kinerja</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rencana</a:t>
            </a:r>
            <a:r>
              <a:rPr lang="en-US" b="1" dirty="0">
                <a:solidFill>
                  <a:schemeClr val="bg1"/>
                </a:solidFill>
              </a:rPr>
              <a:t>  </a:t>
            </a:r>
            <a:r>
              <a:rPr lang="en-US" b="1" dirty="0" err="1">
                <a:solidFill>
                  <a:schemeClr val="bg1"/>
                </a:solidFill>
              </a:rPr>
              <a:t>pengembangan</a:t>
            </a:r>
            <a:r>
              <a:rPr lang="en-US" b="1" dirty="0">
                <a:solidFill>
                  <a:schemeClr val="bg1"/>
                </a:solidFill>
              </a:rPr>
              <a:t>  </a:t>
            </a:r>
            <a:r>
              <a:rPr lang="en-US" b="1" dirty="0" err="1">
                <a:solidFill>
                  <a:schemeClr val="bg1"/>
                </a:solidFill>
              </a:rPr>
              <a:t>profesional</a:t>
            </a:r>
            <a:r>
              <a:rPr lang="en-US" b="1" dirty="0">
                <a:solidFill>
                  <a:schemeClr val="bg1"/>
                </a:solidFill>
              </a:rPr>
              <a:t>  </a:t>
            </a:r>
            <a:r>
              <a:rPr lang="en-US" b="1" dirty="0" err="1">
                <a:solidFill>
                  <a:schemeClr val="bg1"/>
                </a:solidFill>
              </a:rPr>
              <a:t>bagi</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 </a:t>
            </a:r>
            <a:r>
              <a:rPr lang="en-US" dirty="0" err="1">
                <a:solidFill>
                  <a:schemeClr val="bg1"/>
                </a:solidFill>
              </a:rPr>
              <a:t>didik</a:t>
            </a:r>
            <a:r>
              <a:rPr lang="en-US" dirty="0">
                <a:solidFill>
                  <a:schemeClr val="bg1"/>
                </a:solidFill>
              </a:rPr>
              <a:t>.</a:t>
            </a:r>
            <a:endParaRPr kumimoji="0" lang="id-ID" sz="16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12186267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9609" y="46676"/>
            <a:ext cx="11608391"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231096"/>
            <a:ext cx="5586492" cy="118175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145867" y="1352692"/>
            <a:ext cx="5046133" cy="1631216"/>
          </a:xfrm>
          <a:prstGeom prst="rect">
            <a:avLst/>
          </a:prstGeom>
        </p:spPr>
        <p:txBody>
          <a:bodyPr wrap="square">
            <a:spAutoFit/>
          </a:bodyPr>
          <a:lstStyle/>
          <a:p>
            <a:r>
              <a:rPr lang="en-US" dirty="0">
                <a:solidFill>
                  <a:schemeClr val="bg1"/>
                </a:solidFill>
              </a:rPr>
              <a:t>5.3</a:t>
            </a:r>
            <a:r>
              <a:rPr lang="en-US" b="1" dirty="0">
                <a:solidFill>
                  <a:schemeClr val="bg1"/>
                </a:solidFill>
              </a:rPr>
              <a:t>. </a:t>
            </a:r>
            <a:r>
              <a:rPr lang="en-US" dirty="0" err="1">
                <a:solidFill>
                  <a:schemeClr val="bg1"/>
                </a:solidFill>
              </a:rPr>
              <a:t>Memastikan</a:t>
            </a:r>
            <a:r>
              <a:rPr lang="en-US" dirty="0">
                <a:solidFill>
                  <a:schemeClr val="bg1"/>
                </a:solidFill>
              </a:rPr>
              <a:t> </a:t>
            </a:r>
            <a:r>
              <a:rPr lang="en-US" dirty="0" err="1">
                <a:solidFill>
                  <a:schemeClr val="bg1"/>
                </a:solidFill>
              </a:rPr>
              <a:t>pendidik</a:t>
            </a:r>
            <a:r>
              <a:rPr lang="en-US" dirty="0">
                <a:solidFill>
                  <a:schemeClr val="bg1"/>
                </a:solidFill>
              </a:rPr>
              <a:t> </a:t>
            </a:r>
            <a:r>
              <a:rPr lang="en-US" dirty="0" err="1">
                <a:solidFill>
                  <a:schemeClr val="bg1"/>
                </a:solidFill>
              </a:rPr>
              <a:t>memiliki</a:t>
            </a:r>
            <a:r>
              <a:rPr lang="en-US" dirty="0">
                <a:solidFill>
                  <a:schemeClr val="bg1"/>
                </a:solidFill>
              </a:rPr>
              <a:t> </a:t>
            </a:r>
            <a:r>
              <a:rPr lang="en-US" dirty="0" err="1">
                <a:solidFill>
                  <a:schemeClr val="bg1"/>
                </a:solidFill>
              </a:rPr>
              <a:t>dokumen</a:t>
            </a:r>
            <a:r>
              <a:rPr lang="en-US" dirty="0">
                <a:solidFill>
                  <a:schemeClr val="bg1"/>
                </a:solidFill>
              </a:rPr>
              <a:t> </a:t>
            </a:r>
            <a:r>
              <a:rPr lang="en-US" dirty="0" err="1">
                <a:solidFill>
                  <a:schemeClr val="bg1"/>
                </a:solidFill>
              </a:rPr>
              <a:t>rencana</a:t>
            </a:r>
            <a:r>
              <a:rPr lang="en-US" dirty="0">
                <a:solidFill>
                  <a:schemeClr val="bg1"/>
                </a:solidFill>
              </a:rPr>
              <a:t> </a:t>
            </a:r>
            <a:r>
              <a:rPr lang="en-US" dirty="0" err="1">
                <a:solidFill>
                  <a:schemeClr val="bg1"/>
                </a:solidFill>
              </a:rPr>
              <a:t>pengembangan</a:t>
            </a:r>
            <a:r>
              <a:rPr lang="en-US" dirty="0">
                <a:solidFill>
                  <a:schemeClr val="bg1"/>
                </a:solidFill>
              </a:rPr>
              <a:t> </a:t>
            </a:r>
            <a:r>
              <a:rPr lang="en-US" dirty="0" err="1">
                <a:solidFill>
                  <a:schemeClr val="bg1"/>
                </a:solidFill>
              </a:rPr>
              <a:t>profesional</a:t>
            </a:r>
            <a:r>
              <a:rPr lang="en-US" dirty="0">
                <a:solidFill>
                  <a:schemeClr val="bg1"/>
                </a:solidFill>
              </a:rPr>
              <a:t> </a:t>
            </a:r>
            <a:r>
              <a:rPr lang="en-US" dirty="0" err="1">
                <a:solidFill>
                  <a:schemeClr val="bg1"/>
                </a:solidFill>
              </a:rPr>
              <a:t>diri</a:t>
            </a:r>
            <a:r>
              <a:rPr lang="en-US" dirty="0">
                <a:solidFill>
                  <a:schemeClr val="bg1"/>
                </a:solidFill>
              </a:rPr>
              <a:t> </a:t>
            </a:r>
            <a:r>
              <a:rPr lang="en-US" dirty="0" err="1">
                <a:solidFill>
                  <a:schemeClr val="bg1"/>
                </a:solidFill>
              </a:rPr>
              <a:t>berdasarkan</a:t>
            </a:r>
            <a:r>
              <a:rPr lang="en-US" dirty="0">
                <a:solidFill>
                  <a:schemeClr val="bg1"/>
                </a:solidFill>
              </a:rPr>
              <a:t> </a:t>
            </a:r>
            <a:r>
              <a:rPr lang="en-US" dirty="0" err="1">
                <a:solidFill>
                  <a:schemeClr val="bg1"/>
                </a:solidFill>
              </a:rPr>
              <a:t>hasil</a:t>
            </a:r>
            <a:r>
              <a:rPr lang="en-US" dirty="0">
                <a:solidFill>
                  <a:schemeClr val="bg1"/>
                </a:solidFill>
              </a:rPr>
              <a:t> </a:t>
            </a:r>
            <a:r>
              <a:rPr lang="en-US" dirty="0" err="1">
                <a:solidFill>
                  <a:schemeClr val="bg1"/>
                </a:solidFill>
              </a:rPr>
              <a:t>evaluasi</a:t>
            </a:r>
            <a:r>
              <a:rPr lang="en-US" dirty="0">
                <a:solidFill>
                  <a:schemeClr val="bg1"/>
                </a:solidFill>
              </a:rPr>
              <a:t> </a:t>
            </a:r>
            <a:r>
              <a:rPr lang="en-US" dirty="0" err="1">
                <a:solidFill>
                  <a:schemeClr val="bg1"/>
                </a:solidFill>
              </a:rPr>
              <a:t>kinerja</a:t>
            </a:r>
            <a:r>
              <a:rPr lang="en-US" dirty="0">
                <a:solidFill>
                  <a:schemeClr val="bg1"/>
                </a:solidFill>
              </a:rPr>
              <a:t> dan </a:t>
            </a:r>
            <a:r>
              <a:rPr lang="en-US" dirty="0" err="1">
                <a:solidFill>
                  <a:schemeClr val="bg1"/>
                </a:solidFill>
              </a:rPr>
              <a:t>refleksi</a:t>
            </a:r>
            <a:r>
              <a:rPr lang="en-US" dirty="0">
                <a:solidFill>
                  <a:schemeClr val="bg1"/>
                </a:solidFill>
              </a:rPr>
              <a:t>..</a:t>
            </a:r>
          </a:p>
          <a:p>
            <a:endParaRPr lang="en-US" dirty="0">
              <a:solidFill>
                <a:schemeClr val="bg1"/>
              </a:solidFill>
            </a:endParaRPr>
          </a:p>
          <a:p>
            <a:pPr lvl="0" algn="ctr">
              <a:defRPr/>
            </a:pPr>
            <a:endParaRPr kumimoji="0" lang="id-ID" sz="2800" b="1" i="0" u="none" strike="noStrike" kern="1200" cap="none" spc="0" normalizeH="0" baseline="0" noProof="0" dirty="0">
              <a:ln>
                <a:noFill/>
              </a:ln>
              <a:solidFill>
                <a:prstClr val="white"/>
              </a:solidFill>
              <a:effectLst/>
              <a:uLnTx/>
              <a:uFillTx/>
              <a:latin typeface="Calibri"/>
            </a:endParaRPr>
          </a:p>
        </p:txBody>
      </p:sp>
      <p:sp>
        <p:nvSpPr>
          <p:cNvPr id="15" name="Rectangle 14"/>
          <p:cNvSpPr/>
          <p:nvPr/>
        </p:nvSpPr>
        <p:spPr>
          <a:xfrm>
            <a:off x="7353230" y="5547804"/>
            <a:ext cx="4787116" cy="830997"/>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1600" b="1" dirty="0" err="1">
                <a:solidFill>
                  <a:schemeClr val="tx1"/>
                </a:solidFill>
              </a:rPr>
              <a:t>Contoh</a:t>
            </a:r>
            <a:r>
              <a:rPr lang="en-US" sz="1600" b="1" dirty="0">
                <a:solidFill>
                  <a:schemeClr val="tx1"/>
                </a:solidFill>
              </a:rPr>
              <a:t> </a:t>
            </a:r>
            <a:r>
              <a:rPr lang="en-US" sz="1600" b="1" dirty="0" err="1">
                <a:solidFill>
                  <a:schemeClr val="tx1"/>
                </a:solidFill>
              </a:rPr>
              <a:t>pendukung</a:t>
            </a:r>
            <a:r>
              <a:rPr lang="en-US" sz="1600" b="1" dirty="0">
                <a:solidFill>
                  <a:schemeClr val="tx1"/>
                </a:solidFill>
              </a:rPr>
              <a:t> lain: </a:t>
            </a:r>
          </a:p>
          <a:p>
            <a:pPr marL="53975" lvl="1"/>
            <a:r>
              <a:rPr lang="en-US" sz="1600" b="1" dirty="0" err="1">
                <a:solidFill>
                  <a:schemeClr val="tx1"/>
                </a:solidFill>
              </a:rPr>
              <a:t>Evaluasi</a:t>
            </a:r>
            <a:r>
              <a:rPr lang="en-US" sz="1600" b="1" dirty="0">
                <a:solidFill>
                  <a:schemeClr val="tx1"/>
                </a:solidFill>
              </a:rPr>
              <a:t> </a:t>
            </a:r>
            <a:r>
              <a:rPr lang="en-US" sz="1600" b="1" dirty="0" err="1">
                <a:solidFill>
                  <a:schemeClr val="tx1"/>
                </a:solidFill>
              </a:rPr>
              <a:t>Diri</a:t>
            </a:r>
            <a:r>
              <a:rPr lang="en-US" sz="1600" b="1" dirty="0">
                <a:solidFill>
                  <a:schemeClr val="tx1"/>
                </a:solidFill>
              </a:rPr>
              <a:t> Guru yang </a:t>
            </a:r>
            <a:r>
              <a:rPr lang="en-US" sz="1600" b="1" dirty="0" err="1">
                <a:solidFill>
                  <a:schemeClr val="tx1"/>
                </a:solidFill>
              </a:rPr>
              <a:t>memuat</a:t>
            </a:r>
            <a:r>
              <a:rPr lang="en-US" sz="1600" b="1" dirty="0">
                <a:solidFill>
                  <a:schemeClr val="tx1"/>
                </a:solidFill>
              </a:rPr>
              <a:t> </a:t>
            </a:r>
            <a:r>
              <a:rPr lang="en-US" sz="1600" b="1" dirty="0" err="1">
                <a:solidFill>
                  <a:schemeClr val="tx1"/>
                </a:solidFill>
              </a:rPr>
              <a:t>rencana</a:t>
            </a:r>
            <a:r>
              <a:rPr lang="en-US" sz="1600" b="1" dirty="0">
                <a:solidFill>
                  <a:schemeClr val="tx1"/>
                </a:solidFill>
              </a:rPr>
              <a:t> PKB</a:t>
            </a:r>
          </a:p>
          <a:p>
            <a:pPr marL="53975" lvl="1"/>
            <a:r>
              <a:rPr lang="en-US" sz="1600" b="1" dirty="0">
                <a:solidFill>
                  <a:schemeClr val="tx1"/>
                </a:solidFill>
              </a:rPr>
              <a:t>Hasil PKG</a:t>
            </a:r>
          </a:p>
        </p:txBody>
      </p:sp>
      <p:sp>
        <p:nvSpPr>
          <p:cNvPr id="17" name="Rectangle 16"/>
          <p:cNvSpPr/>
          <p:nvPr/>
        </p:nvSpPr>
        <p:spPr>
          <a:xfrm>
            <a:off x="7341009" y="2673913"/>
            <a:ext cx="4799336" cy="2585323"/>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a:t>
            </a:r>
            <a:r>
              <a:rPr lang="en-US" dirty="0" err="1"/>
              <a:t>adanya</a:t>
            </a:r>
            <a:r>
              <a:rPr lang="en-US" dirty="0"/>
              <a:t>  </a:t>
            </a:r>
            <a:r>
              <a:rPr lang="en-US" b="1" dirty="0" err="1"/>
              <a:t>rencana</a:t>
            </a:r>
            <a:r>
              <a:rPr lang="en-US" b="1" dirty="0"/>
              <a:t> </a:t>
            </a:r>
            <a:r>
              <a:rPr lang="en-US" b="1" dirty="0" err="1"/>
              <a:t>pengembangan</a:t>
            </a:r>
            <a:r>
              <a:rPr lang="en-US" b="1" dirty="0"/>
              <a:t> </a:t>
            </a:r>
            <a:r>
              <a:rPr lang="en-US" b="1" dirty="0" err="1"/>
              <a:t>diri</a:t>
            </a:r>
            <a:r>
              <a:rPr lang="en-US" b="1" dirty="0"/>
              <a:t> </a:t>
            </a:r>
            <a:r>
              <a:rPr lang="en-US" dirty="0" err="1"/>
              <a:t>dari</a:t>
            </a:r>
            <a:r>
              <a:rPr lang="en-US" dirty="0"/>
              <a:t> </a:t>
            </a:r>
            <a:r>
              <a:rPr lang="en-US" b="1" dirty="0" err="1"/>
              <a:t>semua</a:t>
            </a:r>
            <a:r>
              <a:rPr lang="en-US" b="1" dirty="0"/>
              <a:t> </a:t>
            </a:r>
            <a:r>
              <a:rPr lang="en-US" dirty="0"/>
              <a:t>guru pada </a:t>
            </a:r>
            <a:r>
              <a:rPr lang="en-US" dirty="0" err="1"/>
              <a:t>sekolah</a:t>
            </a:r>
            <a:r>
              <a:rPr lang="en-US" dirty="0"/>
              <a:t> </a:t>
            </a:r>
            <a:r>
              <a:rPr lang="en-US" dirty="0" err="1"/>
              <a:t>berdasarkan</a:t>
            </a:r>
            <a:r>
              <a:rPr lang="en-US" dirty="0"/>
              <a:t> </a:t>
            </a:r>
            <a:r>
              <a:rPr lang="en-US" dirty="0" err="1"/>
              <a:t>hasil</a:t>
            </a:r>
            <a:r>
              <a:rPr lang="en-US" dirty="0"/>
              <a:t> </a:t>
            </a:r>
            <a:r>
              <a:rPr lang="en-US" dirty="0" err="1"/>
              <a:t>evaluasi</a:t>
            </a:r>
            <a:r>
              <a:rPr lang="en-US" dirty="0"/>
              <a:t> </a:t>
            </a:r>
            <a:r>
              <a:rPr lang="en-US" dirty="0" err="1"/>
              <a:t>kinerja</a:t>
            </a:r>
            <a:r>
              <a:rPr lang="en-US" dirty="0"/>
              <a:t>.</a:t>
            </a:r>
          </a:p>
          <a:p>
            <a:endParaRPr lang="en-US" dirty="0"/>
          </a:p>
          <a:p>
            <a:r>
              <a:rPr lang="en-US" b="1" dirty="0"/>
              <a:t>W</a:t>
            </a:r>
            <a:r>
              <a:rPr lang="id-ID" b="1" dirty="0"/>
              <a:t>awancara </a:t>
            </a:r>
            <a:r>
              <a:rPr lang="id-ID" dirty="0"/>
              <a:t>dengan guru dan tenaga kependidikan, didapatkan informasi bahwa guru dan tenaga kependidikan mengalami proses evaluasi kinerja secara berkala yang dilakukan oleh kepala sekolah</a:t>
            </a:r>
            <a:endParaRPr lang="en-US" dirty="0"/>
          </a:p>
        </p:txBody>
      </p:sp>
      <p:sp>
        <p:nvSpPr>
          <p:cNvPr id="3" name="Rectangle 2">
            <a:extLst>
              <a:ext uri="{FF2B5EF4-FFF2-40B4-BE49-F238E27FC236}">
                <a16:creationId xmlns:a16="http://schemas.microsoft.com/office/drawing/2014/main" id="{E591C3A5-CB48-277D-5F9C-2E9F03316A29}"/>
              </a:ext>
            </a:extLst>
          </p:cNvPr>
          <p:cNvSpPr/>
          <p:nvPr/>
        </p:nvSpPr>
        <p:spPr>
          <a:xfrm>
            <a:off x="145662" y="2642615"/>
            <a:ext cx="6998961" cy="406265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memastikan</a:t>
            </a:r>
            <a:r>
              <a:rPr lang="en-US" dirty="0"/>
              <a:t>  guru </a:t>
            </a:r>
            <a:r>
              <a:rPr lang="en-US" dirty="0" err="1"/>
              <a:t>memiliki</a:t>
            </a:r>
            <a:r>
              <a:rPr lang="en-US" dirty="0"/>
              <a:t>  </a:t>
            </a:r>
            <a:r>
              <a:rPr lang="en-US" dirty="0" err="1"/>
              <a:t>dokumen</a:t>
            </a:r>
            <a:r>
              <a:rPr lang="en-US" dirty="0"/>
              <a:t> </a:t>
            </a:r>
            <a:r>
              <a:rPr lang="en-US" b="1" dirty="0" err="1"/>
              <a:t>rencana</a:t>
            </a:r>
            <a:r>
              <a:rPr lang="en-US" b="1" dirty="0"/>
              <a:t>  </a:t>
            </a:r>
            <a:r>
              <a:rPr lang="en-US" b="1" dirty="0" err="1"/>
              <a:t>pengembangan</a:t>
            </a:r>
            <a:r>
              <a:rPr lang="en-US" b="1" dirty="0"/>
              <a:t> </a:t>
            </a:r>
            <a:r>
              <a:rPr lang="en-US" b="1" dirty="0" err="1"/>
              <a:t>profesional</a:t>
            </a:r>
            <a:r>
              <a:rPr lang="en-US" b="1" dirty="0"/>
              <a:t>  </a:t>
            </a:r>
            <a:r>
              <a:rPr lang="en-US" dirty="0" err="1"/>
              <a:t>diri</a:t>
            </a:r>
            <a:r>
              <a:rPr lang="en-US" dirty="0"/>
              <a:t>  </a:t>
            </a:r>
            <a:r>
              <a:rPr lang="en-US" dirty="0" err="1"/>
              <a:t>berdasarkan</a:t>
            </a:r>
            <a:r>
              <a:rPr lang="en-US" dirty="0"/>
              <a:t> </a:t>
            </a:r>
            <a:r>
              <a:rPr lang="en-US" dirty="0" err="1"/>
              <a:t>hasil</a:t>
            </a:r>
            <a:r>
              <a:rPr lang="en-US" dirty="0"/>
              <a:t> </a:t>
            </a:r>
            <a:r>
              <a:rPr lang="en-US" dirty="0" err="1"/>
              <a:t>evaluasi</a:t>
            </a:r>
            <a:r>
              <a:rPr lang="en-US" dirty="0"/>
              <a:t>   </a:t>
            </a:r>
            <a:r>
              <a:rPr lang="en-US" dirty="0" err="1"/>
              <a:t>kinerja</a:t>
            </a:r>
            <a:r>
              <a:rPr lang="en-US" dirty="0"/>
              <a:t>   dan  </a:t>
            </a:r>
            <a:r>
              <a:rPr lang="en-US" dirty="0" err="1"/>
              <a:t>refleksi</a:t>
            </a:r>
            <a:r>
              <a:rPr lang="en-US" dirty="0"/>
              <a:t>.  Pada  </a:t>
            </a:r>
            <a:r>
              <a:rPr lang="en-US" dirty="0" err="1"/>
              <a:t>indikator</a:t>
            </a:r>
            <a:r>
              <a:rPr lang="en-US" dirty="0"/>
              <a:t>  </a:t>
            </a:r>
            <a:r>
              <a:rPr lang="en-US" dirty="0" err="1"/>
              <a:t>kinerja</a:t>
            </a:r>
            <a:r>
              <a:rPr lang="en-US" dirty="0"/>
              <a:t>  </a:t>
            </a:r>
            <a:r>
              <a:rPr lang="en-US" dirty="0" err="1"/>
              <a:t>ini</a:t>
            </a:r>
            <a:r>
              <a:rPr lang="en-US" dirty="0"/>
              <a:t>,  </a:t>
            </a:r>
            <a:r>
              <a:rPr lang="en-US" dirty="0" err="1"/>
              <a:t>rencana</a:t>
            </a:r>
            <a:r>
              <a:rPr lang="en-US" dirty="0"/>
              <a:t>  </a:t>
            </a:r>
            <a:r>
              <a:rPr lang="en-US" dirty="0" err="1"/>
              <a:t>pengembangan</a:t>
            </a:r>
            <a:r>
              <a:rPr lang="en-US" dirty="0"/>
              <a:t>  </a:t>
            </a:r>
            <a:r>
              <a:rPr lang="en-US" dirty="0" err="1"/>
              <a:t>profesional</a:t>
            </a:r>
            <a:r>
              <a:rPr lang="en-US" dirty="0"/>
              <a:t> </a:t>
            </a:r>
            <a:r>
              <a:rPr lang="en-US" dirty="0" err="1"/>
              <a:t>diutamakan</a:t>
            </a:r>
            <a:r>
              <a:rPr lang="en-US" dirty="0"/>
              <a:t>  </a:t>
            </a:r>
            <a:r>
              <a:rPr lang="en-US" dirty="0" err="1"/>
              <a:t>ada</a:t>
            </a:r>
            <a:r>
              <a:rPr lang="en-US" dirty="0"/>
              <a:t>  </a:t>
            </a:r>
            <a:r>
              <a:rPr lang="en-US" dirty="0" err="1"/>
              <a:t>untuk</a:t>
            </a:r>
            <a:r>
              <a:rPr lang="en-US" dirty="0"/>
              <a:t> guru, </a:t>
            </a:r>
            <a:r>
              <a:rPr lang="en-US" dirty="0" err="1"/>
              <a:t>mengingat</a:t>
            </a:r>
            <a:r>
              <a:rPr lang="en-US" dirty="0"/>
              <a:t>  </a:t>
            </a:r>
            <a:r>
              <a:rPr lang="en-US" dirty="0" err="1"/>
              <a:t>ragamnya</a:t>
            </a:r>
            <a:r>
              <a:rPr lang="en-US" dirty="0"/>
              <a:t> </a:t>
            </a:r>
            <a:r>
              <a:rPr lang="en-US" dirty="0" err="1"/>
              <a:t>tenaga</a:t>
            </a:r>
            <a:r>
              <a:rPr lang="en-US" dirty="0"/>
              <a:t>  </a:t>
            </a:r>
            <a:r>
              <a:rPr lang="en-US" dirty="0" err="1"/>
              <a:t>kependidikan</a:t>
            </a:r>
            <a:r>
              <a:rPr lang="en-US" dirty="0"/>
              <a:t>  yang </a:t>
            </a:r>
            <a:r>
              <a:rPr lang="en-US" dirty="0" err="1"/>
              <a:t>ada</a:t>
            </a:r>
            <a:r>
              <a:rPr lang="en-US" dirty="0"/>
              <a:t> di  </a:t>
            </a:r>
            <a:r>
              <a:rPr lang="en-US" dirty="0" err="1"/>
              <a:t>sekolah</a:t>
            </a:r>
            <a:r>
              <a:rPr lang="en-US" dirty="0"/>
              <a:t>. </a:t>
            </a:r>
            <a:r>
              <a:rPr lang="en-US" dirty="0" err="1"/>
              <a:t>hasil</a:t>
            </a:r>
            <a:r>
              <a:rPr lang="en-US" dirty="0"/>
              <a:t> </a:t>
            </a:r>
            <a:r>
              <a:rPr lang="en-US" dirty="0" err="1"/>
              <a:t>dari</a:t>
            </a:r>
            <a:r>
              <a:rPr lang="en-US" dirty="0"/>
              <a:t> </a:t>
            </a:r>
            <a:r>
              <a:rPr lang="en-US" dirty="0" err="1"/>
              <a:t>refleksi</a:t>
            </a:r>
            <a:r>
              <a:rPr lang="en-US" dirty="0"/>
              <a:t> dan </a:t>
            </a:r>
            <a:r>
              <a:rPr lang="en-US" dirty="0" err="1"/>
              <a:t>evaluasi</a:t>
            </a:r>
            <a:r>
              <a:rPr lang="en-US" dirty="0"/>
              <a:t> </a:t>
            </a:r>
            <a:r>
              <a:rPr lang="en-US" dirty="0" err="1"/>
              <a:t>kinerja</a:t>
            </a:r>
            <a:r>
              <a:rPr lang="en-US" dirty="0"/>
              <a:t> </a:t>
            </a:r>
            <a:r>
              <a:rPr lang="en-US" dirty="0" err="1"/>
              <a:t>digunakan</a:t>
            </a:r>
            <a:r>
              <a:rPr lang="en-US" dirty="0"/>
              <a:t>  </a:t>
            </a:r>
            <a:r>
              <a:rPr lang="en-US" dirty="0" err="1"/>
              <a:t>untuk</a:t>
            </a:r>
            <a:r>
              <a:rPr lang="en-US" dirty="0"/>
              <a:t> </a:t>
            </a:r>
            <a:r>
              <a:rPr lang="en-US" dirty="0" err="1"/>
              <a:t>merancang</a:t>
            </a:r>
            <a:r>
              <a:rPr lang="en-US" dirty="0"/>
              <a:t>  </a:t>
            </a:r>
            <a:r>
              <a:rPr lang="en-US" dirty="0" err="1"/>
              <a:t>rencana</a:t>
            </a:r>
            <a:r>
              <a:rPr lang="en-US" dirty="0"/>
              <a:t>  </a:t>
            </a:r>
            <a:r>
              <a:rPr lang="en-US" dirty="0" err="1"/>
              <a:t>pengembangan</a:t>
            </a:r>
            <a:r>
              <a:rPr lang="en-US" dirty="0"/>
              <a:t>  </a:t>
            </a:r>
            <a:r>
              <a:rPr lang="en-US" dirty="0" err="1"/>
              <a:t>kompetensi</a:t>
            </a:r>
            <a:r>
              <a:rPr lang="en-US" dirty="0"/>
              <a:t>  </a:t>
            </a:r>
            <a:r>
              <a:rPr lang="en-US" dirty="0" err="1"/>
              <a:t>pendidik</a:t>
            </a:r>
            <a:r>
              <a:rPr lang="en-US" dirty="0"/>
              <a:t>.  </a:t>
            </a:r>
            <a:r>
              <a:rPr lang="en-US" b="1" dirty="0" err="1"/>
              <a:t>Rencana</a:t>
            </a:r>
            <a:r>
              <a:rPr lang="en-US" b="1" dirty="0"/>
              <a:t>  </a:t>
            </a:r>
            <a:r>
              <a:rPr lang="en-US" b="1" dirty="0" err="1"/>
              <a:t>berisikan</a:t>
            </a:r>
            <a:r>
              <a:rPr lang="en-US" b="1" dirty="0"/>
              <a:t> </a:t>
            </a:r>
            <a:r>
              <a:rPr lang="en-US" b="1" dirty="0" err="1"/>
              <a:t>identifikasi</a:t>
            </a:r>
            <a:r>
              <a:rPr lang="en-US" b="1" dirty="0"/>
              <a:t> </a:t>
            </a:r>
            <a:r>
              <a:rPr lang="en-US" b="1" dirty="0" err="1"/>
              <a:t>kompetensi</a:t>
            </a:r>
            <a:r>
              <a:rPr lang="en-US" b="1" dirty="0"/>
              <a:t> </a:t>
            </a:r>
            <a:r>
              <a:rPr lang="en-US" dirty="0"/>
              <a:t>yang </a:t>
            </a:r>
            <a:r>
              <a:rPr lang="en-US" dirty="0" err="1"/>
              <a:t>diperlukan</a:t>
            </a:r>
            <a:r>
              <a:rPr lang="en-US" dirty="0"/>
              <a:t> oleh guru dan </a:t>
            </a:r>
            <a:r>
              <a:rPr lang="en-US" dirty="0" err="1"/>
              <a:t>tenaga</a:t>
            </a:r>
            <a:r>
              <a:rPr lang="en-US" dirty="0"/>
              <a:t> </a:t>
            </a:r>
            <a:r>
              <a:rPr lang="en-US" dirty="0" err="1"/>
              <a:t>kependidikan</a:t>
            </a:r>
            <a:r>
              <a:rPr lang="en-US" dirty="0"/>
              <a:t> </a:t>
            </a:r>
            <a:r>
              <a:rPr lang="en-US" dirty="0" err="1"/>
              <a:t>untuk</a:t>
            </a:r>
            <a:r>
              <a:rPr lang="en-US" dirty="0"/>
              <a:t> </a:t>
            </a:r>
            <a:r>
              <a:rPr lang="en-US" dirty="0" err="1"/>
              <a:t>meningkatkan</a:t>
            </a:r>
            <a:r>
              <a:rPr lang="en-US" dirty="0"/>
              <a:t> </a:t>
            </a:r>
            <a:r>
              <a:rPr lang="en-US" dirty="0" err="1"/>
              <a:t>kinerja</a:t>
            </a:r>
            <a:r>
              <a:rPr lang="en-US" dirty="0"/>
              <a:t>  </a:t>
            </a:r>
            <a:r>
              <a:rPr lang="en-US" dirty="0" err="1"/>
              <a:t>layanan</a:t>
            </a:r>
            <a:r>
              <a:rPr lang="en-US" dirty="0"/>
              <a:t>,  </a:t>
            </a:r>
            <a:r>
              <a:rPr lang="en-US" dirty="0" err="1"/>
              <a:t>serta</a:t>
            </a:r>
            <a:r>
              <a:rPr lang="en-US" dirty="0"/>
              <a:t>  </a:t>
            </a:r>
            <a:r>
              <a:rPr lang="en-US" dirty="0" err="1"/>
              <a:t>cara</a:t>
            </a:r>
            <a:r>
              <a:rPr lang="en-US" dirty="0"/>
              <a:t>  </a:t>
            </a:r>
            <a:r>
              <a:rPr lang="en-US" dirty="0" err="1"/>
              <a:t>untuk</a:t>
            </a:r>
            <a:r>
              <a:rPr lang="en-US" dirty="0"/>
              <a:t> </a:t>
            </a:r>
            <a:r>
              <a:rPr lang="en-US" dirty="0" err="1"/>
              <a:t>mencapainya</a:t>
            </a:r>
            <a:r>
              <a:rPr lang="en-US" dirty="0"/>
              <a:t>.  </a:t>
            </a:r>
            <a:r>
              <a:rPr lang="en-US" dirty="0" err="1"/>
              <a:t>Rencana</a:t>
            </a:r>
            <a:r>
              <a:rPr lang="en-US" dirty="0"/>
              <a:t>  </a:t>
            </a:r>
            <a:r>
              <a:rPr lang="en-US" dirty="0" err="1"/>
              <a:t>disepakati</a:t>
            </a:r>
            <a:r>
              <a:rPr lang="en-US" dirty="0"/>
              <a:t>  </a:t>
            </a:r>
            <a:r>
              <a:rPr lang="en-US" dirty="0" err="1"/>
              <a:t>bersama</a:t>
            </a:r>
            <a:r>
              <a:rPr lang="en-US" dirty="0"/>
              <a:t>  </a:t>
            </a:r>
            <a:r>
              <a:rPr lang="en-US" dirty="0" err="1"/>
              <a:t>dengan</a:t>
            </a:r>
            <a:r>
              <a:rPr lang="en-US" dirty="0"/>
              <a:t>  </a:t>
            </a:r>
            <a:r>
              <a:rPr lang="en-US" dirty="0" err="1"/>
              <a:t>kepala</a:t>
            </a:r>
            <a:r>
              <a:rPr lang="en-US" dirty="0"/>
              <a:t> </a:t>
            </a:r>
            <a:r>
              <a:rPr lang="en-US" dirty="0" err="1"/>
              <a:t>sekolah</a:t>
            </a:r>
            <a:r>
              <a:rPr lang="en-US" dirty="0"/>
              <a:t>,  dan  </a:t>
            </a:r>
            <a:r>
              <a:rPr lang="en-US" dirty="0" err="1"/>
              <a:t>dapat</a:t>
            </a:r>
            <a:r>
              <a:rPr lang="en-US" dirty="0"/>
              <a:t>  </a:t>
            </a:r>
            <a:r>
              <a:rPr lang="en-US" dirty="0" err="1"/>
              <a:t>didukung</a:t>
            </a:r>
            <a:r>
              <a:rPr lang="en-US" dirty="0"/>
              <a:t>  oleh  </a:t>
            </a:r>
            <a:r>
              <a:rPr lang="en-US" dirty="0" err="1"/>
              <a:t>pembiayaan</a:t>
            </a:r>
            <a:r>
              <a:rPr lang="en-US" dirty="0"/>
              <a:t>  </a:t>
            </a:r>
            <a:r>
              <a:rPr lang="en-US" dirty="0" err="1"/>
              <a:t>dari</a:t>
            </a:r>
            <a:r>
              <a:rPr lang="en-US" dirty="0"/>
              <a:t>  </a:t>
            </a:r>
            <a:r>
              <a:rPr lang="en-US" dirty="0" err="1"/>
              <a:t>sekolah</a:t>
            </a:r>
            <a:r>
              <a:rPr lang="en-US" dirty="0"/>
              <a:t>.  </a:t>
            </a:r>
            <a:r>
              <a:rPr lang="en-US" dirty="0" err="1"/>
              <a:t>mengidentifikasi</a:t>
            </a:r>
            <a:r>
              <a:rPr lang="en-US" dirty="0"/>
              <a:t>  program  </a:t>
            </a:r>
            <a:r>
              <a:rPr lang="en-US" dirty="0" err="1"/>
              <a:t>atau</a:t>
            </a:r>
            <a:r>
              <a:rPr lang="en-US" dirty="0"/>
              <a:t> </a:t>
            </a:r>
            <a:r>
              <a:rPr lang="en-US" dirty="0" err="1"/>
              <a:t>kegiatan</a:t>
            </a:r>
            <a:r>
              <a:rPr lang="en-US" dirty="0"/>
              <a:t> </a:t>
            </a:r>
            <a:r>
              <a:rPr lang="en-US" dirty="0" err="1"/>
              <a:t>serta</a:t>
            </a:r>
            <a:r>
              <a:rPr lang="en-US" dirty="0"/>
              <a:t> </a:t>
            </a:r>
            <a:r>
              <a:rPr lang="en-US" dirty="0" err="1"/>
              <a:t>sumber</a:t>
            </a:r>
            <a:r>
              <a:rPr lang="en-US" dirty="0"/>
              <a:t> </a:t>
            </a:r>
            <a:r>
              <a:rPr lang="en-US" dirty="0" err="1"/>
              <a:t>belajar</a:t>
            </a:r>
            <a:r>
              <a:rPr lang="en-US" dirty="0"/>
              <a:t> yang </a:t>
            </a:r>
            <a:r>
              <a:rPr lang="en-US" dirty="0" err="1"/>
              <a:t>memadai</a:t>
            </a:r>
            <a:r>
              <a:rPr lang="en-US" dirty="0"/>
              <a:t> </a:t>
            </a:r>
            <a:r>
              <a:rPr lang="en-US" dirty="0" err="1"/>
              <a:t>sehingga</a:t>
            </a:r>
            <a:r>
              <a:rPr lang="en-US" dirty="0"/>
              <a:t> </a:t>
            </a:r>
            <a:r>
              <a:rPr lang="en-US" dirty="0" err="1"/>
              <a:t>rencana</a:t>
            </a:r>
            <a:r>
              <a:rPr lang="en-US" dirty="0"/>
              <a:t> </a:t>
            </a:r>
            <a:r>
              <a:rPr lang="en-US" dirty="0" err="1"/>
              <a:t>pengembangan</a:t>
            </a:r>
            <a:r>
              <a:rPr lang="en-US" dirty="0"/>
              <a:t> </a:t>
            </a:r>
            <a:r>
              <a:rPr lang="en-US" dirty="0" err="1"/>
              <a:t>kompetensi</a:t>
            </a:r>
            <a:r>
              <a:rPr lang="en-US" dirty="0"/>
              <a:t> </a:t>
            </a:r>
            <a:r>
              <a:rPr lang="en-US" dirty="0" err="1"/>
              <a:t>dapat</a:t>
            </a:r>
            <a:r>
              <a:rPr lang="en-US" dirty="0"/>
              <a:t> </a:t>
            </a:r>
            <a:r>
              <a:rPr lang="en-US" dirty="0" err="1"/>
              <a:t>berdampak</a:t>
            </a:r>
            <a:r>
              <a:rPr lang="en-US" dirty="0"/>
              <a:t> pada </a:t>
            </a:r>
            <a:r>
              <a:rPr lang="en-US" dirty="0" err="1"/>
              <a:t>peningkatan</a:t>
            </a:r>
            <a:r>
              <a:rPr lang="en-US" dirty="0"/>
              <a:t> </a:t>
            </a:r>
            <a:r>
              <a:rPr lang="en-US" dirty="0" err="1"/>
              <a:t>kompetensi</a:t>
            </a:r>
            <a:r>
              <a:rPr lang="en-US" dirty="0"/>
              <a:t> yang </a:t>
            </a:r>
            <a:r>
              <a:rPr lang="en-US" dirty="0" err="1"/>
              <a:t>diinginkan</a:t>
            </a:r>
            <a:r>
              <a:rPr lang="en-US" dirty="0"/>
              <a:t> </a:t>
            </a:r>
            <a:endParaRPr lang="en-US" sz="24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060618"/>
            <a:ext cx="6520029" cy="1477328"/>
          </a:xfrm>
          <a:prstGeom prst="rect">
            <a:avLst/>
          </a:prstGeom>
        </p:spPr>
        <p:txBody>
          <a:bodyPr wrap="square">
            <a:spAutoFit/>
          </a:bodyPr>
          <a:lstStyle/>
          <a:p>
            <a:pPr lvl="0" algn="ctr" defTabSz="914400">
              <a:defRPr/>
            </a:pPr>
            <a:r>
              <a:rPr lang="en-US" sz="1600" b="1" dirty="0">
                <a:solidFill>
                  <a:prstClr val="white"/>
                </a:solidFill>
                <a:latin typeface="Arial" pitchFamily="34" charset="0"/>
                <a:cs typeface="Arial" pitchFamily="34" charset="0"/>
              </a:rPr>
              <a:t>5. </a:t>
            </a:r>
            <a:r>
              <a:rPr lang="en-US" b="1" dirty="0" err="1">
                <a:solidFill>
                  <a:schemeClr val="bg1"/>
                </a:solidFill>
              </a:rPr>
              <a:t>Kepala</a:t>
            </a:r>
            <a:r>
              <a:rPr lang="en-US" b="1" dirty="0">
                <a:solidFill>
                  <a:schemeClr val="bg1"/>
                </a:solidFill>
              </a:rPr>
              <a:t>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menerapkan</a:t>
            </a:r>
            <a:r>
              <a:rPr lang="en-US" b="1" dirty="0">
                <a:solidFill>
                  <a:schemeClr val="bg1"/>
                </a:solidFill>
              </a:rPr>
              <a:t>  </a:t>
            </a:r>
            <a:r>
              <a:rPr lang="en-US" b="1" dirty="0" err="1">
                <a:solidFill>
                  <a:schemeClr val="bg1"/>
                </a:solidFill>
              </a:rPr>
              <a:t>budaya</a:t>
            </a:r>
            <a:r>
              <a:rPr lang="en-US" b="1" dirty="0">
                <a:solidFill>
                  <a:schemeClr val="bg1"/>
                </a:solidFill>
              </a:rPr>
              <a:t>  </a:t>
            </a:r>
            <a:r>
              <a:rPr lang="en-US" b="1" dirty="0" err="1">
                <a:solidFill>
                  <a:schemeClr val="bg1"/>
                </a:solidFill>
              </a:rPr>
              <a:t>refleksi</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perbaikan</a:t>
            </a:r>
            <a:r>
              <a:rPr lang="en-US" b="1" dirty="0">
                <a:solidFill>
                  <a:schemeClr val="bg1"/>
                </a:solidFill>
              </a:rPr>
              <a:t>  </a:t>
            </a:r>
            <a:r>
              <a:rPr lang="en-US" b="1" dirty="0" err="1">
                <a:solidFill>
                  <a:schemeClr val="bg1"/>
                </a:solidFill>
              </a:rPr>
              <a:t>pembelajaran</a:t>
            </a:r>
            <a:r>
              <a:rPr lang="en-US" b="1" dirty="0">
                <a:solidFill>
                  <a:schemeClr val="bg1"/>
                </a:solidFill>
              </a:rPr>
              <a:t>  yang </a:t>
            </a:r>
            <a:r>
              <a:rPr lang="en-US" b="1" dirty="0" err="1">
                <a:solidFill>
                  <a:schemeClr val="bg1"/>
                </a:solidFill>
              </a:rPr>
              <a:t>berpusat</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serta</a:t>
            </a:r>
            <a:r>
              <a:rPr lang="en-US" b="1" dirty="0">
                <a:solidFill>
                  <a:schemeClr val="bg1"/>
                </a:solidFill>
              </a:rPr>
              <a:t>  </a:t>
            </a:r>
            <a:r>
              <a:rPr lang="en-US" b="1" dirty="0" err="1">
                <a:solidFill>
                  <a:schemeClr val="bg1"/>
                </a:solidFill>
              </a:rPr>
              <a:t>evaluasi</a:t>
            </a:r>
            <a:r>
              <a:rPr lang="en-US" b="1" dirty="0">
                <a:solidFill>
                  <a:schemeClr val="bg1"/>
                </a:solidFill>
              </a:rPr>
              <a:t>  </a:t>
            </a:r>
            <a:r>
              <a:rPr lang="en-US" b="1" dirty="0" err="1">
                <a:solidFill>
                  <a:schemeClr val="bg1"/>
                </a:solidFill>
              </a:rPr>
              <a:t>kinerja</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rencana</a:t>
            </a:r>
            <a:r>
              <a:rPr lang="en-US" b="1" dirty="0">
                <a:solidFill>
                  <a:schemeClr val="bg1"/>
                </a:solidFill>
              </a:rPr>
              <a:t>  </a:t>
            </a:r>
            <a:r>
              <a:rPr lang="en-US" b="1" dirty="0" err="1">
                <a:solidFill>
                  <a:schemeClr val="bg1"/>
                </a:solidFill>
              </a:rPr>
              <a:t>pengembangan</a:t>
            </a:r>
            <a:r>
              <a:rPr lang="en-US" b="1" dirty="0">
                <a:solidFill>
                  <a:schemeClr val="bg1"/>
                </a:solidFill>
              </a:rPr>
              <a:t>  </a:t>
            </a:r>
            <a:r>
              <a:rPr lang="en-US" b="1" dirty="0" err="1">
                <a:solidFill>
                  <a:schemeClr val="bg1"/>
                </a:solidFill>
              </a:rPr>
              <a:t>profesional</a:t>
            </a:r>
            <a:r>
              <a:rPr lang="en-US" b="1" dirty="0">
                <a:solidFill>
                  <a:schemeClr val="bg1"/>
                </a:solidFill>
              </a:rPr>
              <a:t>  </a:t>
            </a:r>
            <a:r>
              <a:rPr lang="en-US" b="1" dirty="0" err="1">
                <a:solidFill>
                  <a:schemeClr val="bg1"/>
                </a:solidFill>
              </a:rPr>
              <a:t>bagi</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 </a:t>
            </a:r>
            <a:r>
              <a:rPr lang="en-US" dirty="0" err="1">
                <a:solidFill>
                  <a:schemeClr val="bg1"/>
                </a:solidFill>
              </a:rPr>
              <a:t>didik</a:t>
            </a:r>
            <a:r>
              <a:rPr lang="en-US" dirty="0">
                <a:solidFill>
                  <a:schemeClr val="bg1"/>
                </a:solidFill>
              </a:rPr>
              <a:t>.</a:t>
            </a:r>
            <a:endParaRPr kumimoji="0" lang="id-ID" sz="16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9891554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1628" y="46676"/>
            <a:ext cx="11406372"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169138" y="952836"/>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792379" y="1086959"/>
            <a:ext cx="5401859" cy="1181757"/>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81333" y="1100914"/>
            <a:ext cx="5046133" cy="2185214"/>
          </a:xfrm>
          <a:prstGeom prst="rect">
            <a:avLst/>
          </a:prstGeom>
        </p:spPr>
        <p:txBody>
          <a:bodyPr wrap="square">
            <a:spAutoFit/>
          </a:bodyPr>
          <a:lstStyle/>
          <a:p>
            <a:r>
              <a:rPr lang="en-US" b="1" dirty="0">
                <a:solidFill>
                  <a:schemeClr val="bg1"/>
                </a:solidFill>
              </a:rPr>
              <a:t>5.4. </a:t>
            </a:r>
            <a:r>
              <a:rPr lang="en-US" b="1" dirty="0"/>
              <a:t> </a:t>
            </a:r>
            <a:r>
              <a:rPr lang="en-US" b="1" dirty="0" err="1">
                <a:solidFill>
                  <a:schemeClr val="bg1"/>
                </a:solidFill>
              </a:rPr>
              <a:t>Mengembangkan</a:t>
            </a:r>
            <a:r>
              <a:rPr lang="en-US" b="1" dirty="0">
                <a:solidFill>
                  <a:schemeClr val="bg1"/>
                </a:solidFill>
              </a:rPr>
              <a:t> program </a:t>
            </a:r>
            <a:r>
              <a:rPr lang="en-US" b="1" dirty="0" err="1">
                <a:solidFill>
                  <a:schemeClr val="bg1"/>
                </a:solidFill>
              </a:rPr>
              <a:t>pengembangan</a:t>
            </a:r>
            <a:r>
              <a:rPr lang="en-US" b="1" dirty="0">
                <a:solidFill>
                  <a:schemeClr val="bg1"/>
                </a:solidFill>
              </a:rPr>
              <a:t> </a:t>
            </a:r>
            <a:r>
              <a:rPr lang="en-US" b="1" dirty="0" err="1">
                <a:solidFill>
                  <a:schemeClr val="bg1"/>
                </a:solidFill>
              </a:rPr>
              <a:t>profesional</a:t>
            </a:r>
            <a:r>
              <a:rPr lang="en-US" b="1" dirty="0">
                <a:solidFill>
                  <a:schemeClr val="bg1"/>
                </a:solidFill>
              </a:rPr>
              <a:t> guru yang </a:t>
            </a:r>
            <a:r>
              <a:rPr lang="en-US" b="1" dirty="0" err="1">
                <a:solidFill>
                  <a:schemeClr val="bg1"/>
                </a:solidFill>
              </a:rPr>
              <a:t>berdampak</a:t>
            </a:r>
            <a:r>
              <a:rPr lang="en-US" b="1" dirty="0">
                <a:solidFill>
                  <a:schemeClr val="bg1"/>
                </a:solidFill>
              </a:rPr>
              <a:t> </a:t>
            </a:r>
            <a:r>
              <a:rPr lang="en-US" b="1" dirty="0" err="1">
                <a:solidFill>
                  <a:schemeClr val="bg1"/>
                </a:solidFill>
              </a:rPr>
              <a:t>terhadap</a:t>
            </a:r>
            <a:r>
              <a:rPr lang="en-US" b="1" dirty="0">
                <a:solidFill>
                  <a:schemeClr val="bg1"/>
                </a:solidFill>
              </a:rPr>
              <a:t> </a:t>
            </a:r>
            <a:r>
              <a:rPr lang="en-US" b="1" dirty="0" err="1">
                <a:solidFill>
                  <a:schemeClr val="bg1"/>
                </a:solidFill>
              </a:rPr>
              <a:t>peningkatan</a:t>
            </a:r>
            <a:r>
              <a:rPr lang="en-US" b="1" dirty="0">
                <a:solidFill>
                  <a:schemeClr val="bg1"/>
                </a:solidFill>
              </a:rPr>
              <a:t> </a:t>
            </a:r>
            <a:r>
              <a:rPr lang="en-US" b="1" dirty="0" err="1">
                <a:solidFill>
                  <a:schemeClr val="bg1"/>
                </a:solidFill>
              </a:rPr>
              <a:t>kualitas</a:t>
            </a:r>
            <a:r>
              <a:rPr lang="en-US" b="1" dirty="0">
                <a:solidFill>
                  <a:schemeClr val="bg1"/>
                </a:solidFill>
              </a:rPr>
              <a:t> </a:t>
            </a:r>
            <a:r>
              <a:rPr lang="en-US" b="1" dirty="0" err="1">
                <a:solidFill>
                  <a:schemeClr val="bg1"/>
                </a:solidFill>
              </a:rPr>
              <a:t>pembelajaran</a:t>
            </a:r>
            <a:r>
              <a:rPr lang="en-US" b="1" dirty="0">
                <a:solidFill>
                  <a:schemeClr val="bg1"/>
                </a:solidFill>
              </a:rPr>
              <a:t>.</a:t>
            </a:r>
          </a:p>
          <a:p>
            <a:endParaRPr lang="en-US" b="1" dirty="0">
              <a:solidFill>
                <a:schemeClr val="bg1"/>
              </a:solidFill>
            </a:endParaRPr>
          </a:p>
          <a:p>
            <a:endParaRPr lang="en-US" dirty="0">
              <a:solidFill>
                <a:schemeClr val="bg1"/>
              </a:solidFill>
            </a:endParaRPr>
          </a:p>
          <a:p>
            <a:pPr lvl="0" algn="ctr">
              <a:defRPr/>
            </a:pPr>
            <a:endParaRPr kumimoji="0" lang="id-ID" sz="2800" b="1" i="0" u="none" strike="noStrike" kern="1200" cap="none" spc="0" normalizeH="0" baseline="0" noProof="0" dirty="0">
              <a:ln>
                <a:noFill/>
              </a:ln>
              <a:solidFill>
                <a:prstClr val="white"/>
              </a:solidFill>
              <a:effectLst/>
              <a:uLnTx/>
              <a:uFillTx/>
              <a:latin typeface="Calibri"/>
            </a:endParaRPr>
          </a:p>
        </p:txBody>
      </p:sp>
      <p:sp>
        <p:nvSpPr>
          <p:cNvPr id="15" name="Rectangle 14"/>
          <p:cNvSpPr/>
          <p:nvPr/>
        </p:nvSpPr>
        <p:spPr>
          <a:xfrm>
            <a:off x="169139" y="5303366"/>
            <a:ext cx="6142014"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r>
              <a:rPr lang="en-US" sz="2000" dirty="0" err="1">
                <a:solidFill>
                  <a:schemeClr val="tx1"/>
                </a:solidFill>
              </a:rPr>
              <a:t>Dokumen</a:t>
            </a:r>
            <a:r>
              <a:rPr lang="en-US" sz="2000" dirty="0">
                <a:solidFill>
                  <a:schemeClr val="tx1"/>
                </a:solidFill>
              </a:rPr>
              <a:t> </a:t>
            </a: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a:t>
            </a:r>
            <a:r>
              <a:rPr lang="en-US" sz="2000" dirty="0" err="1">
                <a:solidFill>
                  <a:schemeClr val="tx1"/>
                </a:solidFill>
              </a:rPr>
              <a:t>peningkatan</a:t>
            </a:r>
            <a:r>
              <a:rPr lang="en-US" sz="2000" dirty="0">
                <a:solidFill>
                  <a:schemeClr val="tx1"/>
                </a:solidFill>
              </a:rPr>
              <a:t> </a:t>
            </a:r>
            <a:r>
              <a:rPr lang="en-US" sz="2000" dirty="0" err="1">
                <a:solidFill>
                  <a:schemeClr val="tx1"/>
                </a:solidFill>
              </a:rPr>
              <a:t>kompetensi</a:t>
            </a:r>
            <a:r>
              <a:rPr lang="en-US" sz="2000" dirty="0">
                <a:solidFill>
                  <a:schemeClr val="tx1"/>
                </a:solidFill>
              </a:rPr>
              <a:t> guru</a:t>
            </a:r>
          </a:p>
          <a:p>
            <a:r>
              <a:rPr lang="en-US" sz="2000" dirty="0">
                <a:solidFill>
                  <a:schemeClr val="tx1"/>
                </a:solidFill>
              </a:rPr>
              <a:t>Bukti </a:t>
            </a:r>
            <a:r>
              <a:rPr lang="en-US" sz="2000" dirty="0" err="1">
                <a:solidFill>
                  <a:schemeClr val="tx1"/>
                </a:solidFill>
              </a:rPr>
              <a:t>Sertifikat</a:t>
            </a:r>
            <a:r>
              <a:rPr lang="en-US" sz="2000" dirty="0">
                <a:solidFill>
                  <a:schemeClr val="tx1"/>
                </a:solidFill>
              </a:rPr>
              <a:t> </a:t>
            </a:r>
            <a:r>
              <a:rPr lang="en-US" sz="2000" dirty="0" err="1">
                <a:solidFill>
                  <a:schemeClr val="tx1"/>
                </a:solidFill>
              </a:rPr>
              <a:t>pengembangan</a:t>
            </a:r>
            <a:r>
              <a:rPr lang="en-US" sz="2000" dirty="0">
                <a:solidFill>
                  <a:schemeClr val="tx1"/>
                </a:solidFill>
              </a:rPr>
              <a:t> </a:t>
            </a:r>
            <a:r>
              <a:rPr lang="en-US" sz="2000" dirty="0" err="1">
                <a:solidFill>
                  <a:schemeClr val="tx1"/>
                </a:solidFill>
              </a:rPr>
              <a:t>diri</a:t>
            </a:r>
            <a:r>
              <a:rPr lang="en-US" sz="2000" dirty="0">
                <a:solidFill>
                  <a:schemeClr val="tx1"/>
                </a:solidFill>
              </a:rPr>
              <a:t>, </a:t>
            </a:r>
            <a:r>
              <a:rPr lang="en-US" sz="2000" dirty="0" err="1">
                <a:solidFill>
                  <a:schemeClr val="tx1"/>
                </a:solidFill>
              </a:rPr>
              <a:t>karya</a:t>
            </a:r>
            <a:r>
              <a:rPr lang="en-US" sz="2000" dirty="0">
                <a:solidFill>
                  <a:schemeClr val="tx1"/>
                </a:solidFill>
              </a:rPr>
              <a:t> </a:t>
            </a:r>
            <a:r>
              <a:rPr lang="en-US" sz="2000" dirty="0" err="1">
                <a:solidFill>
                  <a:schemeClr val="tx1"/>
                </a:solidFill>
              </a:rPr>
              <a:t>inovasi</a:t>
            </a:r>
            <a:r>
              <a:rPr lang="en-US" sz="2000" dirty="0">
                <a:solidFill>
                  <a:schemeClr val="tx1"/>
                </a:solidFill>
              </a:rPr>
              <a:t> dan </a:t>
            </a:r>
            <a:r>
              <a:rPr lang="en-US" sz="2000" dirty="0" err="1">
                <a:solidFill>
                  <a:schemeClr val="tx1"/>
                </a:solidFill>
              </a:rPr>
              <a:t>publikasi</a:t>
            </a:r>
            <a:r>
              <a:rPr lang="en-US" sz="2000" dirty="0">
                <a:solidFill>
                  <a:schemeClr val="tx1"/>
                </a:solidFill>
              </a:rPr>
              <a:t> </a:t>
            </a:r>
            <a:r>
              <a:rPr lang="en-US" sz="2000" dirty="0" err="1">
                <a:solidFill>
                  <a:schemeClr val="tx1"/>
                </a:solidFill>
              </a:rPr>
              <a:t>ilmiyah</a:t>
            </a:r>
            <a:endParaRPr lang="en-US" sz="2000" dirty="0">
              <a:solidFill>
                <a:schemeClr val="tx1"/>
              </a:solidFill>
            </a:endParaRPr>
          </a:p>
        </p:txBody>
      </p:sp>
      <p:sp>
        <p:nvSpPr>
          <p:cNvPr id="17" name="Rectangle 16"/>
          <p:cNvSpPr/>
          <p:nvPr/>
        </p:nvSpPr>
        <p:spPr>
          <a:xfrm>
            <a:off x="6655085" y="2504365"/>
            <a:ext cx="5469622" cy="3662541"/>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dirty="0" err="1"/>
              <a:t>telah</a:t>
            </a:r>
            <a:r>
              <a:rPr lang="en-US" dirty="0"/>
              <a:t> </a:t>
            </a:r>
            <a:r>
              <a:rPr lang="en-US" dirty="0" err="1"/>
              <a:t>dilakukannya</a:t>
            </a:r>
            <a:r>
              <a:rPr lang="en-US" dirty="0"/>
              <a:t>  </a:t>
            </a:r>
            <a:r>
              <a:rPr lang="en-US" b="1" dirty="0"/>
              <a:t>program  </a:t>
            </a:r>
            <a:r>
              <a:rPr lang="en-US" b="1" dirty="0" err="1"/>
              <a:t>pengembangan</a:t>
            </a:r>
            <a:r>
              <a:rPr lang="en-US" b="1" dirty="0"/>
              <a:t>  </a:t>
            </a:r>
            <a:r>
              <a:rPr lang="en-US" b="1" dirty="0" err="1"/>
              <a:t>profesional</a:t>
            </a:r>
            <a:r>
              <a:rPr lang="en-US" b="1" dirty="0"/>
              <a:t>  </a:t>
            </a:r>
            <a:r>
              <a:rPr lang="en-US" dirty="0"/>
              <a:t>guru,  </a:t>
            </a:r>
            <a:r>
              <a:rPr lang="en-US" dirty="0" err="1"/>
              <a:t>misalnya</a:t>
            </a:r>
            <a:r>
              <a:rPr lang="en-US" dirty="0"/>
              <a:t> </a:t>
            </a:r>
            <a:r>
              <a:rPr lang="en-US" dirty="0" err="1"/>
              <a:t>dalam</a:t>
            </a:r>
            <a:r>
              <a:rPr lang="en-US" dirty="0"/>
              <a:t> </a:t>
            </a:r>
            <a:r>
              <a:rPr lang="en-US" b="1" dirty="0"/>
              <a:t>RKT, RKAS</a:t>
            </a:r>
            <a:r>
              <a:rPr lang="en-US" dirty="0"/>
              <a:t>, </a:t>
            </a:r>
            <a:r>
              <a:rPr lang="en-US" dirty="0" err="1"/>
              <a:t>dll</a:t>
            </a:r>
            <a:r>
              <a:rPr lang="en-US" dirty="0"/>
              <a:t>.</a:t>
            </a:r>
          </a:p>
          <a:p>
            <a:endParaRPr lang="en-US" dirty="0"/>
          </a:p>
          <a:p>
            <a:r>
              <a:rPr lang="en-US" sz="2000" b="1" dirty="0" err="1"/>
              <a:t>Wawancara</a:t>
            </a:r>
            <a:r>
              <a:rPr lang="en-US" sz="2000" b="1" dirty="0"/>
              <a:t>  </a:t>
            </a:r>
            <a:r>
              <a:rPr lang="en-US" sz="2000" dirty="0" err="1"/>
              <a:t>dengan</a:t>
            </a:r>
            <a:r>
              <a:rPr lang="en-US" sz="2000" dirty="0"/>
              <a:t>  guru, </a:t>
            </a:r>
            <a:r>
              <a:rPr lang="en-US" sz="2000" dirty="0" err="1"/>
              <a:t>diperoleh</a:t>
            </a:r>
            <a:r>
              <a:rPr lang="en-US" sz="2000" dirty="0"/>
              <a:t>  </a:t>
            </a:r>
            <a:r>
              <a:rPr lang="en-US" sz="2000" dirty="0" err="1"/>
              <a:t>informasi</a:t>
            </a:r>
            <a:r>
              <a:rPr lang="en-US" sz="2000" dirty="0"/>
              <a:t>  </a:t>
            </a:r>
            <a:r>
              <a:rPr lang="en-US" sz="2000" dirty="0" err="1"/>
              <a:t>bahwa</a:t>
            </a:r>
            <a:r>
              <a:rPr lang="en-US" sz="2000" dirty="0"/>
              <a:t> guru </a:t>
            </a:r>
            <a:r>
              <a:rPr lang="en-US" sz="2000" dirty="0" err="1"/>
              <a:t>telah</a:t>
            </a:r>
            <a:r>
              <a:rPr lang="en-US" sz="2000" dirty="0"/>
              <a:t> </a:t>
            </a:r>
            <a:r>
              <a:rPr lang="en-US" sz="2000" dirty="0" err="1"/>
              <a:t>mengikuti</a:t>
            </a:r>
            <a:r>
              <a:rPr lang="en-US" sz="2000" dirty="0"/>
              <a:t> program </a:t>
            </a:r>
            <a:r>
              <a:rPr lang="en-US" sz="2000" dirty="0" err="1"/>
              <a:t>pengembangan</a:t>
            </a:r>
            <a:r>
              <a:rPr lang="en-US" sz="2000" dirty="0"/>
              <a:t> </a:t>
            </a:r>
            <a:r>
              <a:rPr lang="en-US" sz="2000" dirty="0" err="1"/>
              <a:t>profesional</a:t>
            </a:r>
            <a:r>
              <a:rPr lang="en-US" sz="2000" dirty="0"/>
              <a:t> guru. </a:t>
            </a:r>
          </a:p>
          <a:p>
            <a:endParaRPr lang="en-US" sz="2000" dirty="0"/>
          </a:p>
          <a:p>
            <a:r>
              <a:rPr lang="en-US" sz="2000" b="1" dirty="0" err="1"/>
              <a:t>Wawancara</a:t>
            </a:r>
            <a:r>
              <a:rPr lang="en-US" sz="2000" dirty="0"/>
              <a:t> </a:t>
            </a:r>
            <a:r>
              <a:rPr lang="en-US" sz="2000" dirty="0" err="1"/>
              <a:t>dengan</a:t>
            </a:r>
            <a:r>
              <a:rPr lang="en-US" sz="2000" dirty="0"/>
              <a:t> guru </a:t>
            </a:r>
            <a:r>
              <a:rPr lang="en-US" sz="2000" dirty="0" err="1"/>
              <a:t>diperoleh</a:t>
            </a:r>
            <a:r>
              <a:rPr lang="en-US" sz="2000" dirty="0"/>
              <a:t> </a:t>
            </a:r>
            <a:r>
              <a:rPr lang="en-US" sz="2000" dirty="0" err="1"/>
              <a:t>informasi</a:t>
            </a:r>
            <a:r>
              <a:rPr lang="en-US" sz="2000" dirty="0"/>
              <a:t> </a:t>
            </a:r>
            <a:r>
              <a:rPr lang="en-US" sz="2000" dirty="0" err="1"/>
              <a:t>tentang</a:t>
            </a:r>
            <a:r>
              <a:rPr lang="en-US" sz="2000" dirty="0"/>
              <a:t> </a:t>
            </a:r>
            <a:r>
              <a:rPr lang="en-US" sz="2000" dirty="0" err="1"/>
              <a:t>dampak</a:t>
            </a:r>
            <a:r>
              <a:rPr lang="en-US" sz="2000" dirty="0"/>
              <a:t> program </a:t>
            </a:r>
            <a:r>
              <a:rPr lang="en-US" sz="2000" dirty="0" err="1"/>
              <a:t>pengembangan</a:t>
            </a:r>
            <a:r>
              <a:rPr lang="en-US" sz="2000" dirty="0"/>
              <a:t> </a:t>
            </a:r>
            <a:r>
              <a:rPr lang="en-US" sz="2000" dirty="0" err="1"/>
              <a:t>profesional</a:t>
            </a:r>
            <a:r>
              <a:rPr lang="en-US" sz="2000" dirty="0"/>
              <a:t> guru pada </a:t>
            </a:r>
            <a:r>
              <a:rPr lang="en-US" sz="2000" dirty="0" err="1"/>
              <a:t>peningkatan</a:t>
            </a:r>
            <a:r>
              <a:rPr lang="en-US" sz="2000" dirty="0"/>
              <a:t> </a:t>
            </a:r>
            <a:r>
              <a:rPr lang="en-US" sz="2000" dirty="0" err="1"/>
              <a:t>kualitas</a:t>
            </a:r>
            <a:r>
              <a:rPr lang="en-US" sz="2000" dirty="0"/>
              <a:t> </a:t>
            </a:r>
            <a:r>
              <a:rPr lang="en-US" sz="2000" dirty="0" err="1"/>
              <a:t>pembelajaran</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35056" y="2518350"/>
            <a:ext cx="6248812" cy="261610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dirty="0" err="1"/>
              <a:t>mengembangkan</a:t>
            </a:r>
            <a:r>
              <a:rPr lang="en-US" sz="2000" dirty="0"/>
              <a:t>   </a:t>
            </a:r>
            <a:r>
              <a:rPr lang="en-US" sz="2000" b="1" dirty="0"/>
              <a:t>program   </a:t>
            </a:r>
            <a:r>
              <a:rPr lang="en-US" sz="2000" b="1" dirty="0" err="1"/>
              <a:t>pengembangan</a:t>
            </a:r>
            <a:r>
              <a:rPr lang="en-US" sz="2000" b="1" dirty="0"/>
              <a:t>   </a:t>
            </a:r>
            <a:r>
              <a:rPr lang="en-US" sz="2000" b="1" dirty="0" err="1"/>
              <a:t>profesional</a:t>
            </a:r>
            <a:r>
              <a:rPr lang="en-US" sz="2000" b="1" dirty="0"/>
              <a:t>    guru   </a:t>
            </a:r>
            <a:r>
              <a:rPr lang="en-US" sz="2000" dirty="0"/>
              <a:t>yang   </a:t>
            </a:r>
            <a:r>
              <a:rPr lang="en-US" sz="2000" dirty="0" err="1"/>
              <a:t>berdampak</a:t>
            </a:r>
            <a:r>
              <a:rPr lang="en-US" sz="2000" dirty="0"/>
              <a:t>   </a:t>
            </a:r>
            <a:r>
              <a:rPr lang="en-US" sz="2000" dirty="0" err="1"/>
              <a:t>terhadap</a:t>
            </a:r>
            <a:r>
              <a:rPr lang="en-US" sz="2000" dirty="0"/>
              <a:t> </a:t>
            </a:r>
            <a:r>
              <a:rPr lang="en-US" sz="2000" dirty="0" err="1"/>
              <a:t>peningkatan</a:t>
            </a:r>
            <a:r>
              <a:rPr lang="en-US" sz="2000" dirty="0"/>
              <a:t> </a:t>
            </a:r>
            <a:r>
              <a:rPr lang="en-US" sz="2000" dirty="0" err="1"/>
              <a:t>kualitas</a:t>
            </a:r>
            <a:r>
              <a:rPr lang="en-US" sz="2000" dirty="0"/>
              <a:t> </a:t>
            </a:r>
            <a:r>
              <a:rPr lang="en-US" sz="2000" dirty="0" err="1"/>
              <a:t>pembelajaran</a:t>
            </a:r>
            <a:r>
              <a:rPr lang="en-US" sz="2000" dirty="0"/>
              <a:t>. </a:t>
            </a:r>
            <a:r>
              <a:rPr lang="en-US" sz="2000" dirty="0" err="1"/>
              <a:t>Tugas</a:t>
            </a:r>
            <a:r>
              <a:rPr lang="en-US" sz="2000" dirty="0"/>
              <a:t> </a:t>
            </a:r>
            <a:r>
              <a:rPr lang="en-US" sz="2000" dirty="0" err="1"/>
              <a:t>kepala</a:t>
            </a:r>
            <a:r>
              <a:rPr lang="en-US" sz="2000" dirty="0"/>
              <a:t> </a:t>
            </a:r>
            <a:r>
              <a:rPr lang="en-US" sz="2000" dirty="0" err="1"/>
              <a:t>sekolah</a:t>
            </a:r>
            <a:r>
              <a:rPr lang="en-US" sz="2000" dirty="0"/>
              <a:t> </a:t>
            </a:r>
            <a:r>
              <a:rPr lang="en-US" sz="2000" dirty="0" err="1"/>
              <a:t>adalah</a:t>
            </a:r>
            <a:r>
              <a:rPr lang="en-US" sz="2000" dirty="0"/>
              <a:t> </a:t>
            </a:r>
            <a:r>
              <a:rPr lang="en-US" sz="2000" dirty="0" err="1"/>
              <a:t>memastikan</a:t>
            </a:r>
            <a:r>
              <a:rPr lang="en-US" sz="2000" dirty="0"/>
              <a:t> </a:t>
            </a:r>
            <a:r>
              <a:rPr lang="en-US" sz="2000" dirty="0" err="1"/>
              <a:t>pengembangan</a:t>
            </a:r>
            <a:r>
              <a:rPr lang="en-US" sz="2000" dirty="0"/>
              <a:t> </a:t>
            </a:r>
            <a:r>
              <a:rPr lang="en-US" sz="2000" dirty="0" err="1"/>
              <a:t>profesional</a:t>
            </a:r>
            <a:r>
              <a:rPr lang="en-US" sz="2000" dirty="0"/>
              <a:t> guru yang </a:t>
            </a:r>
            <a:r>
              <a:rPr lang="en-US" sz="2000" dirty="0" err="1"/>
              <a:t>sudah</a:t>
            </a:r>
            <a:r>
              <a:rPr lang="en-US" sz="2000" dirty="0"/>
              <a:t> </a:t>
            </a:r>
            <a:r>
              <a:rPr lang="en-US" sz="2000" dirty="0" err="1"/>
              <a:t>direncanakan</a:t>
            </a:r>
            <a:r>
              <a:rPr lang="en-US" sz="2000" dirty="0"/>
              <a:t> </a:t>
            </a:r>
            <a:r>
              <a:rPr lang="en-US" sz="2000" dirty="0" err="1"/>
              <a:t>dapat</a:t>
            </a:r>
            <a:r>
              <a:rPr lang="en-US" sz="2000" dirty="0"/>
              <a:t> </a:t>
            </a:r>
            <a:r>
              <a:rPr lang="en-US" sz="2000" dirty="0" err="1"/>
              <a:t>terlaksana</a:t>
            </a:r>
            <a:r>
              <a:rPr lang="en-US" sz="2000" dirty="0"/>
              <a:t> dan guru </a:t>
            </a:r>
            <a:r>
              <a:rPr lang="en-US" sz="2000" dirty="0" err="1"/>
              <a:t>mendapatkan</a:t>
            </a:r>
            <a:r>
              <a:rPr lang="en-US" sz="2000" dirty="0"/>
              <a:t> </a:t>
            </a:r>
            <a:r>
              <a:rPr lang="en-US" sz="2000" dirty="0" err="1"/>
              <a:t>dukungan</a:t>
            </a:r>
            <a:r>
              <a:rPr lang="en-US" sz="2000" dirty="0"/>
              <a:t> yang </a:t>
            </a:r>
            <a:r>
              <a:rPr lang="en-US" sz="2000" dirty="0" err="1"/>
              <a:t>memadai</a:t>
            </a:r>
            <a:r>
              <a:rPr lang="en-US" sz="2000" dirty="0"/>
              <a:t> </a:t>
            </a:r>
            <a:r>
              <a:rPr lang="en-US" sz="2000" dirty="0" err="1"/>
              <a:t>untuk</a:t>
            </a:r>
            <a:r>
              <a:rPr lang="en-US" sz="2000" dirty="0"/>
              <a:t> </a:t>
            </a:r>
            <a:r>
              <a:rPr lang="en-US" sz="2000" dirty="0" err="1"/>
              <a:t>memberikan</a:t>
            </a:r>
            <a:r>
              <a:rPr lang="en-US" sz="2000" dirty="0"/>
              <a:t> yang </a:t>
            </a:r>
            <a:r>
              <a:rPr lang="en-US" sz="2000" dirty="0" err="1"/>
              <a:t>terbaik</a:t>
            </a:r>
            <a:r>
              <a:rPr lang="en-US" sz="2000" dirty="0"/>
              <a:t> </a:t>
            </a:r>
            <a:r>
              <a:rPr lang="en-US" sz="2000" dirty="0" err="1"/>
              <a:t>bagi</a:t>
            </a:r>
            <a:r>
              <a:rPr lang="en-US" sz="2000" dirty="0"/>
              <a:t> murid.</a:t>
            </a:r>
            <a:endParaRPr lang="en-US" sz="20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892914"/>
            <a:ext cx="6520029" cy="1477328"/>
          </a:xfrm>
          <a:prstGeom prst="rect">
            <a:avLst/>
          </a:prstGeom>
        </p:spPr>
        <p:txBody>
          <a:bodyPr wrap="square">
            <a:spAutoFit/>
          </a:bodyPr>
          <a:lstStyle/>
          <a:p>
            <a:pPr lvl="0" algn="ctr" defTabSz="914400">
              <a:defRPr/>
            </a:pPr>
            <a:r>
              <a:rPr lang="en-US" sz="1600" b="1" dirty="0">
                <a:solidFill>
                  <a:prstClr val="white"/>
                </a:solidFill>
                <a:latin typeface="Arial" pitchFamily="34" charset="0"/>
                <a:cs typeface="Arial" pitchFamily="34" charset="0"/>
              </a:rPr>
              <a:t>5. </a:t>
            </a:r>
            <a:r>
              <a:rPr lang="en-US" b="1" dirty="0" err="1">
                <a:solidFill>
                  <a:schemeClr val="bg1"/>
                </a:solidFill>
              </a:rPr>
              <a:t>Kepala</a:t>
            </a:r>
            <a:r>
              <a:rPr lang="en-US" b="1" dirty="0">
                <a:solidFill>
                  <a:schemeClr val="bg1"/>
                </a:solidFill>
              </a:rPr>
              <a:t>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menerapkan</a:t>
            </a:r>
            <a:r>
              <a:rPr lang="en-US" b="1" dirty="0">
                <a:solidFill>
                  <a:schemeClr val="bg1"/>
                </a:solidFill>
              </a:rPr>
              <a:t>  </a:t>
            </a:r>
            <a:r>
              <a:rPr lang="en-US" b="1" dirty="0" err="1">
                <a:solidFill>
                  <a:schemeClr val="bg1"/>
                </a:solidFill>
              </a:rPr>
              <a:t>budaya</a:t>
            </a:r>
            <a:r>
              <a:rPr lang="en-US" b="1" dirty="0">
                <a:solidFill>
                  <a:schemeClr val="bg1"/>
                </a:solidFill>
              </a:rPr>
              <a:t>  </a:t>
            </a:r>
            <a:r>
              <a:rPr lang="en-US" b="1" dirty="0" err="1">
                <a:solidFill>
                  <a:schemeClr val="bg1"/>
                </a:solidFill>
              </a:rPr>
              <a:t>refleksi</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perbaikan</a:t>
            </a:r>
            <a:r>
              <a:rPr lang="en-US" b="1" dirty="0">
                <a:solidFill>
                  <a:schemeClr val="bg1"/>
                </a:solidFill>
              </a:rPr>
              <a:t>  </a:t>
            </a:r>
            <a:r>
              <a:rPr lang="en-US" b="1" dirty="0" err="1">
                <a:solidFill>
                  <a:schemeClr val="bg1"/>
                </a:solidFill>
              </a:rPr>
              <a:t>pembelajaran</a:t>
            </a:r>
            <a:r>
              <a:rPr lang="en-US" b="1" dirty="0">
                <a:solidFill>
                  <a:schemeClr val="bg1"/>
                </a:solidFill>
              </a:rPr>
              <a:t>  yang </a:t>
            </a:r>
            <a:r>
              <a:rPr lang="en-US" b="1" dirty="0" err="1">
                <a:solidFill>
                  <a:schemeClr val="bg1"/>
                </a:solidFill>
              </a:rPr>
              <a:t>berpusat</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serta</a:t>
            </a:r>
            <a:r>
              <a:rPr lang="en-US" b="1" dirty="0">
                <a:solidFill>
                  <a:schemeClr val="bg1"/>
                </a:solidFill>
              </a:rPr>
              <a:t>  </a:t>
            </a:r>
            <a:r>
              <a:rPr lang="en-US" b="1" dirty="0" err="1">
                <a:solidFill>
                  <a:schemeClr val="bg1"/>
                </a:solidFill>
              </a:rPr>
              <a:t>evaluasi</a:t>
            </a:r>
            <a:r>
              <a:rPr lang="en-US" b="1" dirty="0">
                <a:solidFill>
                  <a:schemeClr val="bg1"/>
                </a:solidFill>
              </a:rPr>
              <a:t>  </a:t>
            </a:r>
            <a:r>
              <a:rPr lang="en-US" b="1" dirty="0" err="1">
                <a:solidFill>
                  <a:schemeClr val="bg1"/>
                </a:solidFill>
              </a:rPr>
              <a:t>kinerja</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rencana</a:t>
            </a:r>
            <a:r>
              <a:rPr lang="en-US" b="1" dirty="0">
                <a:solidFill>
                  <a:schemeClr val="bg1"/>
                </a:solidFill>
              </a:rPr>
              <a:t>  </a:t>
            </a:r>
            <a:r>
              <a:rPr lang="en-US" b="1" dirty="0" err="1">
                <a:solidFill>
                  <a:schemeClr val="bg1"/>
                </a:solidFill>
              </a:rPr>
              <a:t>pengembangan</a:t>
            </a:r>
            <a:r>
              <a:rPr lang="en-US" b="1" dirty="0">
                <a:solidFill>
                  <a:schemeClr val="bg1"/>
                </a:solidFill>
              </a:rPr>
              <a:t>  </a:t>
            </a:r>
            <a:r>
              <a:rPr lang="en-US" b="1" dirty="0" err="1">
                <a:solidFill>
                  <a:schemeClr val="bg1"/>
                </a:solidFill>
              </a:rPr>
              <a:t>profesional</a:t>
            </a:r>
            <a:r>
              <a:rPr lang="en-US" b="1" dirty="0">
                <a:solidFill>
                  <a:schemeClr val="bg1"/>
                </a:solidFill>
              </a:rPr>
              <a:t>  </a:t>
            </a:r>
            <a:r>
              <a:rPr lang="en-US" b="1" dirty="0" err="1">
                <a:solidFill>
                  <a:schemeClr val="bg1"/>
                </a:solidFill>
              </a:rPr>
              <a:t>bagi</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 </a:t>
            </a:r>
            <a:r>
              <a:rPr lang="en-US" dirty="0" err="1">
                <a:solidFill>
                  <a:schemeClr val="bg1"/>
                </a:solidFill>
              </a:rPr>
              <a:t>didik</a:t>
            </a:r>
            <a:r>
              <a:rPr lang="en-US" dirty="0">
                <a:solidFill>
                  <a:schemeClr val="bg1"/>
                </a:solidFill>
              </a:rPr>
              <a:t>.</a:t>
            </a:r>
            <a:endParaRPr kumimoji="0" lang="id-ID" sz="1600" b="0"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13168495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10363" y="46676"/>
            <a:ext cx="11427637"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145867" y="1399633"/>
            <a:ext cx="5046133" cy="1015663"/>
          </a:xfrm>
          <a:prstGeom prst="rect">
            <a:avLst/>
          </a:prstGeom>
        </p:spPr>
        <p:txBody>
          <a:bodyPr wrap="square">
            <a:spAutoFit/>
          </a:bodyPr>
          <a:lstStyle/>
          <a:p>
            <a:r>
              <a:rPr lang="en-US" b="1" dirty="0">
                <a:solidFill>
                  <a:schemeClr val="bg1"/>
                </a:solidFill>
              </a:rPr>
              <a:t>6.1. </a:t>
            </a:r>
            <a:r>
              <a:rPr lang="en-US" sz="2000" b="1" dirty="0" err="1">
                <a:solidFill>
                  <a:schemeClr val="bg1"/>
                </a:solidFill>
              </a:rPr>
              <a:t>Memiliki</a:t>
            </a:r>
            <a:r>
              <a:rPr lang="en-US" sz="2000" b="1" dirty="0">
                <a:solidFill>
                  <a:schemeClr val="bg1"/>
                </a:solidFill>
              </a:rPr>
              <a:t> </a:t>
            </a:r>
            <a:r>
              <a:rPr lang="en-US" sz="2000" b="1" dirty="0" err="1">
                <a:solidFill>
                  <a:schemeClr val="bg1"/>
                </a:solidFill>
              </a:rPr>
              <a:t>visi</a:t>
            </a:r>
            <a:r>
              <a:rPr lang="en-US" sz="2000" b="1" dirty="0">
                <a:solidFill>
                  <a:schemeClr val="bg1"/>
                </a:solidFill>
              </a:rPr>
              <a:t> dan </a:t>
            </a:r>
            <a:r>
              <a:rPr lang="en-US" sz="2000" b="1" dirty="0" err="1">
                <a:solidFill>
                  <a:schemeClr val="bg1"/>
                </a:solidFill>
              </a:rPr>
              <a:t>misi</a:t>
            </a:r>
            <a:r>
              <a:rPr lang="en-US" sz="2000" b="1" dirty="0">
                <a:solidFill>
                  <a:schemeClr val="bg1"/>
                </a:solidFill>
              </a:rPr>
              <a:t> yang </a:t>
            </a:r>
            <a:r>
              <a:rPr lang="en-US" sz="2000" b="1" dirty="0" err="1">
                <a:solidFill>
                  <a:schemeClr val="bg1"/>
                </a:solidFill>
              </a:rPr>
              <a:t>jelas</a:t>
            </a:r>
            <a:r>
              <a:rPr lang="en-US" sz="2000" b="1" dirty="0">
                <a:solidFill>
                  <a:schemeClr val="bg1"/>
                </a:solidFill>
              </a:rPr>
              <a:t> dan</a:t>
            </a:r>
          </a:p>
          <a:p>
            <a:r>
              <a:rPr lang="en-US" sz="2000" b="1" dirty="0" err="1">
                <a:solidFill>
                  <a:schemeClr val="bg1"/>
                </a:solidFill>
              </a:rPr>
              <a:t>mengomunikasikan</a:t>
            </a:r>
            <a:r>
              <a:rPr lang="en-US" sz="2000" b="1" dirty="0">
                <a:solidFill>
                  <a:schemeClr val="bg1"/>
                </a:solidFill>
              </a:rPr>
              <a:t> </a:t>
            </a:r>
            <a:r>
              <a:rPr lang="en-US" sz="2000" b="1" dirty="0" err="1">
                <a:solidFill>
                  <a:schemeClr val="bg1"/>
                </a:solidFill>
              </a:rPr>
              <a:t>kepada</a:t>
            </a:r>
            <a:r>
              <a:rPr lang="en-US" sz="2000" b="1" dirty="0">
                <a:solidFill>
                  <a:schemeClr val="bg1"/>
                </a:solidFill>
              </a:rPr>
              <a:t> </a:t>
            </a:r>
            <a:r>
              <a:rPr lang="en-US" sz="2000" b="1" dirty="0" err="1">
                <a:solidFill>
                  <a:schemeClr val="bg1"/>
                </a:solidFill>
              </a:rPr>
              <a:t>pemangku</a:t>
            </a:r>
            <a:r>
              <a:rPr lang="en-US" sz="2000" b="1" dirty="0">
                <a:solidFill>
                  <a:schemeClr val="bg1"/>
                </a:solidFill>
              </a:rPr>
              <a:t> </a:t>
            </a:r>
            <a:r>
              <a:rPr lang="en-US" sz="2000" b="1" dirty="0" err="1">
                <a:solidFill>
                  <a:schemeClr val="bg1"/>
                </a:solidFill>
              </a:rPr>
              <a:t>kepentingan</a:t>
            </a:r>
            <a:r>
              <a:rPr lang="en-US" dirty="0"/>
              <a:t>.</a:t>
            </a:r>
            <a:endParaRPr kumimoji="0" lang="id-ID" sz="28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319121" y="5674302"/>
            <a:ext cx="5711219" cy="1015663"/>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err="1">
                <a:solidFill>
                  <a:schemeClr val="tx1"/>
                </a:solidFill>
              </a:rPr>
              <a:t>Dokumen</a:t>
            </a:r>
            <a:r>
              <a:rPr lang="en-US" sz="2000" dirty="0">
                <a:solidFill>
                  <a:schemeClr val="tx1"/>
                </a:solidFill>
              </a:rPr>
              <a:t> </a:t>
            </a:r>
            <a:r>
              <a:rPr lang="en-US" sz="2000" dirty="0" err="1">
                <a:solidFill>
                  <a:schemeClr val="tx1"/>
                </a:solidFill>
              </a:rPr>
              <a:t>penyusunan</a:t>
            </a:r>
            <a:r>
              <a:rPr lang="en-US" sz="2000" dirty="0">
                <a:solidFill>
                  <a:schemeClr val="tx1"/>
                </a:solidFill>
              </a:rPr>
              <a:t> dan </a:t>
            </a:r>
            <a:r>
              <a:rPr lang="en-US" sz="2000" dirty="0" err="1">
                <a:solidFill>
                  <a:schemeClr val="tx1"/>
                </a:solidFill>
              </a:rPr>
              <a:t>sosialisasi</a:t>
            </a:r>
            <a:r>
              <a:rPr lang="en-US" sz="2000" dirty="0">
                <a:solidFill>
                  <a:schemeClr val="tx1"/>
                </a:solidFill>
              </a:rPr>
              <a:t> </a:t>
            </a:r>
            <a:r>
              <a:rPr lang="en-US" sz="2000" dirty="0" err="1">
                <a:solidFill>
                  <a:schemeClr val="tx1"/>
                </a:solidFill>
              </a:rPr>
              <a:t>visi</a:t>
            </a:r>
            <a:r>
              <a:rPr lang="en-US" sz="2000" dirty="0">
                <a:solidFill>
                  <a:schemeClr val="tx1"/>
                </a:solidFill>
              </a:rPr>
              <a:t> </a:t>
            </a:r>
            <a:r>
              <a:rPr lang="en-US" sz="2000" dirty="0" err="1">
                <a:solidFill>
                  <a:schemeClr val="tx1"/>
                </a:solidFill>
              </a:rPr>
              <a:t>misi</a:t>
            </a:r>
            <a:r>
              <a:rPr lang="en-US" sz="2000" dirty="0">
                <a:solidFill>
                  <a:schemeClr val="tx1"/>
                </a:solidFill>
              </a:rPr>
              <a:t> </a:t>
            </a:r>
            <a:r>
              <a:rPr lang="en-US" sz="2000" dirty="0" err="1">
                <a:solidFill>
                  <a:schemeClr val="tx1"/>
                </a:solidFill>
              </a:rPr>
              <a:t>sekolah</a:t>
            </a:r>
            <a:endParaRPr lang="en-US" sz="2000" dirty="0">
              <a:solidFill>
                <a:schemeClr val="tx1"/>
              </a:solidFill>
            </a:endParaRPr>
          </a:p>
          <a:p>
            <a:pPr marL="53975" lvl="1"/>
            <a:r>
              <a:rPr lang="en-US" sz="2000" dirty="0">
                <a:solidFill>
                  <a:schemeClr val="tx1"/>
                </a:solidFill>
              </a:rPr>
              <a:t>SK </a:t>
            </a:r>
            <a:r>
              <a:rPr lang="en-US" sz="2000" dirty="0" err="1">
                <a:solidFill>
                  <a:schemeClr val="tx1"/>
                </a:solidFill>
              </a:rPr>
              <a:t>penetapan</a:t>
            </a:r>
            <a:r>
              <a:rPr lang="en-US" sz="2000" dirty="0">
                <a:solidFill>
                  <a:schemeClr val="tx1"/>
                </a:solidFill>
              </a:rPr>
              <a:t> </a:t>
            </a:r>
            <a:r>
              <a:rPr lang="en-US" sz="2000" dirty="0" err="1">
                <a:solidFill>
                  <a:schemeClr val="tx1"/>
                </a:solidFill>
              </a:rPr>
              <a:t>Visi</a:t>
            </a:r>
            <a:r>
              <a:rPr lang="en-US" sz="2000" dirty="0">
                <a:solidFill>
                  <a:schemeClr val="tx1"/>
                </a:solidFill>
              </a:rPr>
              <a:t> </a:t>
            </a:r>
            <a:r>
              <a:rPr lang="en-US" sz="2000" dirty="0" err="1">
                <a:solidFill>
                  <a:schemeClr val="tx1"/>
                </a:solidFill>
              </a:rPr>
              <a:t>Misi</a:t>
            </a:r>
            <a:endParaRPr lang="en-US" sz="2000" dirty="0">
              <a:solidFill>
                <a:schemeClr val="tx1"/>
              </a:solidFill>
            </a:endParaRPr>
          </a:p>
        </p:txBody>
      </p:sp>
      <p:sp>
        <p:nvSpPr>
          <p:cNvPr id="17" name="Rectangle 16"/>
          <p:cNvSpPr/>
          <p:nvPr/>
        </p:nvSpPr>
        <p:spPr>
          <a:xfrm>
            <a:off x="6334062" y="2882904"/>
            <a:ext cx="5774267" cy="2677656"/>
          </a:xfrm>
          <a:prstGeom prst="rect">
            <a:avLst/>
          </a:prstGeom>
          <a:solidFill>
            <a:schemeClr val="accent6">
              <a:lumMod val="40000"/>
              <a:lumOff val="60000"/>
            </a:schemeClr>
          </a:solidFill>
        </p:spPr>
        <p:txBody>
          <a:bodyPr wrap="square">
            <a:spAutoFit/>
          </a:bodyPr>
          <a:lstStyle/>
          <a:p>
            <a:pPr lvl="0"/>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dirty="0" err="1"/>
              <a:t>bahwa</a:t>
            </a:r>
            <a:r>
              <a:rPr lang="en-US" dirty="0"/>
              <a:t> </a:t>
            </a:r>
            <a:r>
              <a:rPr lang="en-US" dirty="0" err="1"/>
              <a:t>kepala</a:t>
            </a:r>
            <a:r>
              <a:rPr lang="en-US" dirty="0"/>
              <a:t>  </a:t>
            </a:r>
            <a:r>
              <a:rPr lang="en-US" dirty="0" err="1"/>
              <a:t>sekolah</a:t>
            </a:r>
            <a:r>
              <a:rPr lang="en-US" dirty="0"/>
              <a:t>  </a:t>
            </a:r>
            <a:r>
              <a:rPr lang="en-US" dirty="0" err="1"/>
              <a:t>telah</a:t>
            </a:r>
            <a:r>
              <a:rPr lang="en-US" dirty="0"/>
              <a:t>  </a:t>
            </a:r>
            <a:r>
              <a:rPr lang="en-US" dirty="0" err="1"/>
              <a:t>mengkomunikasikan</a:t>
            </a:r>
            <a:r>
              <a:rPr lang="en-US" dirty="0"/>
              <a:t> </a:t>
            </a:r>
            <a:r>
              <a:rPr lang="en-US" dirty="0" err="1"/>
              <a:t>visi</a:t>
            </a:r>
            <a:r>
              <a:rPr lang="en-US" dirty="0"/>
              <a:t> dan </a:t>
            </a:r>
            <a:r>
              <a:rPr lang="en-US" dirty="0" err="1"/>
              <a:t>misi</a:t>
            </a:r>
            <a:r>
              <a:rPr lang="en-US" dirty="0"/>
              <a:t> </a:t>
            </a:r>
            <a:r>
              <a:rPr lang="en-US" dirty="0" err="1"/>
              <a:t>kepada</a:t>
            </a:r>
            <a:r>
              <a:rPr lang="en-US" dirty="0"/>
              <a:t> para </a:t>
            </a:r>
            <a:r>
              <a:rPr lang="en-US" dirty="0" err="1"/>
              <a:t>pemangku</a:t>
            </a:r>
            <a:r>
              <a:rPr lang="en-US" dirty="0"/>
              <a:t>  </a:t>
            </a:r>
            <a:r>
              <a:rPr lang="en-US" dirty="0" err="1"/>
              <a:t>kepentingan</a:t>
            </a:r>
            <a:r>
              <a:rPr lang="en-US" dirty="0"/>
              <a:t>  </a:t>
            </a:r>
            <a:r>
              <a:rPr lang="en-US" dirty="0" err="1"/>
              <a:t>dengan</a:t>
            </a:r>
            <a:r>
              <a:rPr lang="en-US" dirty="0"/>
              <a:t>  </a:t>
            </a:r>
            <a:r>
              <a:rPr lang="en-US" dirty="0" err="1"/>
              <a:t>berbagai</a:t>
            </a:r>
            <a:r>
              <a:rPr lang="en-US" dirty="0"/>
              <a:t>  </a:t>
            </a:r>
            <a:r>
              <a:rPr lang="en-US" dirty="0" err="1"/>
              <a:t>cara</a:t>
            </a:r>
            <a:r>
              <a:rPr lang="en-US" dirty="0"/>
              <a:t>;  </a:t>
            </a:r>
            <a:r>
              <a:rPr lang="en-US" b="1" dirty="0" err="1"/>
              <a:t>pertemuan</a:t>
            </a:r>
            <a:r>
              <a:rPr lang="en-US" b="1" dirty="0"/>
              <a:t>  </a:t>
            </a:r>
            <a:r>
              <a:rPr lang="en-US" b="1" dirty="0" err="1"/>
              <a:t>dengan</a:t>
            </a:r>
            <a:r>
              <a:rPr lang="en-US" b="1" dirty="0"/>
              <a:t> orang </a:t>
            </a:r>
            <a:r>
              <a:rPr lang="en-US" b="1" dirty="0" err="1"/>
              <a:t>tua</a:t>
            </a:r>
            <a:r>
              <a:rPr lang="en-US" b="1" dirty="0"/>
              <a:t>, </a:t>
            </a:r>
            <a:r>
              <a:rPr lang="en-US" b="1" dirty="0" err="1"/>
              <a:t>surat</a:t>
            </a:r>
            <a:r>
              <a:rPr lang="en-US" b="1" dirty="0"/>
              <a:t> pada </a:t>
            </a:r>
            <a:r>
              <a:rPr lang="en-US" b="1" dirty="0" err="1"/>
              <a:t>orangtua</a:t>
            </a:r>
            <a:r>
              <a:rPr lang="en-US" dirty="0"/>
              <a:t>, </a:t>
            </a:r>
            <a:r>
              <a:rPr lang="en-US" dirty="0" err="1"/>
              <a:t>dll</a:t>
            </a:r>
            <a:r>
              <a:rPr lang="en-US" dirty="0"/>
              <a:t>.</a:t>
            </a:r>
          </a:p>
          <a:p>
            <a:pPr lvl="0"/>
            <a:endParaRPr lang="en-US" dirty="0"/>
          </a:p>
          <a:p>
            <a:pPr lvl="0"/>
            <a:r>
              <a:rPr lang="en-US" sz="2000" b="1" dirty="0" err="1"/>
              <a:t>wawancara</a:t>
            </a:r>
            <a:r>
              <a:rPr lang="en-US" sz="2000" dirty="0"/>
              <a:t> </a:t>
            </a:r>
            <a:r>
              <a:rPr lang="en-US" sz="2000" dirty="0" err="1"/>
              <a:t>dengan</a:t>
            </a:r>
            <a:r>
              <a:rPr lang="en-US" sz="2000" dirty="0"/>
              <a:t> murid/guru/orang </a:t>
            </a:r>
            <a:r>
              <a:rPr lang="en-US" sz="2000" dirty="0" err="1"/>
              <a:t>tua</a:t>
            </a:r>
            <a:r>
              <a:rPr lang="en-US" sz="2000" dirty="0"/>
              <a:t> </a:t>
            </a:r>
            <a:r>
              <a:rPr lang="en-US" sz="2000" dirty="0" err="1"/>
              <a:t>menggali</a:t>
            </a:r>
            <a:r>
              <a:rPr lang="en-US" sz="2000" dirty="0"/>
              <a:t> </a:t>
            </a:r>
            <a:r>
              <a:rPr lang="en-US" sz="2000" dirty="0" err="1"/>
              <a:t>informasi</a:t>
            </a:r>
            <a:r>
              <a:rPr lang="en-US" sz="2000" dirty="0"/>
              <a:t> </a:t>
            </a:r>
            <a:r>
              <a:rPr lang="en-US" sz="2000" dirty="0" err="1"/>
              <a:t>bahwa</a:t>
            </a:r>
            <a:r>
              <a:rPr lang="en-US" sz="2000" dirty="0"/>
              <a:t> </a:t>
            </a:r>
            <a:r>
              <a:rPr lang="en-US" sz="2000" dirty="0" err="1"/>
              <a:t>visi</a:t>
            </a:r>
            <a:r>
              <a:rPr lang="en-US" sz="2000" dirty="0"/>
              <a:t> </a:t>
            </a:r>
            <a:r>
              <a:rPr lang="en-US" sz="2000" dirty="0" err="1"/>
              <a:t>misi</a:t>
            </a:r>
            <a:r>
              <a:rPr lang="en-US" sz="2000" dirty="0"/>
              <a:t> </a:t>
            </a:r>
            <a:r>
              <a:rPr lang="en-US" sz="2000" dirty="0" err="1"/>
              <a:t>telah</a:t>
            </a:r>
            <a:r>
              <a:rPr lang="en-US" sz="2000" dirty="0"/>
              <a:t> </a:t>
            </a:r>
            <a:r>
              <a:rPr lang="en-US" sz="2000" dirty="0" err="1"/>
              <a:t>dikomunikasikan</a:t>
            </a:r>
            <a:r>
              <a:rPr lang="en-US" sz="2000" dirty="0"/>
              <a:t> pada </a:t>
            </a:r>
            <a:r>
              <a:rPr lang="en-US" sz="2000" dirty="0" err="1"/>
              <a:t>mereka</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69139" y="3002746"/>
            <a:ext cx="6005962" cy="292387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t>Penjelasan</a:t>
            </a:r>
            <a:r>
              <a:rPr lang="en-US" sz="2000" b="1" dirty="0"/>
              <a:t> </a:t>
            </a:r>
            <a:r>
              <a:rPr lang="en-US" sz="2000" b="1" dirty="0" err="1"/>
              <a:t>Indikator</a:t>
            </a:r>
            <a:r>
              <a:rPr lang="en-US" sz="2000" b="1" dirty="0"/>
              <a:t>:</a:t>
            </a:r>
          </a:p>
          <a:p>
            <a:pPr marL="53975" lvl="1"/>
            <a:r>
              <a:rPr lang="en-US" sz="2000" dirty="0" err="1"/>
              <a:t>kemampuannya</a:t>
            </a:r>
            <a:r>
              <a:rPr lang="en-US" sz="2000" dirty="0"/>
              <a:t>  </a:t>
            </a:r>
            <a:r>
              <a:rPr lang="en-US" sz="2000" b="1" dirty="0" err="1"/>
              <a:t>memiliki</a:t>
            </a:r>
            <a:r>
              <a:rPr lang="en-US" sz="2000" b="1" dirty="0"/>
              <a:t>  </a:t>
            </a:r>
            <a:r>
              <a:rPr lang="en-US" sz="2000" b="1" dirty="0" err="1"/>
              <a:t>visi</a:t>
            </a:r>
            <a:r>
              <a:rPr lang="en-US" sz="2000" b="1" dirty="0"/>
              <a:t> dan  </a:t>
            </a:r>
            <a:r>
              <a:rPr lang="en-US" sz="2000" b="1" dirty="0" err="1"/>
              <a:t>misi</a:t>
            </a:r>
            <a:r>
              <a:rPr lang="en-US" sz="2000" b="1" dirty="0"/>
              <a:t>  </a:t>
            </a:r>
            <a:r>
              <a:rPr lang="en-US" sz="2000" b="1" dirty="0" err="1"/>
              <a:t>sekolah</a:t>
            </a:r>
            <a:r>
              <a:rPr lang="en-US" sz="2000" b="1" dirty="0"/>
              <a:t>  </a:t>
            </a:r>
            <a:r>
              <a:rPr lang="en-US" sz="2000" b="1" dirty="0" err="1"/>
              <a:t>dengan</a:t>
            </a:r>
            <a:r>
              <a:rPr lang="en-US" sz="2000" b="1" dirty="0"/>
              <a:t> </a:t>
            </a:r>
            <a:r>
              <a:rPr lang="en-US" sz="2000" b="1" dirty="0" err="1"/>
              <a:t>jelas</a:t>
            </a:r>
            <a:r>
              <a:rPr lang="en-US" sz="2000" b="1" dirty="0"/>
              <a:t>  </a:t>
            </a:r>
            <a:r>
              <a:rPr lang="en-US" sz="2000" dirty="0"/>
              <a:t>dan </a:t>
            </a:r>
            <a:r>
              <a:rPr lang="en-US" sz="2000" b="1" dirty="0" err="1"/>
              <a:t>mengkomunikasikan</a:t>
            </a:r>
            <a:r>
              <a:rPr lang="en-US" sz="2000" b="1" dirty="0"/>
              <a:t>  </a:t>
            </a:r>
            <a:r>
              <a:rPr lang="en-US" sz="2000" b="1" dirty="0" err="1"/>
              <a:t>kepada</a:t>
            </a:r>
            <a:r>
              <a:rPr lang="en-US" sz="2000" b="1" dirty="0"/>
              <a:t> </a:t>
            </a:r>
            <a:r>
              <a:rPr lang="en-US" sz="2000" b="1" dirty="0" err="1"/>
              <a:t>pemangku</a:t>
            </a:r>
            <a:r>
              <a:rPr lang="en-US" sz="2000" b="1" dirty="0"/>
              <a:t> </a:t>
            </a:r>
            <a:r>
              <a:rPr lang="en-US" sz="2000" b="1" dirty="0" err="1"/>
              <a:t>kepentingan</a:t>
            </a:r>
            <a:r>
              <a:rPr lang="en-US" sz="2000" b="1" dirty="0"/>
              <a:t>, </a:t>
            </a:r>
            <a:r>
              <a:rPr lang="en-US" sz="2000" b="1" dirty="0" err="1"/>
              <a:t>kepala</a:t>
            </a:r>
            <a:r>
              <a:rPr lang="en-US" sz="2000" b="1" dirty="0"/>
              <a:t> </a:t>
            </a:r>
            <a:r>
              <a:rPr lang="en-US" sz="2000" b="1" dirty="0" err="1"/>
              <a:t>sekolah</a:t>
            </a:r>
            <a:r>
              <a:rPr lang="en-US" sz="2000" b="1" dirty="0"/>
              <a:t> </a:t>
            </a:r>
            <a:r>
              <a:rPr lang="en-US" sz="2000" dirty="0" err="1"/>
              <a:t>mampu</a:t>
            </a:r>
            <a:r>
              <a:rPr lang="en-US" sz="2000" dirty="0"/>
              <a:t> </a:t>
            </a:r>
            <a:r>
              <a:rPr lang="en-US" sz="2000" dirty="0" err="1"/>
              <a:t>menerjemahkan</a:t>
            </a:r>
            <a:r>
              <a:rPr lang="en-US" sz="2000" dirty="0"/>
              <a:t>  </a:t>
            </a:r>
            <a:r>
              <a:rPr lang="en-US" sz="2000" dirty="0" err="1"/>
              <a:t>visi</a:t>
            </a:r>
            <a:r>
              <a:rPr lang="en-US" sz="2000" dirty="0"/>
              <a:t>  </a:t>
            </a:r>
            <a:r>
              <a:rPr lang="en-US" sz="2000" dirty="0" err="1"/>
              <a:t>misi</a:t>
            </a:r>
            <a:r>
              <a:rPr lang="en-US" sz="2000" dirty="0"/>
              <a:t>  </a:t>
            </a:r>
            <a:r>
              <a:rPr lang="en-US" sz="2000" dirty="0" err="1"/>
              <a:t>tersebut</a:t>
            </a:r>
            <a:r>
              <a:rPr lang="en-US" sz="2000" dirty="0"/>
              <a:t>  </a:t>
            </a:r>
            <a:r>
              <a:rPr lang="en-US" sz="2000" dirty="0" err="1"/>
              <a:t>ke</a:t>
            </a:r>
            <a:r>
              <a:rPr lang="en-US" sz="2000" dirty="0"/>
              <a:t> </a:t>
            </a:r>
            <a:r>
              <a:rPr lang="en-US" sz="2000" dirty="0" err="1"/>
              <a:t>dalam</a:t>
            </a:r>
            <a:r>
              <a:rPr lang="en-US" sz="2000" dirty="0"/>
              <a:t>  </a:t>
            </a:r>
            <a:r>
              <a:rPr lang="en-US" sz="2000" dirty="0" err="1"/>
              <a:t>aktivitas</a:t>
            </a:r>
            <a:r>
              <a:rPr lang="en-US" sz="2000" dirty="0"/>
              <a:t>,  program, dan </a:t>
            </a:r>
            <a:r>
              <a:rPr lang="en-US" sz="2000" dirty="0" err="1"/>
              <a:t>kebijakan</a:t>
            </a:r>
            <a:r>
              <a:rPr lang="en-US" sz="2000" dirty="0"/>
              <a:t>  lain </a:t>
            </a:r>
            <a:r>
              <a:rPr lang="en-US" sz="2000" dirty="0" err="1"/>
              <a:t>serta</a:t>
            </a:r>
            <a:r>
              <a:rPr lang="en-US" sz="2000" dirty="0"/>
              <a:t> </a:t>
            </a:r>
            <a:r>
              <a:rPr lang="en-US" sz="2000" dirty="0" err="1"/>
              <a:t>mampu</a:t>
            </a:r>
            <a:r>
              <a:rPr lang="en-US" sz="2000" dirty="0"/>
              <a:t> </a:t>
            </a:r>
            <a:r>
              <a:rPr lang="en-US" sz="2000" dirty="0" err="1"/>
              <a:t>membangun</a:t>
            </a:r>
            <a:r>
              <a:rPr lang="en-US" sz="2000" dirty="0"/>
              <a:t> shared leadership </a:t>
            </a:r>
            <a:r>
              <a:rPr lang="en-US" sz="2000" dirty="0" err="1"/>
              <a:t>bersama</a:t>
            </a:r>
            <a:r>
              <a:rPr lang="en-US" sz="2000" dirty="0"/>
              <a:t> </a:t>
            </a:r>
            <a:r>
              <a:rPr lang="en-US" sz="2000" dirty="0" err="1"/>
              <a:t>rekan</a:t>
            </a:r>
            <a:r>
              <a:rPr lang="en-US" sz="2000" dirty="0"/>
              <a:t> guru dan </a:t>
            </a:r>
            <a:r>
              <a:rPr lang="en-US" sz="2000" dirty="0" err="1"/>
              <a:t>tenaga</a:t>
            </a:r>
            <a:r>
              <a:rPr lang="en-US" sz="2000" dirty="0"/>
              <a:t> </a:t>
            </a:r>
            <a:r>
              <a:rPr lang="en-US" sz="2000" dirty="0" err="1"/>
              <a:t>kependidikan</a:t>
            </a:r>
            <a:r>
              <a:rPr lang="en-US" sz="2000" dirty="0"/>
              <a:t>, murid, orang </a:t>
            </a:r>
            <a:r>
              <a:rPr lang="en-US" sz="2000" dirty="0" err="1"/>
              <a:t>tua</a:t>
            </a:r>
            <a:r>
              <a:rPr lang="en-US" sz="2000" dirty="0"/>
              <a:t>/</a:t>
            </a:r>
            <a:r>
              <a:rPr lang="en-US" sz="2000" dirty="0" err="1"/>
              <a:t>wali</a:t>
            </a:r>
            <a:r>
              <a:rPr lang="en-US" sz="2000" dirty="0"/>
              <a:t> murid, dan </a:t>
            </a:r>
            <a:r>
              <a:rPr lang="en-US" sz="2000" dirty="0" err="1"/>
              <a:t>pihak</a:t>
            </a:r>
            <a:r>
              <a:rPr lang="en-US" sz="2000" dirty="0"/>
              <a:t> </a:t>
            </a:r>
            <a:r>
              <a:rPr lang="en-US" sz="2000" dirty="0" err="1"/>
              <a:t>lainnya</a:t>
            </a:r>
            <a:r>
              <a:rPr lang="en-US" sz="2000" dirty="0"/>
              <a:t> </a:t>
            </a:r>
            <a:r>
              <a:rPr lang="en-US" sz="2000" dirty="0" err="1"/>
              <a:t>untuk</a:t>
            </a:r>
            <a:r>
              <a:rPr lang="en-US" sz="2000" dirty="0"/>
              <a:t> </a:t>
            </a:r>
            <a:r>
              <a:rPr lang="en-US" sz="2000" dirty="0" err="1"/>
              <a:t>mencapai</a:t>
            </a:r>
            <a:r>
              <a:rPr lang="en-US" sz="2000" dirty="0"/>
              <a:t> </a:t>
            </a:r>
            <a:r>
              <a:rPr lang="en-US" sz="2000" dirty="0" err="1"/>
              <a:t>visi</a:t>
            </a:r>
            <a:r>
              <a:rPr lang="en-US" sz="2000" dirty="0"/>
              <a:t> </a:t>
            </a:r>
            <a:r>
              <a:rPr lang="en-US" sz="2000" dirty="0" err="1"/>
              <a:t>misi</a:t>
            </a:r>
            <a:r>
              <a:rPr lang="en-US" sz="2000" dirty="0"/>
              <a:t> </a:t>
            </a:r>
            <a:r>
              <a:rPr lang="en-US" sz="2000" dirty="0" err="1"/>
              <a:t>tersebut</a:t>
            </a:r>
            <a:endParaRPr lang="en-US" sz="20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6. </a:t>
            </a:r>
            <a:r>
              <a:rPr lang="en-US" sz="2000" b="1" dirty="0" err="1">
                <a:solidFill>
                  <a:schemeClr val="bg1"/>
                </a:solidFill>
              </a:rPr>
              <a:t>Kepala</a:t>
            </a:r>
            <a:r>
              <a:rPr lang="en-US" sz="2000"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menghadirkan</a:t>
            </a:r>
            <a:r>
              <a:rPr lang="en-US" sz="2000" b="1" dirty="0">
                <a:solidFill>
                  <a:schemeClr val="bg1"/>
                </a:solidFill>
              </a:rPr>
              <a:t> </a:t>
            </a:r>
            <a:r>
              <a:rPr lang="en-US" sz="2000" b="1" dirty="0" err="1">
                <a:solidFill>
                  <a:schemeClr val="bg1"/>
                </a:solidFill>
              </a:rPr>
              <a:t>layanan</a:t>
            </a:r>
            <a:r>
              <a:rPr lang="en-US" sz="2000" b="1" dirty="0">
                <a:solidFill>
                  <a:schemeClr val="bg1"/>
                </a:solidFill>
              </a:rPr>
              <a:t> </a:t>
            </a:r>
            <a:r>
              <a:rPr lang="en-US" sz="2000" b="1" dirty="0" err="1">
                <a:solidFill>
                  <a:schemeClr val="bg1"/>
                </a:solidFill>
              </a:rPr>
              <a:t>belajar</a:t>
            </a:r>
            <a:r>
              <a:rPr lang="en-US" sz="2000" b="1" dirty="0">
                <a:solidFill>
                  <a:schemeClr val="bg1"/>
                </a:solidFill>
              </a:rPr>
              <a:t> yang </a:t>
            </a:r>
            <a:r>
              <a:rPr lang="en-US" sz="2000" b="1" dirty="0" err="1">
                <a:solidFill>
                  <a:schemeClr val="bg1"/>
                </a:solidFill>
              </a:rPr>
              <a:t>partisipatif</a:t>
            </a:r>
            <a:r>
              <a:rPr lang="en-US" sz="2000" b="1" dirty="0">
                <a:solidFill>
                  <a:schemeClr val="bg1"/>
                </a:solidFill>
              </a:rPr>
              <a:t> dan </a:t>
            </a:r>
            <a:r>
              <a:rPr lang="en-US" sz="2000" b="1" dirty="0" err="1">
                <a:solidFill>
                  <a:schemeClr val="bg1"/>
                </a:solidFill>
              </a:rPr>
              <a:t>kolaboratif</a:t>
            </a:r>
            <a:r>
              <a:rPr lang="en-US" sz="2000" b="1" dirty="0">
                <a:solidFill>
                  <a:schemeClr val="bg1"/>
                </a:solidFill>
              </a:rPr>
              <a:t> </a:t>
            </a:r>
            <a:r>
              <a:rPr lang="en-US" sz="2000" b="1" dirty="0" err="1">
                <a:solidFill>
                  <a:schemeClr val="bg1"/>
                </a:solidFill>
              </a:rPr>
              <a:t>untuk</a:t>
            </a:r>
            <a:r>
              <a:rPr lang="en-US" sz="2000" b="1" dirty="0">
                <a:solidFill>
                  <a:schemeClr val="bg1"/>
                </a:solidFill>
              </a:rPr>
              <a:t> </a:t>
            </a:r>
            <a:r>
              <a:rPr lang="en-US" sz="2000" b="1" dirty="0" err="1">
                <a:solidFill>
                  <a:schemeClr val="bg1"/>
                </a:solidFill>
              </a:rPr>
              <a:t>tercapainya</a:t>
            </a:r>
            <a:r>
              <a:rPr lang="en-US" sz="2000" b="1" dirty="0">
                <a:solidFill>
                  <a:schemeClr val="bg1"/>
                </a:solidFill>
              </a:rPr>
              <a:t> </a:t>
            </a:r>
            <a:r>
              <a:rPr lang="en-US" sz="2000" b="1" dirty="0" err="1">
                <a:solidFill>
                  <a:schemeClr val="bg1"/>
                </a:solidFill>
              </a:rPr>
              <a:t>visi</a:t>
            </a:r>
            <a:r>
              <a:rPr lang="en-US" sz="2000" b="1" dirty="0">
                <a:solidFill>
                  <a:schemeClr val="bg1"/>
                </a:solidFill>
              </a:rPr>
              <a:t> dan </a:t>
            </a:r>
            <a:r>
              <a:rPr lang="en-US" sz="2000" b="1" dirty="0" err="1">
                <a:solidFill>
                  <a:schemeClr val="bg1"/>
                </a:solidFill>
              </a:rPr>
              <a:t>misi</a:t>
            </a:r>
            <a:r>
              <a:rPr lang="en-US" sz="2000"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1209808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8586" y="46676"/>
            <a:ext cx="11289414"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318404" y="1484807"/>
            <a:ext cx="5046133" cy="707886"/>
          </a:xfrm>
          <a:prstGeom prst="rect">
            <a:avLst/>
          </a:prstGeom>
        </p:spPr>
        <p:txBody>
          <a:bodyPr wrap="square">
            <a:spAutoFit/>
          </a:bodyPr>
          <a:lstStyle/>
          <a:p>
            <a:r>
              <a:rPr lang="en-US" b="1" dirty="0">
                <a:solidFill>
                  <a:schemeClr val="bg1"/>
                </a:solidFill>
              </a:rPr>
              <a:t>6.2. </a:t>
            </a:r>
            <a:r>
              <a:rPr lang="en-US" sz="2000" b="1" dirty="0" err="1">
                <a:solidFill>
                  <a:schemeClr val="bg1"/>
                </a:solidFill>
              </a:rPr>
              <a:t>Membangun</a:t>
            </a:r>
            <a:r>
              <a:rPr lang="en-US" sz="2000" b="1" dirty="0">
                <a:solidFill>
                  <a:schemeClr val="bg1"/>
                </a:solidFill>
              </a:rPr>
              <a:t> </a:t>
            </a:r>
            <a:r>
              <a:rPr lang="en-US" sz="2000" b="1" dirty="0" err="1">
                <a:solidFill>
                  <a:schemeClr val="bg1"/>
                </a:solidFill>
              </a:rPr>
              <a:t>komunikasi</a:t>
            </a:r>
            <a:r>
              <a:rPr lang="en-US" sz="2000" b="1" dirty="0">
                <a:solidFill>
                  <a:schemeClr val="bg1"/>
                </a:solidFill>
              </a:rPr>
              <a:t> dan </a:t>
            </a:r>
            <a:r>
              <a:rPr lang="en-US" sz="2000" b="1" dirty="0" err="1">
                <a:solidFill>
                  <a:schemeClr val="bg1"/>
                </a:solidFill>
              </a:rPr>
              <a:t>interaksi</a:t>
            </a:r>
            <a:r>
              <a:rPr lang="en-US" sz="2000" b="1" dirty="0">
                <a:solidFill>
                  <a:schemeClr val="bg1"/>
                </a:solidFill>
              </a:rPr>
              <a:t> </a:t>
            </a:r>
            <a:r>
              <a:rPr lang="en-US" sz="2000" b="1" dirty="0" err="1">
                <a:solidFill>
                  <a:schemeClr val="bg1"/>
                </a:solidFill>
              </a:rPr>
              <a:t>antarwarga</a:t>
            </a:r>
            <a:r>
              <a:rPr lang="en-US" sz="2000" b="1" dirty="0">
                <a:solidFill>
                  <a:schemeClr val="bg1"/>
                </a:solidFill>
              </a:rPr>
              <a:t> </a:t>
            </a:r>
            <a:r>
              <a:rPr lang="en-US" sz="2000" b="1" dirty="0" err="1">
                <a:solidFill>
                  <a:schemeClr val="bg1"/>
                </a:solidFill>
              </a:rPr>
              <a:t>secara</a:t>
            </a:r>
            <a:r>
              <a:rPr lang="en-US" sz="2000" b="1" dirty="0">
                <a:solidFill>
                  <a:schemeClr val="bg1"/>
                </a:solidFill>
              </a:rPr>
              <a:t> </a:t>
            </a:r>
            <a:r>
              <a:rPr lang="en-US" sz="2000" b="1" dirty="0" err="1">
                <a:solidFill>
                  <a:schemeClr val="bg1"/>
                </a:solidFill>
              </a:rPr>
              <a:t>berkala</a:t>
            </a:r>
            <a:r>
              <a:rPr lang="en-US" sz="2000"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313158" y="5373193"/>
            <a:ext cx="5428092" cy="1384995"/>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285750" lvl="0" indent="-285750">
              <a:buFont typeface="Wingdings" panose="05000000000000000000" pitchFamily="2" charset="2"/>
              <a:buChar char="§"/>
            </a:pPr>
            <a:r>
              <a:rPr lang="en-US" sz="1600" dirty="0">
                <a:solidFill>
                  <a:schemeClr val="tx1"/>
                </a:solidFill>
              </a:rPr>
              <a:t>RKT</a:t>
            </a:r>
          </a:p>
          <a:p>
            <a:pPr marL="285750" lvl="0" indent="-285750">
              <a:buFont typeface="Wingdings" panose="05000000000000000000" pitchFamily="2" charset="2"/>
              <a:buChar char="§"/>
            </a:pPr>
            <a:r>
              <a:rPr lang="en-US" sz="1600" dirty="0" err="1">
                <a:solidFill>
                  <a:schemeClr val="tx1"/>
                </a:solidFill>
              </a:rPr>
              <a:t>Laporan</a:t>
            </a:r>
            <a:r>
              <a:rPr lang="en-US" sz="1600" dirty="0">
                <a:solidFill>
                  <a:schemeClr val="tx1"/>
                </a:solidFill>
              </a:rPr>
              <a:t> </a:t>
            </a:r>
            <a:r>
              <a:rPr lang="en-US" sz="1600" dirty="0" err="1">
                <a:solidFill>
                  <a:schemeClr val="tx1"/>
                </a:solidFill>
              </a:rPr>
              <a:t>pelaksanaan</a:t>
            </a:r>
            <a:r>
              <a:rPr lang="en-US" sz="1600" dirty="0">
                <a:solidFill>
                  <a:schemeClr val="tx1"/>
                </a:solidFill>
              </a:rPr>
              <a:t> </a:t>
            </a:r>
            <a:r>
              <a:rPr lang="en-US" sz="1600" dirty="0" err="1">
                <a:solidFill>
                  <a:schemeClr val="tx1"/>
                </a:solidFill>
              </a:rPr>
              <a:t>kegiatan</a:t>
            </a:r>
            <a:r>
              <a:rPr lang="en-US" sz="1600" dirty="0">
                <a:solidFill>
                  <a:schemeClr val="tx1"/>
                </a:solidFill>
              </a:rPr>
              <a:t> </a:t>
            </a:r>
            <a:r>
              <a:rPr lang="en-US" sz="1600" dirty="0" err="1">
                <a:solidFill>
                  <a:schemeClr val="tx1"/>
                </a:solidFill>
              </a:rPr>
              <a:t>sekolah</a:t>
            </a:r>
            <a:endParaRPr lang="en-US" sz="1600" dirty="0">
              <a:solidFill>
                <a:schemeClr val="tx1"/>
              </a:solidFill>
            </a:endParaRPr>
          </a:p>
          <a:p>
            <a:pPr marL="285750" lvl="0" indent="-285750">
              <a:buFont typeface="Wingdings" panose="05000000000000000000" pitchFamily="2" charset="2"/>
              <a:buChar char="§"/>
            </a:pPr>
            <a:r>
              <a:rPr lang="en-US" sz="1600" dirty="0" err="1">
                <a:solidFill>
                  <a:schemeClr val="tx1"/>
                </a:solidFill>
              </a:rPr>
              <a:t>Rapat</a:t>
            </a:r>
            <a:r>
              <a:rPr lang="en-US" sz="1600" dirty="0">
                <a:solidFill>
                  <a:schemeClr val="tx1"/>
                </a:solidFill>
              </a:rPr>
              <a:t> guru dan </a:t>
            </a:r>
            <a:r>
              <a:rPr lang="en-US" sz="1600" dirty="0" err="1">
                <a:solidFill>
                  <a:schemeClr val="tx1"/>
                </a:solidFill>
              </a:rPr>
              <a:t>tenaga</a:t>
            </a:r>
            <a:r>
              <a:rPr lang="en-US" sz="1600" dirty="0">
                <a:solidFill>
                  <a:schemeClr val="tx1"/>
                </a:solidFill>
              </a:rPr>
              <a:t> </a:t>
            </a:r>
            <a:r>
              <a:rPr lang="en-US" sz="1600" dirty="0" err="1">
                <a:solidFill>
                  <a:schemeClr val="tx1"/>
                </a:solidFill>
              </a:rPr>
              <a:t>pendidikan</a:t>
            </a:r>
            <a:endParaRPr lang="en-US" sz="1600" dirty="0">
              <a:solidFill>
                <a:schemeClr val="tx1"/>
              </a:solidFill>
            </a:endParaRPr>
          </a:p>
          <a:p>
            <a:pPr marL="285750" lvl="0" indent="-285750">
              <a:buFont typeface="Wingdings" panose="05000000000000000000" pitchFamily="2" charset="2"/>
              <a:buChar char="§"/>
            </a:pPr>
            <a:r>
              <a:rPr lang="en-US" sz="1600" dirty="0">
                <a:solidFill>
                  <a:schemeClr val="tx1"/>
                </a:solidFill>
              </a:rPr>
              <a:t>SK </a:t>
            </a:r>
            <a:r>
              <a:rPr lang="en-US" sz="1600" dirty="0" err="1">
                <a:solidFill>
                  <a:schemeClr val="tx1"/>
                </a:solidFill>
              </a:rPr>
              <a:t>Komite</a:t>
            </a:r>
            <a:r>
              <a:rPr lang="en-US" sz="1600" dirty="0">
                <a:solidFill>
                  <a:schemeClr val="tx1"/>
                </a:solidFill>
              </a:rPr>
              <a:t> dan Bukti </a:t>
            </a:r>
            <a:r>
              <a:rPr lang="en-US" sz="1600" dirty="0" err="1">
                <a:solidFill>
                  <a:schemeClr val="tx1"/>
                </a:solidFill>
              </a:rPr>
              <a:t>rapat</a:t>
            </a:r>
            <a:r>
              <a:rPr lang="en-US" sz="1600" dirty="0">
                <a:solidFill>
                  <a:schemeClr val="tx1"/>
                </a:solidFill>
              </a:rPr>
              <a:t> </a:t>
            </a:r>
            <a:r>
              <a:rPr lang="en-US" sz="1600" dirty="0" err="1">
                <a:solidFill>
                  <a:schemeClr val="tx1"/>
                </a:solidFill>
              </a:rPr>
              <a:t>komite</a:t>
            </a:r>
            <a:endParaRPr lang="en-US" sz="1600" dirty="0">
              <a:solidFill>
                <a:schemeClr val="tx1"/>
              </a:solidFill>
            </a:endParaRPr>
          </a:p>
        </p:txBody>
      </p:sp>
      <p:sp>
        <p:nvSpPr>
          <p:cNvPr id="17" name="Rectangle 16"/>
          <p:cNvSpPr/>
          <p:nvPr/>
        </p:nvSpPr>
        <p:spPr>
          <a:xfrm>
            <a:off x="5916707" y="2931853"/>
            <a:ext cx="5886970" cy="3631763"/>
          </a:xfrm>
          <a:prstGeom prst="rect">
            <a:avLst/>
          </a:prstGeom>
          <a:solidFill>
            <a:schemeClr val="accent6">
              <a:lumMod val="40000"/>
              <a:lumOff val="60000"/>
            </a:schemeClr>
          </a:solidFill>
        </p:spPr>
        <p:txBody>
          <a:bodyPr wrap="square">
            <a:spAutoFit/>
          </a:bodyPr>
          <a:lstStyle/>
          <a:p>
            <a:pPr marL="342900" lvl="0" indent="-342900">
              <a:buFont typeface="Wingdings" panose="05000000000000000000" pitchFamily="2" charset="2"/>
              <a:buChar char="§"/>
            </a:pPr>
            <a:r>
              <a:rPr lang="en-US" sz="1600" b="1" dirty="0" err="1"/>
              <a:t>Telaah</a:t>
            </a:r>
            <a:r>
              <a:rPr lang="en-US" sz="1600" b="1" dirty="0"/>
              <a:t>  </a:t>
            </a:r>
            <a:r>
              <a:rPr lang="en-US" sz="1600" b="1" dirty="0" err="1"/>
              <a:t>Dokumen</a:t>
            </a:r>
            <a:r>
              <a:rPr lang="en-US" sz="1600" b="1" dirty="0"/>
              <a:t>  </a:t>
            </a:r>
            <a:r>
              <a:rPr lang="en-US" sz="1600" dirty="0" err="1"/>
              <a:t>bukti</a:t>
            </a:r>
            <a:r>
              <a:rPr lang="en-US" sz="1600" dirty="0"/>
              <a:t>  </a:t>
            </a:r>
            <a:r>
              <a:rPr lang="en-US" sz="1600" dirty="0" err="1"/>
              <a:t>adanya</a:t>
            </a:r>
            <a:r>
              <a:rPr lang="en-US" sz="1600" dirty="0"/>
              <a:t>  </a:t>
            </a:r>
            <a:r>
              <a:rPr lang="en-US" sz="1600" dirty="0" err="1"/>
              <a:t>kegiatan</a:t>
            </a:r>
            <a:r>
              <a:rPr lang="en-US" sz="1600" dirty="0"/>
              <a:t>  </a:t>
            </a:r>
            <a:r>
              <a:rPr lang="en-US" sz="1600" dirty="0" err="1"/>
              <a:t>sebagai</a:t>
            </a:r>
            <a:r>
              <a:rPr lang="en-US" sz="1600" dirty="0"/>
              <a:t> </a:t>
            </a:r>
            <a:r>
              <a:rPr lang="en-US" sz="1600" dirty="0" err="1"/>
              <a:t>wadah</a:t>
            </a:r>
            <a:r>
              <a:rPr lang="en-US" sz="1600" dirty="0"/>
              <a:t> </a:t>
            </a:r>
            <a:r>
              <a:rPr lang="en-US" sz="1600" dirty="0" err="1"/>
              <a:t>komunikasi</a:t>
            </a:r>
            <a:r>
              <a:rPr lang="en-US" sz="1600" dirty="0"/>
              <a:t>  dan </a:t>
            </a:r>
            <a:r>
              <a:rPr lang="en-US" sz="1600" dirty="0" err="1"/>
              <a:t>interaksi</a:t>
            </a:r>
            <a:r>
              <a:rPr lang="en-US" sz="1600" dirty="0"/>
              <a:t>  </a:t>
            </a:r>
            <a:r>
              <a:rPr lang="en-US" sz="1600" dirty="0" err="1"/>
              <a:t>kepala</a:t>
            </a:r>
            <a:r>
              <a:rPr lang="en-US" sz="1600" dirty="0"/>
              <a:t>  </a:t>
            </a:r>
            <a:r>
              <a:rPr lang="en-US" sz="1600" dirty="0" err="1"/>
              <a:t>sekolah</a:t>
            </a:r>
            <a:r>
              <a:rPr lang="en-US" sz="1600" dirty="0"/>
              <a:t>  dan </a:t>
            </a:r>
            <a:r>
              <a:rPr lang="en-US" sz="1600" dirty="0" err="1"/>
              <a:t>warga</a:t>
            </a:r>
            <a:r>
              <a:rPr lang="en-US" sz="1600" dirty="0"/>
              <a:t> </a:t>
            </a:r>
            <a:r>
              <a:rPr lang="en-US" sz="1600" dirty="0" err="1"/>
              <a:t>sekolah</a:t>
            </a:r>
            <a:r>
              <a:rPr lang="en-US" sz="1600" dirty="0"/>
              <a:t> </a:t>
            </a:r>
            <a:r>
              <a:rPr lang="en-US" sz="1600" dirty="0" err="1"/>
              <a:t>secara</a:t>
            </a:r>
            <a:r>
              <a:rPr lang="en-US" sz="1600" dirty="0"/>
              <a:t> </a:t>
            </a:r>
            <a:r>
              <a:rPr lang="en-US" sz="1600" dirty="0" err="1"/>
              <a:t>berkala</a:t>
            </a:r>
            <a:r>
              <a:rPr lang="en-US" sz="1600" dirty="0"/>
              <a:t>.</a:t>
            </a:r>
          </a:p>
          <a:p>
            <a:pPr marL="342900" lvl="0" indent="-342900">
              <a:buFont typeface="Wingdings" panose="05000000000000000000" pitchFamily="2" charset="2"/>
              <a:buChar char="§"/>
            </a:pPr>
            <a:r>
              <a:rPr lang="en-US" b="1" dirty="0" err="1"/>
              <a:t>Telaah</a:t>
            </a:r>
            <a:r>
              <a:rPr lang="en-US" b="1" dirty="0"/>
              <a:t>  </a:t>
            </a:r>
            <a:r>
              <a:rPr lang="en-US" b="1" dirty="0" err="1"/>
              <a:t>Dokumentasi</a:t>
            </a:r>
            <a:r>
              <a:rPr lang="en-US" b="1" dirty="0"/>
              <a:t>  </a:t>
            </a:r>
            <a:r>
              <a:rPr lang="en-US" dirty="0" err="1"/>
              <a:t>bukti</a:t>
            </a:r>
            <a:r>
              <a:rPr lang="en-US" dirty="0"/>
              <a:t>  </a:t>
            </a:r>
            <a:r>
              <a:rPr lang="en-US" dirty="0" err="1"/>
              <a:t>bahwa</a:t>
            </a:r>
            <a:r>
              <a:rPr lang="en-US" dirty="0"/>
              <a:t> </a:t>
            </a:r>
            <a:r>
              <a:rPr lang="en-US" dirty="0" err="1"/>
              <a:t>telah</a:t>
            </a:r>
            <a:r>
              <a:rPr lang="en-US" dirty="0"/>
              <a:t>  </a:t>
            </a:r>
            <a:r>
              <a:rPr lang="en-US" dirty="0" err="1"/>
              <a:t>terlaksana</a:t>
            </a:r>
            <a:r>
              <a:rPr lang="en-US" dirty="0"/>
              <a:t> </a:t>
            </a:r>
            <a:r>
              <a:rPr lang="en-US" dirty="0" err="1"/>
              <a:t>kegiatan</a:t>
            </a:r>
            <a:r>
              <a:rPr lang="en-US" dirty="0"/>
              <a:t> </a:t>
            </a:r>
            <a:r>
              <a:rPr lang="en-US" dirty="0" err="1"/>
              <a:t>sebagai</a:t>
            </a:r>
            <a:r>
              <a:rPr lang="en-US" dirty="0"/>
              <a:t> </a:t>
            </a:r>
            <a:r>
              <a:rPr lang="en-US" dirty="0" err="1"/>
              <a:t>wadah</a:t>
            </a:r>
            <a:r>
              <a:rPr lang="en-US" dirty="0"/>
              <a:t> </a:t>
            </a:r>
            <a:r>
              <a:rPr lang="en-US" dirty="0" err="1"/>
              <a:t>komunikasi</a:t>
            </a:r>
            <a:r>
              <a:rPr lang="en-US" dirty="0"/>
              <a:t> dan </a:t>
            </a:r>
            <a:r>
              <a:rPr lang="en-US" dirty="0" err="1"/>
              <a:t>interaksi</a:t>
            </a:r>
            <a:r>
              <a:rPr lang="en-US" dirty="0"/>
              <a:t> </a:t>
            </a:r>
            <a:r>
              <a:rPr lang="en-US" dirty="0" err="1"/>
              <a:t>kepala</a:t>
            </a:r>
            <a:r>
              <a:rPr lang="en-US" dirty="0"/>
              <a:t> </a:t>
            </a:r>
            <a:r>
              <a:rPr lang="en-US" dirty="0" err="1"/>
              <a:t>sekolah</a:t>
            </a:r>
            <a:r>
              <a:rPr lang="en-US" dirty="0"/>
              <a:t> dan </a:t>
            </a:r>
            <a:r>
              <a:rPr lang="en-US" dirty="0" err="1"/>
              <a:t>warga</a:t>
            </a:r>
            <a:r>
              <a:rPr lang="en-US" dirty="0"/>
              <a:t> </a:t>
            </a:r>
            <a:r>
              <a:rPr lang="en-US" dirty="0" err="1"/>
              <a:t>sekolah</a:t>
            </a:r>
            <a:r>
              <a:rPr lang="en-US" dirty="0"/>
              <a:t> </a:t>
            </a:r>
            <a:r>
              <a:rPr lang="en-US" dirty="0" err="1"/>
              <a:t>secara</a:t>
            </a:r>
            <a:r>
              <a:rPr lang="en-US" dirty="0"/>
              <a:t> </a:t>
            </a:r>
            <a:r>
              <a:rPr lang="en-US" dirty="0" err="1"/>
              <a:t>berkala</a:t>
            </a:r>
            <a:endParaRPr lang="en-US" sz="1600" b="1" dirty="0"/>
          </a:p>
          <a:p>
            <a:pPr marL="342900" lvl="0" indent="-342900">
              <a:buFont typeface="Wingdings" panose="05000000000000000000" pitchFamily="2" charset="2"/>
              <a:buChar char="§"/>
            </a:pPr>
            <a:r>
              <a:rPr lang="en-US" sz="1600" b="1" dirty="0" err="1"/>
              <a:t>Wawancara</a:t>
            </a:r>
            <a:r>
              <a:rPr lang="en-US" sz="1600" b="1" dirty="0"/>
              <a:t> </a:t>
            </a:r>
            <a:r>
              <a:rPr lang="en-US" sz="1600" dirty="0" err="1"/>
              <a:t>dengan</a:t>
            </a:r>
            <a:r>
              <a:rPr lang="en-US" sz="1600" dirty="0"/>
              <a:t> guru, </a:t>
            </a:r>
            <a:r>
              <a:rPr lang="en-US" sz="1600" dirty="0" err="1"/>
              <a:t>menggali</a:t>
            </a:r>
            <a:r>
              <a:rPr lang="en-US" sz="1600" dirty="0"/>
              <a:t> </a:t>
            </a:r>
            <a:r>
              <a:rPr lang="en-US" sz="1600" dirty="0" err="1"/>
              <a:t>informasi</a:t>
            </a:r>
            <a:r>
              <a:rPr lang="en-US" sz="1600" dirty="0"/>
              <a:t> </a:t>
            </a:r>
            <a:r>
              <a:rPr lang="en-US" sz="1600" dirty="0" err="1"/>
              <a:t>bahwa</a:t>
            </a:r>
            <a:r>
              <a:rPr lang="en-US" sz="1600" dirty="0"/>
              <a:t> </a:t>
            </a:r>
            <a:r>
              <a:rPr lang="en-US" sz="1600" dirty="0" err="1"/>
              <a:t>mereka</a:t>
            </a:r>
            <a:r>
              <a:rPr lang="en-US" sz="1600" dirty="0"/>
              <a:t> </a:t>
            </a:r>
            <a:r>
              <a:rPr lang="en-US" sz="1600" dirty="0" err="1"/>
              <a:t>berkomunikasi</a:t>
            </a:r>
            <a:r>
              <a:rPr lang="en-US" sz="1600" dirty="0"/>
              <a:t> dan </a:t>
            </a:r>
            <a:r>
              <a:rPr lang="en-US" sz="1600" dirty="0" err="1"/>
              <a:t>berinteraksi</a:t>
            </a:r>
            <a:r>
              <a:rPr lang="en-US" sz="1600" dirty="0"/>
              <a:t> </a:t>
            </a:r>
            <a:r>
              <a:rPr lang="en-US" sz="1600" dirty="0" err="1"/>
              <a:t>secara</a:t>
            </a:r>
            <a:r>
              <a:rPr lang="en-US" sz="1600" dirty="0"/>
              <a:t> </a:t>
            </a:r>
            <a:r>
              <a:rPr lang="en-US" sz="1600" dirty="0" err="1"/>
              <a:t>berkala</a:t>
            </a:r>
            <a:r>
              <a:rPr lang="en-US" sz="1600" dirty="0"/>
              <a:t> </a:t>
            </a:r>
            <a:r>
              <a:rPr lang="en-US" sz="1600" dirty="0" err="1"/>
              <a:t>dengan</a:t>
            </a:r>
            <a:r>
              <a:rPr lang="en-US" sz="1600" dirty="0"/>
              <a:t> </a:t>
            </a:r>
            <a:r>
              <a:rPr lang="en-US" sz="1600" dirty="0" err="1"/>
              <a:t>kepala</a:t>
            </a:r>
            <a:r>
              <a:rPr lang="en-US" sz="1600" dirty="0"/>
              <a:t> </a:t>
            </a:r>
            <a:r>
              <a:rPr lang="en-US" sz="1600" dirty="0" err="1"/>
              <a:t>sekolah</a:t>
            </a:r>
            <a:r>
              <a:rPr lang="en-US" sz="1600" dirty="0"/>
              <a:t> </a:t>
            </a:r>
            <a:r>
              <a:rPr lang="en-US" sz="1600" dirty="0" err="1"/>
              <a:t>untuk</a:t>
            </a:r>
            <a:r>
              <a:rPr lang="en-US" sz="1600" dirty="0"/>
              <a:t> </a:t>
            </a:r>
            <a:r>
              <a:rPr lang="en-US" sz="1600" dirty="0" err="1"/>
              <a:t>berbagai</a:t>
            </a:r>
            <a:r>
              <a:rPr lang="en-US" sz="1600" dirty="0"/>
              <a:t> </a:t>
            </a:r>
            <a:r>
              <a:rPr lang="en-US" sz="1600" dirty="0" err="1"/>
              <a:t>konteks</a:t>
            </a:r>
            <a:r>
              <a:rPr lang="en-US" sz="1600" dirty="0"/>
              <a:t>; </a:t>
            </a:r>
            <a:r>
              <a:rPr lang="en-US" sz="1600" dirty="0" err="1"/>
              <a:t>seperti</a:t>
            </a:r>
            <a:r>
              <a:rPr lang="en-US" sz="1600" dirty="0"/>
              <a:t> </a:t>
            </a:r>
            <a:r>
              <a:rPr lang="en-US" sz="1600" dirty="0" err="1"/>
              <a:t>pertemuan</a:t>
            </a:r>
            <a:r>
              <a:rPr lang="en-US" sz="1600" dirty="0"/>
              <a:t> rutin </a:t>
            </a:r>
            <a:r>
              <a:rPr lang="en-US" sz="1600" dirty="0" err="1"/>
              <a:t>mingguan</a:t>
            </a:r>
            <a:r>
              <a:rPr lang="en-US" sz="1600" dirty="0"/>
              <a:t>, </a:t>
            </a:r>
            <a:r>
              <a:rPr lang="en-US" sz="1600" dirty="0" err="1"/>
              <a:t>supervisi</a:t>
            </a:r>
            <a:r>
              <a:rPr lang="en-US" sz="1600" dirty="0"/>
              <a:t> </a:t>
            </a:r>
            <a:r>
              <a:rPr lang="en-US" sz="1600" dirty="0" err="1"/>
              <a:t>akademik</a:t>
            </a:r>
            <a:r>
              <a:rPr lang="en-US" sz="1600" dirty="0"/>
              <a:t>, </a:t>
            </a:r>
            <a:r>
              <a:rPr lang="en-US" sz="1600" dirty="0" err="1"/>
              <a:t>pertemuan</a:t>
            </a:r>
            <a:r>
              <a:rPr lang="en-US" sz="1600" dirty="0"/>
              <a:t> </a:t>
            </a:r>
            <a:r>
              <a:rPr lang="en-US" sz="1600" dirty="0" err="1"/>
              <a:t>individu</a:t>
            </a:r>
            <a:endParaRPr lang="en-US" sz="1600" dirty="0"/>
          </a:p>
          <a:p>
            <a:pPr marL="342900" lvl="0" indent="-342900">
              <a:buFont typeface="Arial" panose="020B0604020202020204" pitchFamily="34" charset="0"/>
              <a:buChar char="•"/>
            </a:pPr>
            <a:r>
              <a:rPr lang="en-US" sz="1600" b="1" dirty="0" err="1"/>
              <a:t>Wawancara</a:t>
            </a:r>
            <a:r>
              <a:rPr lang="en-US" sz="1600" dirty="0"/>
              <a:t> </a:t>
            </a:r>
            <a:r>
              <a:rPr lang="en-US" sz="1600" dirty="0" err="1"/>
              <a:t>menggali</a:t>
            </a:r>
            <a:r>
              <a:rPr lang="en-US" sz="1600" dirty="0"/>
              <a:t> </a:t>
            </a:r>
            <a:r>
              <a:rPr lang="en-US" sz="1600" dirty="0" err="1"/>
              <a:t>informasi</a:t>
            </a:r>
            <a:r>
              <a:rPr lang="en-US" sz="1600" dirty="0"/>
              <a:t> </a:t>
            </a:r>
            <a:r>
              <a:rPr lang="en-US" sz="1600" dirty="0" err="1"/>
              <a:t>pertemuan</a:t>
            </a:r>
            <a:r>
              <a:rPr lang="en-US" sz="1600" dirty="0"/>
              <a:t> informal </a:t>
            </a:r>
            <a:r>
              <a:rPr lang="en-US" sz="1600" dirty="0" err="1"/>
              <a:t>lainnya</a:t>
            </a:r>
            <a:r>
              <a:rPr lang="en-US" sz="1600" dirty="0"/>
              <a:t> </a:t>
            </a:r>
            <a:r>
              <a:rPr lang="en-US" sz="1600" dirty="0" err="1"/>
              <a:t>seperti</a:t>
            </a:r>
            <a:r>
              <a:rPr lang="en-US" sz="1600" dirty="0"/>
              <a:t> </a:t>
            </a:r>
            <a:r>
              <a:rPr lang="en-US" sz="1600" dirty="0" err="1"/>
              <a:t>menyapa</a:t>
            </a:r>
            <a:r>
              <a:rPr lang="en-US" sz="1600" dirty="0"/>
              <a:t> di </a:t>
            </a:r>
            <a:r>
              <a:rPr lang="en-US" sz="1600" dirty="0" err="1"/>
              <a:t>pintu</a:t>
            </a:r>
            <a:r>
              <a:rPr lang="en-US" sz="1600" dirty="0"/>
              <a:t> </a:t>
            </a:r>
            <a:r>
              <a:rPr lang="en-US" sz="1600" dirty="0" err="1"/>
              <a:t>masuk</a:t>
            </a:r>
            <a:r>
              <a:rPr lang="en-US" sz="1600" dirty="0"/>
              <a:t> </a:t>
            </a:r>
            <a:r>
              <a:rPr lang="en-US" sz="1600" dirty="0" err="1"/>
              <a:t>sekolah</a:t>
            </a:r>
            <a:r>
              <a:rPr lang="en-US" sz="1600" dirty="0"/>
              <a:t> di </a:t>
            </a:r>
            <a:r>
              <a:rPr lang="en-US" sz="1600" dirty="0" err="1"/>
              <a:t>pagi</a:t>
            </a:r>
            <a:r>
              <a:rPr lang="en-US" sz="1600" dirty="0"/>
              <a:t> </a:t>
            </a:r>
            <a:r>
              <a:rPr lang="en-US" sz="1600" dirty="0" err="1"/>
              <a:t>hari</a:t>
            </a:r>
            <a:r>
              <a:rPr lang="en-US" sz="1600" dirty="0"/>
              <a:t>, </a:t>
            </a:r>
            <a:r>
              <a:rPr lang="en-US" sz="1600" dirty="0" err="1"/>
              <a:t>upacara</a:t>
            </a:r>
            <a:r>
              <a:rPr lang="en-US" sz="1600" dirty="0"/>
              <a:t>, </a:t>
            </a:r>
            <a:r>
              <a:rPr lang="en-US" sz="1600" dirty="0" err="1"/>
              <a:t>pertemuan</a:t>
            </a:r>
            <a:r>
              <a:rPr lang="en-US" sz="1600" dirty="0"/>
              <a:t> </a:t>
            </a:r>
            <a:r>
              <a:rPr lang="en-US" sz="1600" dirty="0" err="1"/>
              <a:t>bersama</a:t>
            </a:r>
            <a:r>
              <a:rPr lang="en-US" sz="1600" dirty="0"/>
              <a:t>, </a:t>
            </a:r>
            <a:r>
              <a:rPr lang="en-US" sz="1600" dirty="0" err="1"/>
              <a:t>observasi</a:t>
            </a:r>
            <a:r>
              <a:rPr lang="en-US" sz="1600" dirty="0"/>
              <a:t> </a:t>
            </a:r>
            <a:r>
              <a:rPr lang="en-US" sz="1600" dirty="0" err="1"/>
              <a:t>kelas</a:t>
            </a:r>
            <a:r>
              <a:rPr lang="en-US" sz="1600" dirty="0"/>
              <a:t>, </a:t>
            </a:r>
            <a:r>
              <a:rPr lang="en-US" sz="1600" dirty="0" err="1"/>
              <a:t>presentasi</a:t>
            </a:r>
            <a:r>
              <a:rPr lang="en-US" sz="1600" dirty="0"/>
              <a:t> program </a:t>
            </a:r>
            <a:r>
              <a:rPr lang="en-US" sz="1600" dirty="0" err="1"/>
              <a:t>sekolah</a:t>
            </a:r>
            <a:r>
              <a:rPr lang="en-US" sz="1600" dirty="0"/>
              <a:t> </a:t>
            </a:r>
            <a:r>
              <a:rPr lang="en-US" sz="1600" dirty="0" err="1"/>
              <a:t>awal</a:t>
            </a:r>
            <a:r>
              <a:rPr lang="en-US" sz="1600" dirty="0"/>
              <a:t> </a:t>
            </a:r>
            <a:r>
              <a:rPr lang="en-US" sz="1600" dirty="0" err="1"/>
              <a:t>tahun</a:t>
            </a:r>
            <a:r>
              <a:rPr lang="en-US" sz="1600" dirty="0"/>
              <a:t>, semester, acara </a:t>
            </a:r>
            <a:r>
              <a:rPr lang="en-US" sz="1600" dirty="0" err="1"/>
              <a:t>kenaikan</a:t>
            </a:r>
            <a:r>
              <a:rPr lang="en-US" sz="1600" dirty="0"/>
              <a:t> </a:t>
            </a:r>
            <a:r>
              <a:rPr lang="en-US" sz="1600" dirty="0" err="1"/>
              <a:t>kelas</a:t>
            </a:r>
            <a:r>
              <a:rPr lang="en-US" sz="1600" dirty="0"/>
              <a:t>, </a:t>
            </a:r>
            <a:r>
              <a:rPr lang="en-US" sz="1600" dirty="0" err="1"/>
              <a:t>dll</a:t>
            </a:r>
            <a:r>
              <a:rPr lang="en-US" sz="1600" dirty="0"/>
              <a:t>.</a:t>
            </a:r>
            <a:endParaRPr lang="en-US" sz="1600" b="1" dirty="0"/>
          </a:p>
        </p:txBody>
      </p:sp>
      <p:sp>
        <p:nvSpPr>
          <p:cNvPr id="3" name="Rectangle 2">
            <a:extLst>
              <a:ext uri="{FF2B5EF4-FFF2-40B4-BE49-F238E27FC236}">
                <a16:creationId xmlns:a16="http://schemas.microsoft.com/office/drawing/2014/main" id="{E591C3A5-CB48-277D-5F9C-2E9F03316A29}"/>
              </a:ext>
            </a:extLst>
          </p:cNvPr>
          <p:cNvSpPr/>
          <p:nvPr/>
        </p:nvSpPr>
        <p:spPr>
          <a:xfrm>
            <a:off x="313159" y="2897312"/>
            <a:ext cx="5428091" cy="240065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membangun</a:t>
            </a:r>
            <a:r>
              <a:rPr lang="en-US" dirty="0"/>
              <a:t> </a:t>
            </a:r>
            <a:r>
              <a:rPr lang="en-US" b="1" dirty="0" err="1"/>
              <a:t>komunikasi</a:t>
            </a:r>
            <a:r>
              <a:rPr lang="en-US" b="1" dirty="0"/>
              <a:t> dan </a:t>
            </a:r>
            <a:r>
              <a:rPr lang="en-US" b="1" dirty="0" err="1"/>
              <a:t>interaksi</a:t>
            </a:r>
            <a:r>
              <a:rPr lang="en-US" b="1" dirty="0"/>
              <a:t> </a:t>
            </a:r>
            <a:r>
              <a:rPr lang="en-US" b="1" dirty="0" err="1"/>
              <a:t>antarwarga</a:t>
            </a:r>
            <a:r>
              <a:rPr lang="en-US" b="1" dirty="0"/>
              <a:t> </a:t>
            </a:r>
            <a:r>
              <a:rPr lang="en-US" dirty="0" err="1"/>
              <a:t>secara</a:t>
            </a:r>
            <a:r>
              <a:rPr lang="en-US" dirty="0"/>
              <a:t> </a:t>
            </a:r>
            <a:r>
              <a:rPr lang="en-US" dirty="0" err="1"/>
              <a:t>berkalamemastikan</a:t>
            </a:r>
            <a:r>
              <a:rPr lang="en-US" dirty="0"/>
              <a:t>  </a:t>
            </a:r>
            <a:r>
              <a:rPr lang="en-US" dirty="0" err="1"/>
              <a:t>adanya</a:t>
            </a:r>
            <a:r>
              <a:rPr lang="en-US" dirty="0"/>
              <a:t> </a:t>
            </a:r>
            <a:r>
              <a:rPr lang="en-US" dirty="0" err="1"/>
              <a:t>komunikasi</a:t>
            </a:r>
            <a:r>
              <a:rPr lang="en-US" dirty="0"/>
              <a:t> dan </a:t>
            </a:r>
            <a:r>
              <a:rPr lang="en-US" dirty="0" err="1"/>
              <a:t>interaksi</a:t>
            </a:r>
            <a:r>
              <a:rPr lang="en-US" dirty="0"/>
              <a:t>  </a:t>
            </a:r>
            <a:r>
              <a:rPr lang="en-US" dirty="0" err="1"/>
              <a:t>antar</a:t>
            </a:r>
            <a:r>
              <a:rPr lang="en-US" dirty="0"/>
              <a:t> </a:t>
            </a:r>
            <a:r>
              <a:rPr lang="en-US" dirty="0" err="1"/>
              <a:t>warga-nya</a:t>
            </a:r>
            <a:r>
              <a:rPr lang="en-US" dirty="0"/>
              <a:t> </a:t>
            </a:r>
            <a:r>
              <a:rPr lang="en-US" dirty="0" err="1"/>
              <a:t>secara</a:t>
            </a:r>
            <a:r>
              <a:rPr lang="en-US" dirty="0"/>
              <a:t> </a:t>
            </a:r>
            <a:r>
              <a:rPr lang="en-US" dirty="0" err="1"/>
              <a:t>berkala</a:t>
            </a:r>
            <a:r>
              <a:rPr lang="en-US" dirty="0"/>
              <a:t>.  </a:t>
            </a:r>
            <a:r>
              <a:rPr lang="en-US" dirty="0" err="1"/>
              <a:t>Komunikasi</a:t>
            </a:r>
            <a:r>
              <a:rPr lang="en-US" dirty="0"/>
              <a:t>  dan </a:t>
            </a:r>
            <a:r>
              <a:rPr lang="en-US" dirty="0" err="1"/>
              <a:t>interaksi</a:t>
            </a:r>
            <a:r>
              <a:rPr lang="en-US" dirty="0"/>
              <a:t> </a:t>
            </a:r>
            <a:r>
              <a:rPr lang="en-US" dirty="0" err="1"/>
              <a:t>dapat</a:t>
            </a:r>
            <a:r>
              <a:rPr lang="en-US" dirty="0"/>
              <a:t> </a:t>
            </a:r>
            <a:r>
              <a:rPr lang="en-US" dirty="0" err="1"/>
              <a:t>dilakukan</a:t>
            </a:r>
            <a:r>
              <a:rPr lang="en-US" dirty="0"/>
              <a:t> </a:t>
            </a:r>
            <a:r>
              <a:rPr lang="en-US" dirty="0" err="1"/>
              <a:t>melalui</a:t>
            </a:r>
            <a:r>
              <a:rPr lang="en-US" dirty="0"/>
              <a:t> </a:t>
            </a:r>
            <a:r>
              <a:rPr lang="en-US" dirty="0" err="1"/>
              <a:t>berbagai</a:t>
            </a:r>
            <a:r>
              <a:rPr lang="en-US" dirty="0"/>
              <a:t> </a:t>
            </a:r>
            <a:r>
              <a:rPr lang="en-US" dirty="0" err="1"/>
              <a:t>cara</a:t>
            </a:r>
            <a:r>
              <a:rPr lang="en-US" dirty="0"/>
              <a:t>, </a:t>
            </a:r>
            <a:r>
              <a:rPr lang="en-US" dirty="0" err="1"/>
              <a:t>mulai</a:t>
            </a:r>
            <a:r>
              <a:rPr lang="en-US" dirty="0"/>
              <a:t> </a:t>
            </a:r>
            <a:r>
              <a:rPr lang="en-US" dirty="0" err="1"/>
              <a:t>dari</a:t>
            </a:r>
            <a:r>
              <a:rPr lang="en-US" dirty="0"/>
              <a:t> </a:t>
            </a:r>
            <a:r>
              <a:rPr lang="en-US" dirty="0" err="1"/>
              <a:t>diseminasi</a:t>
            </a:r>
            <a:r>
              <a:rPr lang="en-US" dirty="0"/>
              <a:t> </a:t>
            </a:r>
            <a:r>
              <a:rPr lang="en-US" dirty="0" err="1"/>
              <a:t>rancangan</a:t>
            </a:r>
            <a:r>
              <a:rPr lang="en-US" dirty="0"/>
              <a:t> </a:t>
            </a:r>
            <a:r>
              <a:rPr lang="en-US" dirty="0" err="1"/>
              <a:t>belajar</a:t>
            </a:r>
            <a:r>
              <a:rPr lang="en-US" dirty="0"/>
              <a:t> di </a:t>
            </a:r>
            <a:r>
              <a:rPr lang="en-US" dirty="0" err="1"/>
              <a:t>dalam</a:t>
            </a:r>
            <a:r>
              <a:rPr lang="en-US" dirty="0"/>
              <a:t> </a:t>
            </a:r>
            <a:r>
              <a:rPr lang="en-US" dirty="0" err="1"/>
              <a:t>kalender</a:t>
            </a:r>
            <a:r>
              <a:rPr lang="en-US" dirty="0"/>
              <a:t> </a:t>
            </a:r>
            <a:r>
              <a:rPr lang="en-US" dirty="0" err="1"/>
              <a:t>akademik</a:t>
            </a:r>
            <a:r>
              <a:rPr lang="en-US" dirty="0"/>
              <a:t>, </a:t>
            </a:r>
            <a:r>
              <a:rPr lang="en-US" dirty="0" err="1"/>
              <a:t>pemberitahuan</a:t>
            </a:r>
            <a:r>
              <a:rPr lang="en-US" dirty="0"/>
              <a:t> </a:t>
            </a:r>
            <a:r>
              <a:rPr lang="en-US" dirty="0" err="1"/>
              <a:t>berkala</a:t>
            </a:r>
            <a:r>
              <a:rPr lang="en-US" dirty="0"/>
              <a:t>, </a:t>
            </a:r>
            <a:r>
              <a:rPr lang="en-US" dirty="0" err="1"/>
              <a:t>hingga</a:t>
            </a:r>
            <a:r>
              <a:rPr lang="en-US" dirty="0"/>
              <a:t> </a:t>
            </a:r>
            <a:r>
              <a:rPr lang="en-US" dirty="0" err="1"/>
              <a:t>penyelenggaraan</a:t>
            </a:r>
            <a:r>
              <a:rPr lang="en-US" dirty="0"/>
              <a:t>  </a:t>
            </a:r>
            <a:r>
              <a:rPr lang="en-US" dirty="0" err="1"/>
              <a:t>kelas</a:t>
            </a:r>
            <a:r>
              <a:rPr lang="en-US" dirty="0"/>
              <a:t>  orang </a:t>
            </a:r>
            <a:r>
              <a:rPr lang="en-US" dirty="0" err="1"/>
              <a:t>tua</a:t>
            </a:r>
            <a:endParaRPr lang="en-US" sz="24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6. </a:t>
            </a:r>
            <a:r>
              <a:rPr lang="en-US" sz="2000" b="1" dirty="0" err="1">
                <a:solidFill>
                  <a:schemeClr val="bg1"/>
                </a:solidFill>
              </a:rPr>
              <a:t>Kepala</a:t>
            </a:r>
            <a:r>
              <a:rPr lang="en-US" sz="2000"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menghadirkan</a:t>
            </a:r>
            <a:r>
              <a:rPr lang="en-US" sz="2000" b="1" dirty="0">
                <a:solidFill>
                  <a:schemeClr val="bg1"/>
                </a:solidFill>
              </a:rPr>
              <a:t> </a:t>
            </a:r>
            <a:r>
              <a:rPr lang="en-US" sz="2000" b="1" dirty="0" err="1">
                <a:solidFill>
                  <a:schemeClr val="bg1"/>
                </a:solidFill>
              </a:rPr>
              <a:t>layanan</a:t>
            </a:r>
            <a:r>
              <a:rPr lang="en-US" sz="2000" b="1" dirty="0">
                <a:solidFill>
                  <a:schemeClr val="bg1"/>
                </a:solidFill>
              </a:rPr>
              <a:t> </a:t>
            </a:r>
            <a:r>
              <a:rPr lang="en-US" sz="2000" b="1" dirty="0" err="1">
                <a:solidFill>
                  <a:schemeClr val="bg1"/>
                </a:solidFill>
              </a:rPr>
              <a:t>belajar</a:t>
            </a:r>
            <a:r>
              <a:rPr lang="en-US" sz="2000" b="1" dirty="0">
                <a:solidFill>
                  <a:schemeClr val="bg1"/>
                </a:solidFill>
              </a:rPr>
              <a:t> yang </a:t>
            </a:r>
            <a:r>
              <a:rPr lang="en-US" sz="2000" b="1" dirty="0" err="1">
                <a:solidFill>
                  <a:schemeClr val="bg1"/>
                </a:solidFill>
              </a:rPr>
              <a:t>partisipatif</a:t>
            </a:r>
            <a:r>
              <a:rPr lang="en-US" sz="2000" b="1" dirty="0">
                <a:solidFill>
                  <a:schemeClr val="bg1"/>
                </a:solidFill>
              </a:rPr>
              <a:t> dan </a:t>
            </a:r>
            <a:r>
              <a:rPr lang="en-US" sz="2000" b="1" dirty="0" err="1">
                <a:solidFill>
                  <a:schemeClr val="bg1"/>
                </a:solidFill>
              </a:rPr>
              <a:t>kolaboratif</a:t>
            </a:r>
            <a:r>
              <a:rPr lang="en-US" sz="2000" b="1" dirty="0">
                <a:solidFill>
                  <a:schemeClr val="bg1"/>
                </a:solidFill>
              </a:rPr>
              <a:t> </a:t>
            </a:r>
            <a:r>
              <a:rPr lang="en-US" sz="2000" b="1" dirty="0" err="1">
                <a:solidFill>
                  <a:schemeClr val="bg1"/>
                </a:solidFill>
              </a:rPr>
              <a:t>untuk</a:t>
            </a:r>
            <a:r>
              <a:rPr lang="en-US" sz="2000" b="1" dirty="0">
                <a:solidFill>
                  <a:schemeClr val="bg1"/>
                </a:solidFill>
              </a:rPr>
              <a:t> </a:t>
            </a:r>
            <a:r>
              <a:rPr lang="en-US" sz="2000" b="1" dirty="0" err="1">
                <a:solidFill>
                  <a:schemeClr val="bg1"/>
                </a:solidFill>
              </a:rPr>
              <a:t>tercapainya</a:t>
            </a:r>
            <a:r>
              <a:rPr lang="en-US" sz="2000" b="1" dirty="0">
                <a:solidFill>
                  <a:schemeClr val="bg1"/>
                </a:solidFill>
              </a:rPr>
              <a:t> </a:t>
            </a:r>
            <a:r>
              <a:rPr lang="en-US" sz="2000" b="1" dirty="0" err="1">
                <a:solidFill>
                  <a:schemeClr val="bg1"/>
                </a:solidFill>
              </a:rPr>
              <a:t>visi</a:t>
            </a:r>
            <a:r>
              <a:rPr lang="en-US" sz="2000" b="1" dirty="0">
                <a:solidFill>
                  <a:schemeClr val="bg1"/>
                </a:solidFill>
              </a:rPr>
              <a:t> dan </a:t>
            </a:r>
            <a:r>
              <a:rPr lang="en-US" sz="2000" b="1" dirty="0" err="1">
                <a:solidFill>
                  <a:schemeClr val="bg1"/>
                </a:solidFill>
              </a:rPr>
              <a:t>misi</a:t>
            </a:r>
            <a:r>
              <a:rPr lang="en-US" sz="2000"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9531942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2259" y="120514"/>
            <a:ext cx="11121657"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135056" y="1115200"/>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5080183" y="150311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14844" y="1290036"/>
            <a:ext cx="5046133" cy="830997"/>
          </a:xfrm>
          <a:prstGeom prst="rect">
            <a:avLst/>
          </a:prstGeom>
        </p:spPr>
        <p:txBody>
          <a:bodyPr wrap="square">
            <a:spAutoFit/>
          </a:bodyPr>
          <a:lstStyle/>
          <a:p>
            <a:r>
              <a:rPr lang="en-US" sz="1600" b="1" dirty="0">
                <a:solidFill>
                  <a:schemeClr val="bg1"/>
                </a:solidFill>
              </a:rPr>
              <a:t>6.3. </a:t>
            </a:r>
            <a:r>
              <a:rPr lang="en-US" sz="1600" b="1" dirty="0" err="1">
                <a:solidFill>
                  <a:schemeClr val="bg1"/>
                </a:solidFill>
              </a:rPr>
              <a:t>Melakukan</a:t>
            </a:r>
            <a:r>
              <a:rPr lang="en-US" sz="1600" b="1" dirty="0">
                <a:solidFill>
                  <a:schemeClr val="bg1"/>
                </a:solidFill>
              </a:rPr>
              <a:t> </a:t>
            </a:r>
            <a:r>
              <a:rPr lang="en-US" sz="1600" b="1" dirty="0" err="1">
                <a:solidFill>
                  <a:schemeClr val="bg1"/>
                </a:solidFill>
              </a:rPr>
              <a:t>kolaborasi</a:t>
            </a:r>
            <a:r>
              <a:rPr lang="en-US" sz="1600" b="1" dirty="0">
                <a:solidFill>
                  <a:schemeClr val="bg1"/>
                </a:solidFill>
              </a:rPr>
              <a:t> </a:t>
            </a:r>
            <a:r>
              <a:rPr lang="en-US" sz="1600" b="1" dirty="0" err="1">
                <a:solidFill>
                  <a:schemeClr val="bg1"/>
                </a:solidFill>
              </a:rPr>
              <a:t>atau</a:t>
            </a:r>
            <a:r>
              <a:rPr lang="en-US" sz="1600" b="1" dirty="0">
                <a:solidFill>
                  <a:schemeClr val="bg1"/>
                </a:solidFill>
              </a:rPr>
              <a:t> </a:t>
            </a:r>
            <a:r>
              <a:rPr lang="en-US" sz="1600" b="1" dirty="0" err="1">
                <a:solidFill>
                  <a:schemeClr val="bg1"/>
                </a:solidFill>
              </a:rPr>
              <a:t>kemitraan</a:t>
            </a:r>
            <a:r>
              <a:rPr lang="en-US" sz="1600" b="1" dirty="0">
                <a:solidFill>
                  <a:schemeClr val="bg1"/>
                </a:solidFill>
              </a:rPr>
              <a:t> </a:t>
            </a:r>
          </a:p>
          <a:p>
            <a:r>
              <a:rPr lang="en-US" sz="1600" b="1" dirty="0" err="1">
                <a:solidFill>
                  <a:schemeClr val="bg1"/>
                </a:solidFill>
              </a:rPr>
              <a:t>dengan</a:t>
            </a:r>
            <a:r>
              <a:rPr lang="en-US" sz="1600" b="1" dirty="0">
                <a:solidFill>
                  <a:schemeClr val="bg1"/>
                </a:solidFill>
              </a:rPr>
              <a:t> orang </a:t>
            </a:r>
            <a:r>
              <a:rPr lang="en-US" sz="1600" b="1" dirty="0" err="1">
                <a:solidFill>
                  <a:schemeClr val="bg1"/>
                </a:solidFill>
              </a:rPr>
              <a:t>tua</a:t>
            </a:r>
            <a:r>
              <a:rPr lang="en-US" sz="1600" b="1" dirty="0">
                <a:solidFill>
                  <a:schemeClr val="bg1"/>
                </a:solidFill>
              </a:rPr>
              <a:t>/</a:t>
            </a:r>
            <a:r>
              <a:rPr lang="en-US" sz="1600" b="1" dirty="0" err="1">
                <a:solidFill>
                  <a:schemeClr val="bg1"/>
                </a:solidFill>
              </a:rPr>
              <a:t>wali</a:t>
            </a:r>
            <a:r>
              <a:rPr lang="en-US" sz="1600" b="1" dirty="0">
                <a:solidFill>
                  <a:schemeClr val="bg1"/>
                </a:solidFill>
              </a:rPr>
              <a:t> </a:t>
            </a:r>
            <a:r>
              <a:rPr lang="en-US" sz="1600" b="1" dirty="0" err="1">
                <a:solidFill>
                  <a:schemeClr val="bg1"/>
                </a:solidFill>
              </a:rPr>
              <a:t>dalam</a:t>
            </a:r>
            <a:r>
              <a:rPr lang="en-US" sz="1600" b="1" dirty="0">
                <a:solidFill>
                  <a:schemeClr val="bg1"/>
                </a:solidFill>
              </a:rPr>
              <a:t> </a:t>
            </a:r>
            <a:r>
              <a:rPr lang="en-US" sz="1600" b="1" dirty="0" err="1">
                <a:solidFill>
                  <a:schemeClr val="bg1"/>
                </a:solidFill>
              </a:rPr>
              <a:t>rangka</a:t>
            </a:r>
            <a:r>
              <a:rPr lang="en-US" sz="1600" b="1" dirty="0">
                <a:solidFill>
                  <a:schemeClr val="bg1"/>
                </a:solidFill>
              </a:rPr>
              <a:t> </a:t>
            </a:r>
            <a:r>
              <a:rPr lang="en-US" sz="1600" b="1" dirty="0" err="1">
                <a:solidFill>
                  <a:schemeClr val="bg1"/>
                </a:solidFill>
              </a:rPr>
              <a:t>mendukung</a:t>
            </a:r>
            <a:r>
              <a:rPr lang="en-US" sz="1600" b="1" dirty="0">
                <a:solidFill>
                  <a:schemeClr val="bg1"/>
                </a:solidFill>
              </a:rPr>
              <a:t> </a:t>
            </a:r>
            <a:r>
              <a:rPr lang="en-US" sz="1600" b="1" dirty="0" err="1">
                <a:solidFill>
                  <a:schemeClr val="bg1"/>
                </a:solidFill>
              </a:rPr>
              <a:t>penyelenggaraan</a:t>
            </a:r>
            <a:r>
              <a:rPr lang="en-US" sz="1600" b="1" dirty="0">
                <a:solidFill>
                  <a:schemeClr val="bg1"/>
                </a:solidFill>
              </a:rPr>
              <a:t> </a:t>
            </a:r>
            <a:r>
              <a:rPr lang="en-US" sz="1600" b="1" dirty="0" err="1">
                <a:solidFill>
                  <a:schemeClr val="bg1"/>
                </a:solidFill>
              </a:rPr>
              <a:t>layanan</a:t>
            </a:r>
            <a:r>
              <a:rPr lang="en-US" sz="1600" b="1" dirty="0">
                <a:solidFill>
                  <a:schemeClr val="bg1"/>
                </a:solidFill>
              </a:rPr>
              <a:t> </a:t>
            </a:r>
            <a:r>
              <a:rPr lang="en-US" sz="1600" b="1" dirty="0" err="1">
                <a:solidFill>
                  <a:schemeClr val="bg1"/>
                </a:solidFill>
              </a:rPr>
              <a:t>pendidikan</a:t>
            </a:r>
            <a:r>
              <a:rPr lang="en-US" sz="1600" b="1" dirty="0">
                <a:solidFill>
                  <a:schemeClr val="bg1"/>
                </a:solidFill>
              </a:rPr>
              <a:t>.</a:t>
            </a:r>
            <a:endParaRPr kumimoji="0" lang="id-ID" sz="16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297302" y="4899452"/>
            <a:ext cx="6005963" cy="123110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39725" lvl="1" indent="-285750">
              <a:buFont typeface="Wingdings" panose="05000000000000000000" pitchFamily="2" charset="2"/>
              <a:buChar char="§"/>
            </a:pPr>
            <a:r>
              <a:rPr lang="en-US" dirty="0">
                <a:solidFill>
                  <a:schemeClr val="tx1"/>
                </a:solidFill>
              </a:rPr>
              <a:t>SK </a:t>
            </a:r>
            <a:r>
              <a:rPr lang="en-US" dirty="0" err="1">
                <a:solidFill>
                  <a:schemeClr val="tx1"/>
                </a:solidFill>
              </a:rPr>
              <a:t>panitia</a:t>
            </a:r>
            <a:r>
              <a:rPr lang="en-US" dirty="0">
                <a:solidFill>
                  <a:schemeClr val="tx1"/>
                </a:solidFill>
              </a:rPr>
              <a:t> </a:t>
            </a:r>
            <a:r>
              <a:rPr lang="en-US" dirty="0" err="1">
                <a:solidFill>
                  <a:schemeClr val="tx1"/>
                </a:solidFill>
              </a:rPr>
              <a:t>kegiatan</a:t>
            </a:r>
            <a:r>
              <a:rPr lang="en-US" dirty="0">
                <a:solidFill>
                  <a:schemeClr val="tx1"/>
                </a:solidFill>
              </a:rPr>
              <a:t> madrasah/ </a:t>
            </a:r>
            <a:r>
              <a:rPr lang="en-US" dirty="0" err="1">
                <a:solidFill>
                  <a:schemeClr val="tx1"/>
                </a:solidFill>
              </a:rPr>
              <a:t>kegiatan</a:t>
            </a:r>
            <a:r>
              <a:rPr lang="en-US" dirty="0">
                <a:solidFill>
                  <a:schemeClr val="tx1"/>
                </a:solidFill>
              </a:rPr>
              <a:t> </a:t>
            </a:r>
            <a:r>
              <a:rPr lang="en-US" dirty="0" err="1">
                <a:solidFill>
                  <a:schemeClr val="tx1"/>
                </a:solidFill>
              </a:rPr>
              <a:t>pembelajaran</a:t>
            </a:r>
            <a:r>
              <a:rPr lang="en-US" dirty="0">
                <a:solidFill>
                  <a:schemeClr val="tx1"/>
                </a:solidFill>
              </a:rPr>
              <a:t> yang </a:t>
            </a:r>
            <a:r>
              <a:rPr lang="en-US" dirty="0" err="1">
                <a:solidFill>
                  <a:schemeClr val="tx1"/>
                </a:solidFill>
              </a:rPr>
              <a:t>melibatkan</a:t>
            </a:r>
            <a:r>
              <a:rPr lang="en-US" dirty="0">
                <a:solidFill>
                  <a:schemeClr val="tx1"/>
                </a:solidFill>
              </a:rPr>
              <a:t> orang </a:t>
            </a:r>
            <a:r>
              <a:rPr lang="en-US" dirty="0" err="1">
                <a:solidFill>
                  <a:schemeClr val="tx1"/>
                </a:solidFill>
              </a:rPr>
              <a:t>tua</a:t>
            </a:r>
            <a:r>
              <a:rPr lang="en-US" dirty="0">
                <a:solidFill>
                  <a:schemeClr val="tx1"/>
                </a:solidFill>
              </a:rPr>
              <a:t>/ </a:t>
            </a:r>
            <a:r>
              <a:rPr lang="en-US" dirty="0" err="1">
                <a:solidFill>
                  <a:schemeClr val="tx1"/>
                </a:solidFill>
              </a:rPr>
              <a:t>komite</a:t>
            </a:r>
            <a:r>
              <a:rPr lang="en-US" dirty="0">
                <a:solidFill>
                  <a:schemeClr val="tx1"/>
                </a:solidFill>
              </a:rPr>
              <a:t>/ </a:t>
            </a:r>
            <a:r>
              <a:rPr lang="en-US" dirty="0" err="1">
                <a:solidFill>
                  <a:schemeClr val="tx1"/>
                </a:solidFill>
              </a:rPr>
              <a:t>paguyuban</a:t>
            </a:r>
            <a:endParaRPr lang="en-US" dirty="0">
              <a:solidFill>
                <a:schemeClr val="tx1"/>
              </a:solidFill>
            </a:endParaRPr>
          </a:p>
          <a:p>
            <a:pPr marL="339725" lvl="1" indent="-285750">
              <a:buFont typeface="Wingdings" panose="05000000000000000000" pitchFamily="2" charset="2"/>
              <a:buChar char="§"/>
            </a:pPr>
            <a:r>
              <a:rPr lang="en-US" dirty="0" err="1">
                <a:solidFill>
                  <a:schemeClr val="tx1"/>
                </a:solidFill>
              </a:rPr>
              <a:t>Laporan</a:t>
            </a:r>
            <a:r>
              <a:rPr lang="en-US" dirty="0">
                <a:solidFill>
                  <a:schemeClr val="tx1"/>
                </a:solidFill>
              </a:rPr>
              <a:t> </a:t>
            </a:r>
            <a:r>
              <a:rPr lang="en-US" dirty="0" err="1">
                <a:solidFill>
                  <a:schemeClr val="tx1"/>
                </a:solidFill>
              </a:rPr>
              <a:t>kegiatan</a:t>
            </a:r>
            <a:r>
              <a:rPr lang="en-US" dirty="0">
                <a:solidFill>
                  <a:schemeClr val="tx1"/>
                </a:solidFill>
              </a:rPr>
              <a:t> dan video </a:t>
            </a:r>
            <a:r>
              <a:rPr lang="en-US" dirty="0" err="1">
                <a:solidFill>
                  <a:schemeClr val="tx1"/>
                </a:solidFill>
              </a:rPr>
              <a:t>kegiatan</a:t>
            </a:r>
            <a:r>
              <a:rPr lang="en-US" dirty="0">
                <a:solidFill>
                  <a:schemeClr val="tx1"/>
                </a:solidFill>
              </a:rPr>
              <a:t> </a:t>
            </a:r>
          </a:p>
        </p:txBody>
      </p:sp>
      <p:sp>
        <p:nvSpPr>
          <p:cNvPr id="17" name="Rectangle 16"/>
          <p:cNvSpPr/>
          <p:nvPr/>
        </p:nvSpPr>
        <p:spPr>
          <a:xfrm>
            <a:off x="6496493" y="2931853"/>
            <a:ext cx="5398204" cy="3046988"/>
          </a:xfrm>
          <a:prstGeom prst="rect">
            <a:avLst/>
          </a:prstGeom>
          <a:solidFill>
            <a:schemeClr val="accent6">
              <a:lumMod val="40000"/>
              <a:lumOff val="60000"/>
            </a:schemeClr>
          </a:solidFill>
        </p:spPr>
        <p:txBody>
          <a:bodyPr wrap="square">
            <a:spAutoFit/>
          </a:bodyPr>
          <a:lstStyle/>
          <a:p>
            <a:pPr marL="342900" lvl="0" indent="-342900">
              <a:buFont typeface="Wingdings" panose="05000000000000000000" pitchFamily="2" charset="2"/>
              <a:buChar char="§"/>
            </a:pPr>
            <a:r>
              <a:rPr lang="en-US" sz="1600" b="1" dirty="0" err="1"/>
              <a:t>Telaah</a:t>
            </a:r>
            <a:r>
              <a:rPr lang="en-US" sz="1600" b="1" dirty="0"/>
              <a:t>  </a:t>
            </a:r>
            <a:r>
              <a:rPr lang="en-US" sz="1600" b="1" dirty="0" err="1"/>
              <a:t>Dokumen</a:t>
            </a:r>
            <a:r>
              <a:rPr lang="en-US" sz="1600" b="1" dirty="0"/>
              <a:t>  </a:t>
            </a:r>
            <a:r>
              <a:rPr lang="en-US" sz="1600" dirty="0" err="1"/>
              <a:t>bukti</a:t>
            </a:r>
            <a:r>
              <a:rPr lang="en-US" sz="1600" dirty="0"/>
              <a:t>  </a:t>
            </a:r>
            <a:r>
              <a:rPr lang="en-US" sz="1600" dirty="0" err="1"/>
              <a:t>kegiatan</a:t>
            </a:r>
            <a:r>
              <a:rPr lang="en-US" sz="1600" dirty="0"/>
              <a:t>  </a:t>
            </a:r>
            <a:r>
              <a:rPr lang="en-US" sz="1600" dirty="0" err="1"/>
              <a:t>kolaborasi</a:t>
            </a:r>
            <a:r>
              <a:rPr lang="en-US" sz="1600" dirty="0"/>
              <a:t>  </a:t>
            </a:r>
            <a:r>
              <a:rPr lang="en-US" sz="1600" dirty="0" err="1"/>
              <a:t>atau</a:t>
            </a:r>
            <a:r>
              <a:rPr lang="en-US" sz="1600" dirty="0"/>
              <a:t> </a:t>
            </a:r>
            <a:r>
              <a:rPr lang="en-US" sz="1600" dirty="0" err="1"/>
              <a:t>kemitraan</a:t>
            </a:r>
            <a:r>
              <a:rPr lang="en-US" sz="1600" dirty="0"/>
              <a:t> </a:t>
            </a:r>
            <a:r>
              <a:rPr lang="en-US" sz="1600" dirty="0" err="1"/>
              <a:t>dengan</a:t>
            </a:r>
            <a:r>
              <a:rPr lang="en-US" sz="1600" dirty="0"/>
              <a:t> </a:t>
            </a:r>
            <a:r>
              <a:rPr lang="en-US" sz="1600" dirty="0" err="1"/>
              <a:t>orangtua</a:t>
            </a:r>
            <a:r>
              <a:rPr lang="en-US" sz="1600" dirty="0"/>
              <a:t> murid  </a:t>
            </a:r>
            <a:r>
              <a:rPr lang="en-US" sz="1600" dirty="0" err="1"/>
              <a:t>untuk</a:t>
            </a:r>
            <a:r>
              <a:rPr lang="en-US" sz="1600" dirty="0"/>
              <a:t> </a:t>
            </a:r>
            <a:r>
              <a:rPr lang="en-US" sz="1600" dirty="0" err="1"/>
              <a:t>mendukung</a:t>
            </a:r>
            <a:r>
              <a:rPr lang="en-US" sz="1600" dirty="0"/>
              <a:t> </a:t>
            </a:r>
            <a:r>
              <a:rPr lang="en-US" sz="1600" dirty="0" err="1"/>
              <a:t>penyelenggaraan</a:t>
            </a:r>
            <a:r>
              <a:rPr lang="en-US" sz="1600" dirty="0"/>
              <a:t> </a:t>
            </a:r>
            <a:r>
              <a:rPr lang="en-US" sz="1600" dirty="0" err="1"/>
              <a:t>pendidikan</a:t>
            </a:r>
            <a:r>
              <a:rPr lang="en-US" sz="1600" dirty="0"/>
              <a:t>  </a:t>
            </a:r>
            <a:r>
              <a:rPr lang="en-US" sz="1600" dirty="0" err="1"/>
              <a:t>misalnya</a:t>
            </a:r>
            <a:r>
              <a:rPr lang="en-US" sz="1600" dirty="0"/>
              <a:t> </a:t>
            </a:r>
            <a:r>
              <a:rPr lang="en-US" sz="1600" dirty="0" err="1"/>
              <a:t>kegiatan</a:t>
            </a:r>
            <a:r>
              <a:rPr lang="en-US" sz="1600" dirty="0"/>
              <a:t> </a:t>
            </a:r>
            <a:r>
              <a:rPr lang="en-US" sz="1600" dirty="0" err="1"/>
              <a:t>orangtua</a:t>
            </a:r>
            <a:r>
              <a:rPr lang="en-US" sz="1600" dirty="0"/>
              <a:t> </a:t>
            </a:r>
            <a:r>
              <a:rPr lang="en-US" sz="1600" dirty="0" err="1"/>
              <a:t>berbagi</a:t>
            </a:r>
            <a:r>
              <a:rPr lang="en-US" sz="1600" dirty="0"/>
              <a:t> </a:t>
            </a:r>
            <a:r>
              <a:rPr lang="en-US" sz="1600" dirty="0" err="1"/>
              <a:t>pengalaman</a:t>
            </a:r>
            <a:r>
              <a:rPr lang="en-US" sz="1600" dirty="0"/>
              <a:t> </a:t>
            </a:r>
            <a:r>
              <a:rPr lang="en-US" sz="1600" dirty="0" err="1"/>
              <a:t>dengan</a:t>
            </a:r>
            <a:r>
              <a:rPr lang="en-US" sz="1600" dirty="0"/>
              <a:t> murid-murid   </a:t>
            </a:r>
            <a:r>
              <a:rPr lang="en-US" sz="1600" dirty="0" err="1"/>
              <a:t>dengan</a:t>
            </a:r>
            <a:r>
              <a:rPr lang="en-US" sz="1600" dirty="0"/>
              <a:t>  </a:t>
            </a:r>
            <a:r>
              <a:rPr lang="en-US" sz="1600" dirty="0" err="1"/>
              <a:t>menjadi</a:t>
            </a:r>
            <a:r>
              <a:rPr lang="en-US" sz="1600" dirty="0"/>
              <a:t>   </a:t>
            </a:r>
            <a:r>
              <a:rPr lang="en-US" sz="1600" dirty="0" err="1"/>
              <a:t>narasumber</a:t>
            </a:r>
            <a:r>
              <a:rPr lang="en-US" sz="1600" dirty="0"/>
              <a:t>  di   </a:t>
            </a:r>
            <a:r>
              <a:rPr lang="en-US" sz="1600" dirty="0" err="1"/>
              <a:t>pelajaran-pelajaran</a:t>
            </a:r>
            <a:r>
              <a:rPr lang="en-US" sz="1600" dirty="0"/>
              <a:t> </a:t>
            </a:r>
            <a:r>
              <a:rPr lang="en-US" sz="1600" dirty="0" err="1"/>
              <a:t>tertentu</a:t>
            </a:r>
            <a:r>
              <a:rPr lang="en-US" sz="1600" dirty="0"/>
              <a:t>, </a:t>
            </a:r>
            <a:r>
              <a:rPr lang="en-US" sz="1600" dirty="0" err="1"/>
              <a:t>orangtua</a:t>
            </a:r>
            <a:r>
              <a:rPr lang="en-US" sz="1600" dirty="0"/>
              <a:t> </a:t>
            </a:r>
            <a:r>
              <a:rPr lang="en-US" sz="1600" dirty="0" err="1"/>
              <a:t>terlibat</a:t>
            </a:r>
            <a:r>
              <a:rPr lang="en-US" sz="1600" dirty="0"/>
              <a:t> </a:t>
            </a:r>
            <a:r>
              <a:rPr lang="en-US" sz="1600" dirty="0" err="1"/>
              <a:t>dalam</a:t>
            </a:r>
            <a:r>
              <a:rPr lang="en-US" sz="1600" dirty="0"/>
              <a:t> </a:t>
            </a:r>
            <a:r>
              <a:rPr lang="en-US" sz="1600" dirty="0" err="1"/>
              <a:t>kepanitiaan</a:t>
            </a:r>
            <a:r>
              <a:rPr lang="en-US" sz="1600" dirty="0"/>
              <a:t> </a:t>
            </a:r>
            <a:r>
              <a:rPr lang="en-US" sz="1600" dirty="0" err="1"/>
              <a:t>kegiatan</a:t>
            </a:r>
            <a:r>
              <a:rPr lang="en-US" sz="1600" dirty="0"/>
              <a:t> </a:t>
            </a:r>
            <a:r>
              <a:rPr lang="en-US" sz="1600" dirty="0" err="1"/>
              <a:t>sekolah</a:t>
            </a:r>
            <a:r>
              <a:rPr lang="en-US" sz="1600" dirty="0"/>
              <a:t>, </a:t>
            </a:r>
            <a:r>
              <a:rPr lang="en-US" sz="1600" dirty="0" err="1"/>
              <a:t>dll</a:t>
            </a:r>
            <a:endParaRPr lang="en-US" sz="1600" b="1" dirty="0"/>
          </a:p>
          <a:p>
            <a:pPr marL="342900" lvl="0" indent="-342900">
              <a:buFont typeface="Wingdings" panose="05000000000000000000" pitchFamily="2" charset="2"/>
              <a:buChar char="§"/>
            </a:pPr>
            <a:r>
              <a:rPr lang="en-US" sz="1600" b="1" dirty="0" err="1"/>
              <a:t>Wawancara</a:t>
            </a:r>
            <a:r>
              <a:rPr lang="en-US" sz="1600" dirty="0"/>
              <a:t> </a:t>
            </a:r>
            <a:r>
              <a:rPr lang="en-US" sz="1600" dirty="0" err="1"/>
              <a:t>dengan</a:t>
            </a:r>
            <a:r>
              <a:rPr lang="en-US" sz="1600" dirty="0"/>
              <a:t> </a:t>
            </a:r>
            <a:r>
              <a:rPr lang="en-US" sz="1600" dirty="0" err="1"/>
              <a:t>orangtua</a:t>
            </a:r>
            <a:r>
              <a:rPr lang="en-US" sz="1600" dirty="0"/>
              <a:t> murid, </a:t>
            </a:r>
            <a:r>
              <a:rPr lang="en-US" sz="1600" dirty="0" err="1"/>
              <a:t>menggali</a:t>
            </a:r>
            <a:r>
              <a:rPr lang="en-US" sz="1600" dirty="0"/>
              <a:t> </a:t>
            </a:r>
            <a:r>
              <a:rPr lang="en-US" sz="1600" dirty="0" err="1"/>
              <a:t>informasi</a:t>
            </a:r>
            <a:r>
              <a:rPr lang="en-US" sz="1600" dirty="0"/>
              <a:t> yang </a:t>
            </a:r>
            <a:r>
              <a:rPr lang="en-US" sz="1600" dirty="0" err="1"/>
              <a:t>menunjukkan</a:t>
            </a:r>
            <a:r>
              <a:rPr lang="en-US" sz="1600" dirty="0"/>
              <a:t> </a:t>
            </a:r>
            <a:r>
              <a:rPr lang="en-US" sz="1600" dirty="0" err="1"/>
              <a:t>bahwa</a:t>
            </a:r>
            <a:r>
              <a:rPr lang="en-US" sz="1600" dirty="0"/>
              <a:t> </a:t>
            </a:r>
            <a:r>
              <a:rPr lang="en-US" sz="1600" dirty="0" err="1"/>
              <a:t>telah</a:t>
            </a:r>
            <a:r>
              <a:rPr lang="en-US" sz="1600" dirty="0"/>
              <a:t> </a:t>
            </a:r>
            <a:r>
              <a:rPr lang="en-US" sz="1600" dirty="0" err="1"/>
              <a:t>dilakukan</a:t>
            </a:r>
            <a:r>
              <a:rPr lang="en-US" sz="1600" dirty="0"/>
              <a:t> </a:t>
            </a:r>
            <a:r>
              <a:rPr lang="en-US" sz="1600" dirty="0" err="1"/>
              <a:t>kolaborasi</a:t>
            </a:r>
            <a:r>
              <a:rPr lang="en-US" sz="1600" dirty="0"/>
              <a:t> </a:t>
            </a:r>
            <a:r>
              <a:rPr lang="en-US" sz="1600" dirty="0" err="1"/>
              <a:t>dengan</a:t>
            </a:r>
            <a:r>
              <a:rPr lang="en-US" sz="1600" dirty="0"/>
              <a:t> </a:t>
            </a:r>
            <a:r>
              <a:rPr lang="en-US" sz="1600" dirty="0" err="1"/>
              <a:t>orangtua</a:t>
            </a:r>
            <a:r>
              <a:rPr lang="en-US" sz="1600" dirty="0"/>
              <a:t> </a:t>
            </a:r>
            <a:r>
              <a:rPr lang="en-US" sz="1600" dirty="0" err="1"/>
              <a:t>dalam</a:t>
            </a:r>
            <a:r>
              <a:rPr lang="en-US" sz="1600" dirty="0"/>
              <a:t> </a:t>
            </a:r>
            <a:r>
              <a:rPr lang="en-US" sz="1600" dirty="0" err="1"/>
              <a:t>berbagai</a:t>
            </a:r>
            <a:r>
              <a:rPr lang="en-US" sz="1600" dirty="0"/>
              <a:t> </a:t>
            </a:r>
            <a:r>
              <a:rPr lang="en-US" sz="1600" dirty="0" err="1"/>
              <a:t>cara</a:t>
            </a:r>
            <a:r>
              <a:rPr lang="en-US" sz="1600" dirty="0"/>
              <a:t>. </a:t>
            </a:r>
          </a:p>
          <a:p>
            <a:pPr marL="342900" lvl="0" indent="-342900">
              <a:buFont typeface="Wingdings" panose="05000000000000000000" pitchFamily="2" charset="2"/>
              <a:buChar char="§"/>
            </a:pPr>
            <a:r>
              <a:rPr lang="en-US" sz="1600" b="1" dirty="0" err="1"/>
              <a:t>Wawancara</a:t>
            </a:r>
            <a:r>
              <a:rPr lang="en-US" sz="1600" dirty="0"/>
              <a:t> </a:t>
            </a:r>
            <a:r>
              <a:rPr lang="en-US" sz="1600" dirty="0" err="1"/>
              <a:t>dengan</a:t>
            </a:r>
            <a:r>
              <a:rPr lang="en-US" sz="1600" dirty="0"/>
              <a:t> </a:t>
            </a:r>
            <a:r>
              <a:rPr lang="en-US" sz="1600" dirty="0" err="1"/>
              <a:t>orangtua</a:t>
            </a:r>
            <a:r>
              <a:rPr lang="en-US" sz="1600" dirty="0"/>
              <a:t> murid, </a:t>
            </a:r>
            <a:r>
              <a:rPr lang="en-US" sz="1600" dirty="0" err="1"/>
              <a:t>menggali</a:t>
            </a:r>
            <a:r>
              <a:rPr lang="en-US" sz="1600" dirty="0"/>
              <a:t>  </a:t>
            </a:r>
            <a:r>
              <a:rPr lang="en-US" sz="1600" dirty="0" err="1"/>
              <a:t>informasi</a:t>
            </a:r>
            <a:r>
              <a:rPr lang="en-US" sz="1600" dirty="0"/>
              <a:t> yang </a:t>
            </a:r>
            <a:r>
              <a:rPr lang="en-US" sz="1600" dirty="0" err="1"/>
              <a:t>menunjukkan</a:t>
            </a:r>
            <a:r>
              <a:rPr lang="en-US" sz="1600" dirty="0"/>
              <a:t> </a:t>
            </a:r>
            <a:r>
              <a:rPr lang="en-US" sz="1600" dirty="0" err="1"/>
              <a:t>bahwa</a:t>
            </a:r>
            <a:r>
              <a:rPr lang="en-US" sz="1600" dirty="0"/>
              <a:t> </a:t>
            </a:r>
            <a:r>
              <a:rPr lang="en-US" sz="1600" dirty="0" err="1"/>
              <a:t>telah</a:t>
            </a:r>
            <a:r>
              <a:rPr lang="en-US" sz="1600" dirty="0"/>
              <a:t> </a:t>
            </a:r>
            <a:r>
              <a:rPr lang="en-US" sz="1600" dirty="0" err="1"/>
              <a:t>dilakukan</a:t>
            </a:r>
            <a:r>
              <a:rPr lang="en-US" sz="1600" dirty="0"/>
              <a:t> </a:t>
            </a:r>
            <a:r>
              <a:rPr lang="en-US" sz="1600" dirty="0" err="1"/>
              <a:t>kolaborasi</a:t>
            </a:r>
            <a:r>
              <a:rPr lang="en-US" sz="1600" dirty="0"/>
              <a:t> </a:t>
            </a:r>
            <a:r>
              <a:rPr lang="en-US" sz="1600" dirty="0" err="1"/>
              <a:t>dengan</a:t>
            </a:r>
            <a:r>
              <a:rPr lang="en-US" sz="1600" dirty="0"/>
              <a:t> </a:t>
            </a:r>
            <a:r>
              <a:rPr lang="en-US" sz="1600" dirty="0" err="1"/>
              <a:t>orangtua</a:t>
            </a:r>
            <a:r>
              <a:rPr lang="en-US" sz="1600" dirty="0"/>
              <a:t> </a:t>
            </a:r>
            <a:r>
              <a:rPr lang="en-US" sz="1600" dirty="0" err="1"/>
              <a:t>dalam</a:t>
            </a:r>
            <a:r>
              <a:rPr lang="en-US" sz="1600" dirty="0"/>
              <a:t> </a:t>
            </a:r>
            <a:r>
              <a:rPr lang="en-US" sz="1600" dirty="0" err="1"/>
              <a:t>berbagai</a:t>
            </a:r>
            <a:r>
              <a:rPr lang="en-US" sz="1600" dirty="0"/>
              <a:t> </a:t>
            </a:r>
            <a:r>
              <a:rPr lang="en-US" sz="1600" dirty="0" err="1"/>
              <a:t>cara</a:t>
            </a:r>
            <a:r>
              <a:rPr lang="en-US" sz="1600" dirty="0"/>
              <a:t>.</a:t>
            </a:r>
            <a:endParaRPr lang="en-US" sz="1600" b="1" dirty="0"/>
          </a:p>
        </p:txBody>
      </p:sp>
      <p:sp>
        <p:nvSpPr>
          <p:cNvPr id="3" name="Rectangle 2">
            <a:extLst>
              <a:ext uri="{FF2B5EF4-FFF2-40B4-BE49-F238E27FC236}">
                <a16:creationId xmlns:a16="http://schemas.microsoft.com/office/drawing/2014/main" id="{E591C3A5-CB48-277D-5F9C-2E9F03316A29}"/>
              </a:ext>
            </a:extLst>
          </p:cNvPr>
          <p:cNvSpPr/>
          <p:nvPr/>
        </p:nvSpPr>
        <p:spPr>
          <a:xfrm>
            <a:off x="297302" y="2916693"/>
            <a:ext cx="6005962" cy="1661993"/>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melakukan</a:t>
            </a:r>
            <a:r>
              <a:rPr lang="en-US" dirty="0"/>
              <a:t>    </a:t>
            </a:r>
            <a:r>
              <a:rPr lang="en-US" b="1" dirty="0" err="1"/>
              <a:t>kolaborasi</a:t>
            </a:r>
            <a:r>
              <a:rPr lang="en-US" b="1" dirty="0"/>
              <a:t>   </a:t>
            </a:r>
            <a:r>
              <a:rPr lang="en-US" b="1" dirty="0" err="1"/>
              <a:t>atau</a:t>
            </a:r>
            <a:r>
              <a:rPr lang="en-US" b="1" dirty="0"/>
              <a:t>    </a:t>
            </a:r>
            <a:r>
              <a:rPr lang="en-US" b="1" dirty="0" err="1"/>
              <a:t>kemitraan</a:t>
            </a:r>
            <a:r>
              <a:rPr lang="en-US" b="1" dirty="0"/>
              <a:t>   </a:t>
            </a:r>
            <a:r>
              <a:rPr lang="en-US" b="1" dirty="0" err="1"/>
              <a:t>dengan</a:t>
            </a:r>
            <a:r>
              <a:rPr lang="en-US" b="1" dirty="0"/>
              <a:t>   orang   </a:t>
            </a:r>
            <a:r>
              <a:rPr lang="en-US" b="1" dirty="0" err="1"/>
              <a:t>tua</a:t>
            </a:r>
            <a:r>
              <a:rPr lang="en-US" b="1" dirty="0"/>
              <a:t>/</a:t>
            </a:r>
            <a:r>
              <a:rPr lang="en-US" b="1" dirty="0" err="1"/>
              <a:t>wali</a:t>
            </a:r>
            <a:r>
              <a:rPr lang="en-US" b="1" dirty="0"/>
              <a:t>  </a:t>
            </a:r>
            <a:r>
              <a:rPr lang="en-US" dirty="0" err="1"/>
              <a:t>dalam</a:t>
            </a:r>
            <a:r>
              <a:rPr lang="en-US" dirty="0"/>
              <a:t>   </a:t>
            </a:r>
            <a:r>
              <a:rPr lang="en-US" dirty="0" err="1"/>
              <a:t>rangka</a:t>
            </a:r>
            <a:r>
              <a:rPr lang="en-US" dirty="0"/>
              <a:t>  </a:t>
            </a:r>
            <a:r>
              <a:rPr lang="en-US" dirty="0" err="1"/>
              <a:t>mendukung</a:t>
            </a:r>
            <a:r>
              <a:rPr lang="en-US" dirty="0"/>
              <a:t> </a:t>
            </a:r>
            <a:r>
              <a:rPr lang="en-US" dirty="0" err="1"/>
              <a:t>penyelenggaraan</a:t>
            </a:r>
            <a:r>
              <a:rPr lang="en-US" dirty="0"/>
              <a:t> </a:t>
            </a:r>
            <a:r>
              <a:rPr lang="en-US" dirty="0" err="1"/>
              <a:t>layanan</a:t>
            </a:r>
            <a:r>
              <a:rPr lang="en-US" dirty="0"/>
              <a:t> </a:t>
            </a:r>
            <a:r>
              <a:rPr lang="en-US" dirty="0" err="1"/>
              <a:t>pendidikan</a:t>
            </a:r>
            <a:endParaRPr lang="en-US" sz="2400" b="1" dirty="0"/>
          </a:p>
          <a:p>
            <a:pPr marL="53975" lvl="1"/>
            <a:endParaRPr lang="en-US" sz="2400" b="1" dirty="0"/>
          </a:p>
        </p:txBody>
      </p:sp>
      <p:sp>
        <p:nvSpPr>
          <p:cNvPr id="4" name="Rectangle 3">
            <a:extLst>
              <a:ext uri="{FF2B5EF4-FFF2-40B4-BE49-F238E27FC236}">
                <a16:creationId xmlns:a16="http://schemas.microsoft.com/office/drawing/2014/main" id="{D6EF2C18-15B1-6288-FDD4-FE40D55FEE9E}"/>
              </a:ext>
            </a:extLst>
          </p:cNvPr>
          <p:cNvSpPr/>
          <p:nvPr/>
        </p:nvSpPr>
        <p:spPr>
          <a:xfrm>
            <a:off x="370808" y="1460219"/>
            <a:ext cx="6168209" cy="830997"/>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6. </a:t>
            </a:r>
            <a:r>
              <a:rPr lang="en-US" sz="1600" b="1" dirty="0" err="1">
                <a:solidFill>
                  <a:schemeClr val="bg1"/>
                </a:solidFill>
              </a:rPr>
              <a:t>Kepala</a:t>
            </a:r>
            <a:r>
              <a:rPr lang="en-US" sz="1600" b="1" dirty="0">
                <a:solidFill>
                  <a:schemeClr val="bg1"/>
                </a:solidFill>
              </a:rPr>
              <a:t> </a:t>
            </a:r>
            <a:r>
              <a:rPr lang="en-US" sz="1600" b="1" dirty="0" err="1">
                <a:solidFill>
                  <a:schemeClr val="bg1"/>
                </a:solidFill>
              </a:rPr>
              <a:t>satuan</a:t>
            </a:r>
            <a:r>
              <a:rPr lang="en-US" sz="1600" b="1" dirty="0">
                <a:solidFill>
                  <a:schemeClr val="bg1"/>
                </a:solidFill>
              </a:rPr>
              <a:t> </a:t>
            </a:r>
            <a:r>
              <a:rPr lang="en-US" sz="1600" b="1" dirty="0" err="1">
                <a:solidFill>
                  <a:schemeClr val="bg1"/>
                </a:solidFill>
              </a:rPr>
              <a:t>pendidikan</a:t>
            </a:r>
            <a:r>
              <a:rPr lang="en-US" sz="1600" b="1" dirty="0">
                <a:solidFill>
                  <a:schemeClr val="bg1"/>
                </a:solidFill>
              </a:rPr>
              <a:t> </a:t>
            </a:r>
            <a:r>
              <a:rPr lang="en-US" sz="1600" b="1" dirty="0" err="1">
                <a:solidFill>
                  <a:schemeClr val="bg1"/>
                </a:solidFill>
              </a:rPr>
              <a:t>menghadirkan</a:t>
            </a:r>
            <a:r>
              <a:rPr lang="en-US" sz="1600" b="1" dirty="0">
                <a:solidFill>
                  <a:schemeClr val="bg1"/>
                </a:solidFill>
              </a:rPr>
              <a:t> </a:t>
            </a:r>
            <a:r>
              <a:rPr lang="en-US" sz="1600" b="1" dirty="0" err="1">
                <a:solidFill>
                  <a:schemeClr val="bg1"/>
                </a:solidFill>
              </a:rPr>
              <a:t>layanan</a:t>
            </a:r>
            <a:r>
              <a:rPr lang="en-US" sz="1600" b="1" dirty="0">
                <a:solidFill>
                  <a:schemeClr val="bg1"/>
                </a:solidFill>
              </a:rPr>
              <a:t> </a:t>
            </a:r>
            <a:r>
              <a:rPr lang="en-US" sz="1600" b="1" dirty="0" err="1">
                <a:solidFill>
                  <a:schemeClr val="bg1"/>
                </a:solidFill>
              </a:rPr>
              <a:t>belajar</a:t>
            </a:r>
            <a:r>
              <a:rPr lang="en-US" sz="1600" b="1" dirty="0">
                <a:solidFill>
                  <a:schemeClr val="bg1"/>
                </a:solidFill>
              </a:rPr>
              <a:t> yang </a:t>
            </a:r>
            <a:r>
              <a:rPr lang="en-US" sz="1600" b="1" dirty="0" err="1">
                <a:solidFill>
                  <a:schemeClr val="bg1"/>
                </a:solidFill>
              </a:rPr>
              <a:t>partisipatif</a:t>
            </a:r>
            <a:r>
              <a:rPr lang="en-US" sz="1600" b="1" dirty="0">
                <a:solidFill>
                  <a:schemeClr val="bg1"/>
                </a:solidFill>
              </a:rPr>
              <a:t> dan </a:t>
            </a:r>
            <a:r>
              <a:rPr lang="en-US" sz="1600" b="1" dirty="0" err="1">
                <a:solidFill>
                  <a:schemeClr val="bg1"/>
                </a:solidFill>
              </a:rPr>
              <a:t>kolaboratif</a:t>
            </a:r>
            <a:r>
              <a:rPr lang="en-US" sz="1600" b="1" dirty="0">
                <a:solidFill>
                  <a:schemeClr val="bg1"/>
                </a:solidFill>
              </a:rPr>
              <a:t> </a:t>
            </a:r>
            <a:r>
              <a:rPr lang="en-US" sz="1600" b="1" dirty="0" err="1">
                <a:solidFill>
                  <a:schemeClr val="bg1"/>
                </a:solidFill>
              </a:rPr>
              <a:t>untuk</a:t>
            </a:r>
            <a:r>
              <a:rPr lang="en-US" sz="1600" b="1" dirty="0">
                <a:solidFill>
                  <a:schemeClr val="bg1"/>
                </a:solidFill>
              </a:rPr>
              <a:t> </a:t>
            </a:r>
            <a:r>
              <a:rPr lang="en-US" sz="1600" b="1" dirty="0" err="1">
                <a:solidFill>
                  <a:schemeClr val="bg1"/>
                </a:solidFill>
              </a:rPr>
              <a:t>tercapainya</a:t>
            </a:r>
            <a:r>
              <a:rPr lang="en-US" sz="1600" b="1" dirty="0">
                <a:solidFill>
                  <a:schemeClr val="bg1"/>
                </a:solidFill>
              </a:rPr>
              <a:t> </a:t>
            </a:r>
            <a:r>
              <a:rPr lang="en-US" sz="1600" b="1" dirty="0" err="1">
                <a:solidFill>
                  <a:schemeClr val="bg1"/>
                </a:solidFill>
              </a:rPr>
              <a:t>visi</a:t>
            </a:r>
            <a:r>
              <a:rPr lang="en-US" sz="1600" b="1" dirty="0">
                <a:solidFill>
                  <a:schemeClr val="bg1"/>
                </a:solidFill>
              </a:rPr>
              <a:t> dan </a:t>
            </a:r>
            <a:r>
              <a:rPr lang="en-US" sz="1600" b="1" dirty="0" err="1">
                <a:solidFill>
                  <a:schemeClr val="bg1"/>
                </a:solidFill>
              </a:rPr>
              <a:t>misi</a:t>
            </a:r>
            <a:r>
              <a:rPr lang="en-US" sz="1600" b="1" dirty="0">
                <a:solidFill>
                  <a:schemeClr val="bg1"/>
                </a:solidFill>
              </a:rPr>
              <a:t>.</a:t>
            </a:r>
            <a:endParaRPr kumimoji="0" lang="id-ID" sz="16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440359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1628" y="46676"/>
            <a:ext cx="11406372"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14844" y="1290036"/>
            <a:ext cx="5046133" cy="923330"/>
          </a:xfrm>
          <a:prstGeom prst="rect">
            <a:avLst/>
          </a:prstGeom>
        </p:spPr>
        <p:txBody>
          <a:bodyPr wrap="square">
            <a:spAutoFit/>
          </a:bodyPr>
          <a:lstStyle/>
          <a:p>
            <a:r>
              <a:rPr lang="en-US" b="1" dirty="0">
                <a:solidFill>
                  <a:schemeClr val="bg1"/>
                </a:solidFill>
              </a:rPr>
              <a:t>6.4. </a:t>
            </a:r>
            <a:r>
              <a:rPr lang="en-US" b="1" dirty="0" err="1">
                <a:solidFill>
                  <a:schemeClr val="bg1"/>
                </a:solidFill>
              </a:rPr>
              <a:t>Melakukan</a:t>
            </a:r>
            <a:r>
              <a:rPr lang="en-US" b="1" dirty="0">
                <a:solidFill>
                  <a:schemeClr val="bg1"/>
                </a:solidFill>
              </a:rPr>
              <a:t> </a:t>
            </a:r>
            <a:r>
              <a:rPr lang="en-US" b="1" dirty="0" err="1">
                <a:solidFill>
                  <a:schemeClr val="bg1"/>
                </a:solidFill>
              </a:rPr>
              <a:t>kemitraan</a:t>
            </a:r>
            <a:r>
              <a:rPr lang="en-US" b="1" dirty="0">
                <a:solidFill>
                  <a:schemeClr val="bg1"/>
                </a:solidFill>
              </a:rPr>
              <a:t> </a:t>
            </a:r>
            <a:r>
              <a:rPr lang="en-US" b="1" dirty="0" err="1">
                <a:solidFill>
                  <a:schemeClr val="bg1"/>
                </a:solidFill>
              </a:rPr>
              <a:t>dengan</a:t>
            </a:r>
            <a:endParaRPr lang="en-US" b="1" dirty="0">
              <a:solidFill>
                <a:schemeClr val="bg1"/>
              </a:solidFill>
            </a:endParaRPr>
          </a:p>
          <a:p>
            <a:r>
              <a:rPr lang="en-US" b="1" dirty="0">
                <a:solidFill>
                  <a:schemeClr val="bg1"/>
                </a:solidFill>
              </a:rPr>
              <a:t> </a:t>
            </a:r>
            <a:r>
              <a:rPr lang="en-US" b="1" dirty="0" err="1">
                <a:solidFill>
                  <a:schemeClr val="bg1"/>
                </a:solidFill>
              </a:rPr>
              <a:t>pihak-pihak</a:t>
            </a:r>
            <a:r>
              <a:rPr lang="en-US" b="1" dirty="0">
                <a:solidFill>
                  <a:schemeClr val="bg1"/>
                </a:solidFill>
              </a:rPr>
              <a:t> lain </a:t>
            </a:r>
            <a:r>
              <a:rPr lang="en-US" b="1" dirty="0" err="1">
                <a:solidFill>
                  <a:schemeClr val="bg1"/>
                </a:solidFill>
              </a:rPr>
              <a:t>dalam</a:t>
            </a:r>
            <a:r>
              <a:rPr lang="en-US" b="1" dirty="0">
                <a:solidFill>
                  <a:schemeClr val="bg1"/>
                </a:solidFill>
              </a:rPr>
              <a:t> </a:t>
            </a:r>
            <a:r>
              <a:rPr lang="en-US" b="1" dirty="0" err="1">
                <a:solidFill>
                  <a:schemeClr val="bg1"/>
                </a:solidFill>
              </a:rPr>
              <a:t>rangka</a:t>
            </a:r>
            <a:r>
              <a:rPr lang="en-US" b="1" dirty="0">
                <a:solidFill>
                  <a:schemeClr val="bg1"/>
                </a:solidFill>
              </a:rPr>
              <a:t> </a:t>
            </a:r>
            <a:r>
              <a:rPr lang="en-US" b="1" dirty="0" err="1">
                <a:solidFill>
                  <a:schemeClr val="bg1"/>
                </a:solidFill>
              </a:rPr>
              <a:t>mendukung</a:t>
            </a:r>
            <a:r>
              <a:rPr lang="en-US" b="1" dirty="0">
                <a:solidFill>
                  <a:schemeClr val="bg1"/>
                </a:solidFill>
              </a:rPr>
              <a:t> </a:t>
            </a:r>
            <a:r>
              <a:rPr lang="en-US" b="1" dirty="0" err="1">
                <a:solidFill>
                  <a:schemeClr val="bg1"/>
                </a:solidFill>
              </a:rPr>
              <a:t>penyelenggaraan</a:t>
            </a:r>
            <a:r>
              <a:rPr lang="en-US" b="1" dirty="0">
                <a:solidFill>
                  <a:schemeClr val="bg1"/>
                </a:solidFill>
              </a:rPr>
              <a:t> </a:t>
            </a:r>
            <a:r>
              <a:rPr lang="en-US" b="1" dirty="0" err="1">
                <a:solidFill>
                  <a:schemeClr val="bg1"/>
                </a:solidFill>
              </a:rPr>
              <a:t>layanan</a:t>
            </a:r>
            <a:r>
              <a:rPr lang="en-US" b="1" dirty="0">
                <a:solidFill>
                  <a:schemeClr val="bg1"/>
                </a:solidFill>
              </a:rPr>
              <a:t> </a:t>
            </a:r>
            <a:r>
              <a:rPr lang="en-US" b="1" dirty="0" err="1">
                <a:solidFill>
                  <a:schemeClr val="bg1"/>
                </a:solidFill>
              </a:rPr>
              <a:t>pendidikan</a:t>
            </a:r>
            <a:r>
              <a:rPr lang="en-US"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66898" y="4405196"/>
            <a:ext cx="5633267" cy="1508105"/>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Wingdings" panose="05000000000000000000" pitchFamily="2" charset="2"/>
              <a:buChar char="§"/>
            </a:pPr>
            <a:r>
              <a:rPr lang="en-US" dirty="0" err="1">
                <a:solidFill>
                  <a:schemeClr val="tx1"/>
                </a:solidFill>
              </a:rPr>
              <a:t>Dokumen</a:t>
            </a:r>
            <a:r>
              <a:rPr lang="en-US" dirty="0">
                <a:solidFill>
                  <a:schemeClr val="tx1"/>
                </a:solidFill>
              </a:rPr>
              <a:t> </a:t>
            </a:r>
            <a:r>
              <a:rPr lang="en-US" dirty="0" err="1">
                <a:solidFill>
                  <a:schemeClr val="tx1"/>
                </a:solidFill>
              </a:rPr>
              <a:t>kerja</a:t>
            </a:r>
            <a:r>
              <a:rPr lang="en-US" dirty="0">
                <a:solidFill>
                  <a:schemeClr val="tx1"/>
                </a:solidFill>
              </a:rPr>
              <a:t> </a:t>
            </a:r>
            <a:r>
              <a:rPr lang="en-US" dirty="0" err="1">
                <a:solidFill>
                  <a:schemeClr val="tx1"/>
                </a:solidFill>
              </a:rPr>
              <a:t>sama</a:t>
            </a:r>
            <a:r>
              <a:rPr lang="en-US" dirty="0">
                <a:solidFill>
                  <a:schemeClr val="tx1"/>
                </a:solidFill>
              </a:rPr>
              <a:t> (MUO)</a:t>
            </a:r>
          </a:p>
          <a:p>
            <a:pPr marL="396875" lvl="1" indent="-342900">
              <a:buFont typeface="Wingdings" panose="05000000000000000000" pitchFamily="2" charset="2"/>
              <a:buChar char="§"/>
            </a:pPr>
            <a:r>
              <a:rPr lang="en-US" dirty="0" err="1">
                <a:solidFill>
                  <a:schemeClr val="tx1"/>
                </a:solidFill>
              </a:rPr>
              <a:t>Laporan</a:t>
            </a:r>
            <a:r>
              <a:rPr lang="en-US" dirty="0">
                <a:solidFill>
                  <a:schemeClr val="tx1"/>
                </a:solidFill>
              </a:rPr>
              <a:t> </a:t>
            </a:r>
            <a:r>
              <a:rPr lang="en-US" dirty="0" err="1">
                <a:solidFill>
                  <a:schemeClr val="tx1"/>
                </a:solidFill>
              </a:rPr>
              <a:t>kegiatan</a:t>
            </a:r>
            <a:r>
              <a:rPr lang="en-US" dirty="0">
                <a:solidFill>
                  <a:schemeClr val="tx1"/>
                </a:solidFill>
              </a:rPr>
              <a:t> </a:t>
            </a:r>
            <a:r>
              <a:rPr lang="en-US" dirty="0" err="1">
                <a:solidFill>
                  <a:schemeClr val="tx1"/>
                </a:solidFill>
              </a:rPr>
              <a:t>pembelajaran</a:t>
            </a:r>
            <a:r>
              <a:rPr lang="en-US" dirty="0">
                <a:solidFill>
                  <a:schemeClr val="tx1"/>
                </a:solidFill>
              </a:rPr>
              <a:t> dan </a:t>
            </a:r>
            <a:r>
              <a:rPr lang="en-US" dirty="0" err="1">
                <a:solidFill>
                  <a:schemeClr val="tx1"/>
                </a:solidFill>
              </a:rPr>
              <a:t>kegiatan</a:t>
            </a:r>
            <a:r>
              <a:rPr lang="en-US" dirty="0">
                <a:solidFill>
                  <a:schemeClr val="tx1"/>
                </a:solidFill>
              </a:rPr>
              <a:t> </a:t>
            </a:r>
            <a:r>
              <a:rPr lang="en-US" dirty="0" err="1">
                <a:solidFill>
                  <a:schemeClr val="tx1"/>
                </a:solidFill>
              </a:rPr>
              <a:t>sekolah</a:t>
            </a:r>
            <a:r>
              <a:rPr lang="en-US" dirty="0">
                <a:solidFill>
                  <a:schemeClr val="tx1"/>
                </a:solidFill>
              </a:rPr>
              <a:t> </a:t>
            </a:r>
            <a:r>
              <a:rPr lang="en-US" dirty="0" err="1">
                <a:solidFill>
                  <a:schemeClr val="tx1"/>
                </a:solidFill>
              </a:rPr>
              <a:t>berbasis</a:t>
            </a:r>
            <a:r>
              <a:rPr lang="en-US" dirty="0">
                <a:solidFill>
                  <a:schemeClr val="tx1"/>
                </a:solidFill>
              </a:rPr>
              <a:t> </a:t>
            </a:r>
            <a:r>
              <a:rPr lang="en-US" dirty="0" err="1">
                <a:solidFill>
                  <a:schemeClr val="tx1"/>
                </a:solidFill>
              </a:rPr>
              <a:t>kemitraan</a:t>
            </a:r>
            <a:endParaRPr lang="en-US" dirty="0">
              <a:solidFill>
                <a:schemeClr val="tx1"/>
              </a:solidFill>
            </a:endParaRPr>
          </a:p>
          <a:p>
            <a:pPr marL="396875" lvl="1" indent="-342900">
              <a:buFont typeface="Wingdings" panose="05000000000000000000" pitchFamily="2" charset="2"/>
              <a:buChar char="§"/>
            </a:pPr>
            <a:r>
              <a:rPr lang="en-US" dirty="0">
                <a:solidFill>
                  <a:schemeClr val="tx1"/>
                </a:solidFill>
              </a:rPr>
              <a:t>Foto </a:t>
            </a:r>
            <a:r>
              <a:rPr lang="en-US" dirty="0" err="1">
                <a:solidFill>
                  <a:schemeClr val="tx1"/>
                </a:solidFill>
              </a:rPr>
              <a:t>kegiatan</a:t>
            </a:r>
            <a:endParaRPr lang="en-US" dirty="0">
              <a:solidFill>
                <a:schemeClr val="tx1"/>
              </a:solidFill>
            </a:endParaRPr>
          </a:p>
        </p:txBody>
      </p:sp>
      <p:sp>
        <p:nvSpPr>
          <p:cNvPr id="17" name="Rectangle 16"/>
          <p:cNvSpPr/>
          <p:nvPr/>
        </p:nvSpPr>
        <p:spPr>
          <a:xfrm>
            <a:off x="6096000" y="2864213"/>
            <a:ext cx="5774267" cy="3416320"/>
          </a:xfrm>
          <a:prstGeom prst="rect">
            <a:avLst/>
          </a:prstGeom>
          <a:solidFill>
            <a:schemeClr val="accent6">
              <a:lumMod val="40000"/>
              <a:lumOff val="60000"/>
            </a:schemeClr>
          </a:solidFill>
        </p:spPr>
        <p:txBody>
          <a:bodyPr wrap="square">
            <a:spAutoFit/>
          </a:bodyPr>
          <a:lstStyle/>
          <a:p>
            <a:pPr marL="342900" lvl="0" indent="-34290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a:t>
            </a:r>
            <a:r>
              <a:rPr lang="en-US" dirty="0" err="1"/>
              <a:t>kegiatan</a:t>
            </a:r>
            <a:r>
              <a:rPr lang="en-US" dirty="0"/>
              <a:t>  </a:t>
            </a:r>
            <a:r>
              <a:rPr lang="en-US" dirty="0" err="1"/>
              <a:t>kemitraan</a:t>
            </a:r>
            <a:r>
              <a:rPr lang="en-US" dirty="0"/>
              <a:t> </a:t>
            </a:r>
            <a:r>
              <a:rPr lang="en-US" dirty="0" err="1"/>
              <a:t>dengan</a:t>
            </a:r>
            <a:r>
              <a:rPr lang="en-US" dirty="0"/>
              <a:t> </a:t>
            </a:r>
            <a:r>
              <a:rPr lang="en-US" dirty="0" err="1"/>
              <a:t>pihak-pihak</a:t>
            </a:r>
            <a:r>
              <a:rPr lang="en-US" dirty="0"/>
              <a:t>   lain   </a:t>
            </a:r>
            <a:r>
              <a:rPr lang="en-US" dirty="0" err="1"/>
              <a:t>untuk</a:t>
            </a:r>
            <a:r>
              <a:rPr lang="en-US" dirty="0"/>
              <a:t>   </a:t>
            </a:r>
            <a:r>
              <a:rPr lang="en-US" dirty="0" err="1"/>
              <a:t>mendukung</a:t>
            </a:r>
            <a:r>
              <a:rPr lang="en-US" dirty="0"/>
              <a:t>   </a:t>
            </a:r>
            <a:r>
              <a:rPr lang="en-US" dirty="0" err="1"/>
              <a:t>penyelenggaraan</a:t>
            </a:r>
            <a:r>
              <a:rPr lang="en-US" dirty="0"/>
              <a:t>   </a:t>
            </a:r>
            <a:r>
              <a:rPr lang="en-US" dirty="0" err="1"/>
              <a:t>pendidikan</a:t>
            </a:r>
            <a:r>
              <a:rPr lang="en-US" dirty="0"/>
              <a:t> </a:t>
            </a:r>
            <a:r>
              <a:rPr lang="en-US" dirty="0" err="1"/>
              <a:t>misalnya</a:t>
            </a:r>
            <a:r>
              <a:rPr lang="en-US" dirty="0"/>
              <a:t> </a:t>
            </a:r>
            <a:r>
              <a:rPr lang="en-US" dirty="0" err="1"/>
              <a:t>dengan</a:t>
            </a:r>
            <a:r>
              <a:rPr lang="en-US" dirty="0"/>
              <a:t> </a:t>
            </a:r>
            <a:r>
              <a:rPr lang="en-US" dirty="0" err="1"/>
              <a:t>unsur</a:t>
            </a:r>
            <a:r>
              <a:rPr lang="en-US" dirty="0"/>
              <a:t> </a:t>
            </a:r>
            <a:r>
              <a:rPr lang="en-US" dirty="0" err="1"/>
              <a:t>pemerintah</a:t>
            </a:r>
            <a:r>
              <a:rPr lang="en-US" dirty="0"/>
              <a:t> </a:t>
            </a:r>
            <a:r>
              <a:rPr lang="en-US" dirty="0" err="1"/>
              <a:t>setempat</a:t>
            </a:r>
            <a:r>
              <a:rPr lang="en-US" dirty="0"/>
              <a:t>, </a:t>
            </a:r>
            <a:r>
              <a:rPr lang="en-US" dirty="0" err="1"/>
              <a:t>perguruan</a:t>
            </a:r>
            <a:r>
              <a:rPr lang="en-US" dirty="0"/>
              <a:t> </a:t>
            </a:r>
            <a:r>
              <a:rPr lang="en-US" dirty="0" err="1"/>
              <a:t>tinggi</a:t>
            </a:r>
            <a:r>
              <a:rPr lang="en-US" dirty="0"/>
              <a:t>, </a:t>
            </a:r>
            <a:r>
              <a:rPr lang="en-US" dirty="0" err="1"/>
              <a:t>perusahaan</a:t>
            </a:r>
            <a:r>
              <a:rPr lang="en-US" dirty="0"/>
              <a:t>,  LSM,  </a:t>
            </a:r>
            <a:r>
              <a:rPr lang="en-US" dirty="0" err="1"/>
              <a:t>dalam</a:t>
            </a:r>
            <a:r>
              <a:rPr lang="en-US" dirty="0"/>
              <a:t>  </a:t>
            </a:r>
            <a:r>
              <a:rPr lang="en-US" dirty="0" err="1"/>
              <a:t>bentuk</a:t>
            </a:r>
            <a:r>
              <a:rPr lang="en-US" dirty="0"/>
              <a:t> </a:t>
            </a:r>
            <a:r>
              <a:rPr lang="en-US" dirty="0" err="1"/>
              <a:t>narasumber</a:t>
            </a:r>
            <a:r>
              <a:rPr lang="en-US" dirty="0"/>
              <a:t> </a:t>
            </a:r>
            <a:r>
              <a:rPr lang="en-US" dirty="0" err="1"/>
              <a:t>kegiatan</a:t>
            </a:r>
            <a:r>
              <a:rPr lang="en-US" dirty="0"/>
              <a:t>  </a:t>
            </a:r>
            <a:r>
              <a:rPr lang="en-US" dirty="0" err="1"/>
              <a:t>atau</a:t>
            </a:r>
            <a:r>
              <a:rPr lang="en-US" dirty="0"/>
              <a:t> proses </a:t>
            </a:r>
            <a:r>
              <a:rPr lang="en-US" dirty="0" err="1"/>
              <a:t>pembelajaran</a:t>
            </a:r>
            <a:r>
              <a:rPr lang="en-US" dirty="0"/>
              <a:t> di </a:t>
            </a:r>
            <a:r>
              <a:rPr lang="en-US" dirty="0" err="1"/>
              <a:t>kelas</a:t>
            </a:r>
            <a:r>
              <a:rPr lang="en-US" dirty="0"/>
              <a:t>, sponsor </a:t>
            </a:r>
            <a:r>
              <a:rPr lang="en-US" dirty="0" err="1"/>
              <a:t>kegiatan</a:t>
            </a:r>
            <a:r>
              <a:rPr lang="en-US" dirty="0"/>
              <a:t> </a:t>
            </a:r>
            <a:r>
              <a:rPr lang="en-US" dirty="0" err="1"/>
              <a:t>sekolah</a:t>
            </a:r>
            <a:r>
              <a:rPr lang="en-US" dirty="0"/>
              <a:t>, </a:t>
            </a:r>
            <a:r>
              <a:rPr lang="en-US" dirty="0" err="1"/>
              <a:t>dll</a:t>
            </a:r>
            <a:r>
              <a:rPr lang="en-US" dirty="0"/>
              <a:t>.</a:t>
            </a:r>
            <a:endParaRPr lang="en-US" b="1" dirty="0"/>
          </a:p>
          <a:p>
            <a:pPr marL="342900" lvl="0" indent="-342900">
              <a:buFont typeface="Wingdings" panose="05000000000000000000" pitchFamily="2" charset="2"/>
              <a:buChar char="§"/>
            </a:pPr>
            <a:r>
              <a:rPr lang="en-US" b="1" dirty="0" err="1"/>
              <a:t>Wawancara</a:t>
            </a:r>
            <a:r>
              <a:rPr lang="en-US" dirty="0"/>
              <a:t> </a:t>
            </a:r>
            <a:r>
              <a:rPr lang="en-US" dirty="0" err="1"/>
              <a:t>dengan</a:t>
            </a:r>
            <a:r>
              <a:rPr lang="en-US" dirty="0"/>
              <a:t> </a:t>
            </a:r>
            <a:r>
              <a:rPr lang="en-US" dirty="0" err="1"/>
              <a:t>orangtua</a:t>
            </a:r>
            <a:r>
              <a:rPr lang="en-US" dirty="0"/>
              <a:t> murid, </a:t>
            </a:r>
            <a:r>
              <a:rPr lang="en-US" dirty="0" err="1"/>
              <a:t>menggali</a:t>
            </a:r>
            <a:r>
              <a:rPr lang="en-US" dirty="0"/>
              <a:t> </a:t>
            </a:r>
            <a:r>
              <a:rPr lang="en-US" dirty="0" err="1"/>
              <a:t>informasi</a:t>
            </a:r>
            <a:r>
              <a:rPr lang="en-US" dirty="0"/>
              <a:t> yang </a:t>
            </a:r>
            <a:r>
              <a:rPr lang="en-US" dirty="0" err="1"/>
              <a:t>menunjukkan</a:t>
            </a:r>
            <a:r>
              <a:rPr lang="en-US" dirty="0"/>
              <a:t> </a:t>
            </a:r>
            <a:r>
              <a:rPr lang="en-US" dirty="0" err="1"/>
              <a:t>bahwa</a:t>
            </a:r>
            <a:r>
              <a:rPr lang="en-US" dirty="0"/>
              <a:t> </a:t>
            </a:r>
            <a:r>
              <a:rPr lang="en-US" dirty="0" err="1"/>
              <a:t>telah</a:t>
            </a:r>
            <a:r>
              <a:rPr lang="en-US" dirty="0"/>
              <a:t> </a:t>
            </a:r>
            <a:r>
              <a:rPr lang="en-US" dirty="0" err="1"/>
              <a:t>dilakukan</a:t>
            </a:r>
            <a:r>
              <a:rPr lang="en-US" dirty="0"/>
              <a:t> </a:t>
            </a:r>
            <a:r>
              <a:rPr lang="en-US" dirty="0" err="1"/>
              <a:t>kemitraan</a:t>
            </a:r>
            <a:r>
              <a:rPr lang="en-US" dirty="0"/>
              <a:t> </a:t>
            </a:r>
            <a:r>
              <a:rPr lang="en-US" dirty="0" err="1"/>
              <a:t>dengan</a:t>
            </a:r>
            <a:r>
              <a:rPr lang="en-US" dirty="0"/>
              <a:t> </a:t>
            </a:r>
            <a:r>
              <a:rPr lang="en-US" dirty="0" err="1"/>
              <a:t>berbagai</a:t>
            </a:r>
            <a:r>
              <a:rPr lang="en-US" dirty="0"/>
              <a:t> </a:t>
            </a:r>
            <a:r>
              <a:rPr lang="en-US" dirty="0" err="1"/>
              <a:t>pihak</a:t>
            </a:r>
            <a:r>
              <a:rPr lang="en-US" dirty="0"/>
              <a:t> </a:t>
            </a:r>
            <a:r>
              <a:rPr lang="en-US" dirty="0" err="1"/>
              <a:t>dalam</a:t>
            </a:r>
            <a:r>
              <a:rPr lang="en-US" dirty="0"/>
              <a:t> </a:t>
            </a:r>
            <a:r>
              <a:rPr lang="en-US" dirty="0" err="1"/>
              <a:t>berbagai</a:t>
            </a:r>
            <a:r>
              <a:rPr lang="en-US" dirty="0"/>
              <a:t> </a:t>
            </a:r>
            <a:r>
              <a:rPr lang="en-US" dirty="0" err="1"/>
              <a:t>bentuk</a:t>
            </a:r>
            <a:r>
              <a:rPr lang="en-US" dirty="0"/>
              <a:t>. </a:t>
            </a:r>
          </a:p>
          <a:p>
            <a:pPr marL="342900" lvl="0" indent="-342900">
              <a:buFont typeface="Wingdings" panose="05000000000000000000" pitchFamily="2" charset="2"/>
              <a:buChar char="§"/>
            </a:pPr>
            <a:r>
              <a:rPr lang="en-US" b="1" dirty="0" err="1"/>
              <a:t>Wawancara</a:t>
            </a:r>
            <a:r>
              <a:rPr lang="en-US" dirty="0"/>
              <a:t> </a:t>
            </a:r>
            <a:r>
              <a:rPr lang="en-US" dirty="0" err="1"/>
              <a:t>dengan</a:t>
            </a:r>
            <a:r>
              <a:rPr lang="en-US" dirty="0"/>
              <a:t> </a:t>
            </a:r>
            <a:r>
              <a:rPr lang="en-US" dirty="0" err="1"/>
              <a:t>orangtua</a:t>
            </a:r>
            <a:r>
              <a:rPr lang="en-US" dirty="0"/>
              <a:t> murid, </a:t>
            </a:r>
            <a:r>
              <a:rPr lang="en-US" dirty="0" err="1"/>
              <a:t>menggali</a:t>
            </a:r>
            <a:r>
              <a:rPr lang="en-US" dirty="0"/>
              <a:t> </a:t>
            </a:r>
            <a:r>
              <a:rPr lang="en-US" dirty="0" err="1"/>
              <a:t>informasi</a:t>
            </a:r>
            <a:r>
              <a:rPr lang="en-US" dirty="0"/>
              <a:t> yang </a:t>
            </a:r>
            <a:r>
              <a:rPr lang="en-US" dirty="0" err="1"/>
              <a:t>menunjukkan</a:t>
            </a:r>
            <a:r>
              <a:rPr lang="en-US" dirty="0"/>
              <a:t> </a:t>
            </a:r>
            <a:r>
              <a:rPr lang="en-US" dirty="0" err="1"/>
              <a:t>bahwa</a:t>
            </a:r>
            <a:r>
              <a:rPr lang="en-US" dirty="0"/>
              <a:t> </a:t>
            </a:r>
            <a:r>
              <a:rPr lang="en-US" dirty="0" err="1"/>
              <a:t>telah</a:t>
            </a:r>
            <a:r>
              <a:rPr lang="en-US" dirty="0"/>
              <a:t> </a:t>
            </a:r>
            <a:r>
              <a:rPr lang="en-US" dirty="0" err="1"/>
              <a:t>dilakukan</a:t>
            </a:r>
            <a:r>
              <a:rPr lang="en-US" dirty="0"/>
              <a:t> </a:t>
            </a:r>
            <a:r>
              <a:rPr lang="en-US" dirty="0" err="1"/>
              <a:t>kemitraan</a:t>
            </a:r>
            <a:r>
              <a:rPr lang="en-US" dirty="0"/>
              <a:t> </a:t>
            </a:r>
            <a:r>
              <a:rPr lang="en-US" dirty="0" err="1"/>
              <a:t>dengan</a:t>
            </a:r>
            <a:r>
              <a:rPr lang="en-US" dirty="0"/>
              <a:t> </a:t>
            </a:r>
            <a:r>
              <a:rPr lang="en-US" dirty="0" err="1"/>
              <a:t>pihak-pihak</a:t>
            </a:r>
            <a:r>
              <a:rPr lang="en-US" dirty="0"/>
              <a:t> lain </a:t>
            </a:r>
            <a:r>
              <a:rPr lang="en-US" dirty="0" err="1"/>
              <a:t>dalam</a:t>
            </a:r>
            <a:r>
              <a:rPr lang="en-US" dirty="0"/>
              <a:t> </a:t>
            </a:r>
            <a:r>
              <a:rPr lang="en-US" dirty="0" err="1"/>
              <a:t>berbagai</a:t>
            </a:r>
            <a:r>
              <a:rPr lang="en-US" dirty="0"/>
              <a:t> </a:t>
            </a:r>
            <a:r>
              <a:rPr lang="en-US" dirty="0" err="1"/>
              <a:t>bentuk</a:t>
            </a:r>
            <a:r>
              <a:rPr lang="en-US" dirty="0"/>
              <a:t>.</a:t>
            </a:r>
            <a:endParaRPr lang="en-US" b="1" dirty="0"/>
          </a:p>
        </p:txBody>
      </p:sp>
      <p:sp>
        <p:nvSpPr>
          <p:cNvPr id="3" name="Rectangle 2">
            <a:extLst>
              <a:ext uri="{FF2B5EF4-FFF2-40B4-BE49-F238E27FC236}">
                <a16:creationId xmlns:a16="http://schemas.microsoft.com/office/drawing/2014/main" id="{E591C3A5-CB48-277D-5F9C-2E9F03316A29}"/>
              </a:ext>
            </a:extLst>
          </p:cNvPr>
          <p:cNvSpPr/>
          <p:nvPr/>
        </p:nvSpPr>
        <p:spPr>
          <a:xfrm>
            <a:off x="90038" y="2919979"/>
            <a:ext cx="5710127" cy="1292662"/>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melakukan</a:t>
            </a:r>
            <a:r>
              <a:rPr lang="en-US" dirty="0"/>
              <a:t>   </a:t>
            </a:r>
            <a:r>
              <a:rPr lang="en-US" b="1" dirty="0" err="1"/>
              <a:t>kemitraan</a:t>
            </a:r>
            <a:r>
              <a:rPr lang="en-US" b="1" dirty="0"/>
              <a:t>  </a:t>
            </a:r>
            <a:r>
              <a:rPr lang="en-US" b="1" dirty="0" err="1"/>
              <a:t>dengan</a:t>
            </a:r>
            <a:r>
              <a:rPr lang="en-US" b="1" dirty="0"/>
              <a:t>   </a:t>
            </a:r>
            <a:r>
              <a:rPr lang="en-US" b="1" dirty="0" err="1"/>
              <a:t>pihak-pihak</a:t>
            </a:r>
            <a:r>
              <a:rPr lang="en-US" b="1" dirty="0"/>
              <a:t>   lain   </a:t>
            </a:r>
            <a:r>
              <a:rPr lang="en-US" dirty="0" err="1"/>
              <a:t>dalam</a:t>
            </a:r>
            <a:r>
              <a:rPr lang="en-US" dirty="0"/>
              <a:t>   </a:t>
            </a:r>
            <a:r>
              <a:rPr lang="en-US" dirty="0" err="1"/>
              <a:t>rangka</a:t>
            </a:r>
            <a:r>
              <a:rPr lang="en-US" dirty="0"/>
              <a:t>  </a:t>
            </a:r>
            <a:r>
              <a:rPr lang="en-US" dirty="0" err="1"/>
              <a:t>mendukung</a:t>
            </a:r>
            <a:r>
              <a:rPr lang="en-US" dirty="0"/>
              <a:t>  </a:t>
            </a:r>
            <a:r>
              <a:rPr lang="en-US" dirty="0" err="1"/>
              <a:t>penyelenggaraan</a:t>
            </a:r>
            <a:r>
              <a:rPr lang="en-US" dirty="0"/>
              <a:t> </a:t>
            </a:r>
            <a:r>
              <a:rPr lang="en-US" dirty="0" err="1"/>
              <a:t>layanan</a:t>
            </a:r>
            <a:r>
              <a:rPr lang="en-US" dirty="0"/>
              <a:t> </a:t>
            </a:r>
            <a:r>
              <a:rPr lang="en-US" dirty="0" err="1"/>
              <a:t>pendidikan</a:t>
            </a:r>
            <a:endParaRPr lang="en-US" sz="24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6. </a:t>
            </a:r>
            <a:r>
              <a:rPr lang="en-US" sz="2000" b="1" dirty="0" err="1">
                <a:solidFill>
                  <a:schemeClr val="bg1"/>
                </a:solidFill>
              </a:rPr>
              <a:t>Kepala</a:t>
            </a:r>
            <a:r>
              <a:rPr lang="en-US" sz="2000"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menghadirkan</a:t>
            </a:r>
            <a:r>
              <a:rPr lang="en-US" sz="2000" b="1" dirty="0">
                <a:solidFill>
                  <a:schemeClr val="bg1"/>
                </a:solidFill>
              </a:rPr>
              <a:t> </a:t>
            </a:r>
            <a:r>
              <a:rPr lang="en-US" sz="2000" b="1" dirty="0" err="1">
                <a:solidFill>
                  <a:schemeClr val="bg1"/>
                </a:solidFill>
              </a:rPr>
              <a:t>layanan</a:t>
            </a:r>
            <a:r>
              <a:rPr lang="en-US" sz="2000" b="1" dirty="0">
                <a:solidFill>
                  <a:schemeClr val="bg1"/>
                </a:solidFill>
              </a:rPr>
              <a:t> </a:t>
            </a:r>
            <a:r>
              <a:rPr lang="en-US" sz="2000" b="1" dirty="0" err="1">
                <a:solidFill>
                  <a:schemeClr val="bg1"/>
                </a:solidFill>
              </a:rPr>
              <a:t>belajar</a:t>
            </a:r>
            <a:r>
              <a:rPr lang="en-US" sz="2000" b="1" dirty="0">
                <a:solidFill>
                  <a:schemeClr val="bg1"/>
                </a:solidFill>
              </a:rPr>
              <a:t> yang </a:t>
            </a:r>
            <a:r>
              <a:rPr lang="en-US" sz="2000" b="1" dirty="0" err="1">
                <a:solidFill>
                  <a:schemeClr val="bg1"/>
                </a:solidFill>
              </a:rPr>
              <a:t>partisipatif</a:t>
            </a:r>
            <a:r>
              <a:rPr lang="en-US" sz="2000" b="1" dirty="0">
                <a:solidFill>
                  <a:schemeClr val="bg1"/>
                </a:solidFill>
              </a:rPr>
              <a:t> dan </a:t>
            </a:r>
            <a:r>
              <a:rPr lang="en-US" sz="2000" b="1" dirty="0" err="1">
                <a:solidFill>
                  <a:schemeClr val="bg1"/>
                </a:solidFill>
              </a:rPr>
              <a:t>kolaboratif</a:t>
            </a:r>
            <a:r>
              <a:rPr lang="en-US" sz="2000" b="1" dirty="0">
                <a:solidFill>
                  <a:schemeClr val="bg1"/>
                </a:solidFill>
              </a:rPr>
              <a:t> </a:t>
            </a:r>
            <a:r>
              <a:rPr lang="en-US" sz="2000" b="1" dirty="0" err="1">
                <a:solidFill>
                  <a:schemeClr val="bg1"/>
                </a:solidFill>
              </a:rPr>
              <a:t>untuk</a:t>
            </a:r>
            <a:r>
              <a:rPr lang="en-US" sz="2000" b="1" dirty="0">
                <a:solidFill>
                  <a:schemeClr val="bg1"/>
                </a:solidFill>
              </a:rPr>
              <a:t> </a:t>
            </a:r>
            <a:r>
              <a:rPr lang="en-US" sz="2000" b="1" dirty="0" err="1">
                <a:solidFill>
                  <a:schemeClr val="bg1"/>
                </a:solidFill>
              </a:rPr>
              <a:t>tercapainya</a:t>
            </a:r>
            <a:r>
              <a:rPr lang="en-US" sz="2000" b="1" dirty="0">
                <a:solidFill>
                  <a:schemeClr val="bg1"/>
                </a:solidFill>
              </a:rPr>
              <a:t> </a:t>
            </a:r>
            <a:r>
              <a:rPr lang="en-US" sz="2000" b="1" dirty="0" err="1">
                <a:solidFill>
                  <a:schemeClr val="bg1"/>
                </a:solidFill>
              </a:rPr>
              <a:t>visi</a:t>
            </a:r>
            <a:r>
              <a:rPr lang="en-US" sz="2000" b="1" dirty="0">
                <a:solidFill>
                  <a:schemeClr val="bg1"/>
                </a:solidFill>
              </a:rPr>
              <a:t> dan </a:t>
            </a:r>
            <a:r>
              <a:rPr lang="en-US" sz="2000" b="1" dirty="0" err="1">
                <a:solidFill>
                  <a:schemeClr val="bg1"/>
                </a:solidFill>
              </a:rPr>
              <a:t>misi</a:t>
            </a:r>
            <a:r>
              <a:rPr lang="en-US" sz="2000"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071948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65544" y="46676"/>
            <a:ext cx="11172456"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232121"/>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082450"/>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13138" y="1096973"/>
            <a:ext cx="5586492" cy="1232121"/>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56671"/>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153497" y="1285211"/>
            <a:ext cx="5046133" cy="830997"/>
          </a:xfrm>
          <a:prstGeom prst="rect">
            <a:avLst/>
          </a:prstGeom>
        </p:spPr>
        <p:txBody>
          <a:bodyPr wrap="square">
            <a:spAutoFit/>
          </a:bodyPr>
          <a:lstStyle/>
          <a:p>
            <a:r>
              <a:rPr lang="en-US" sz="1600" b="1" dirty="0">
                <a:solidFill>
                  <a:schemeClr val="bg1"/>
                </a:solidFill>
              </a:rPr>
              <a:t>6.5. </a:t>
            </a:r>
            <a:r>
              <a:rPr lang="en-US" sz="1600" b="1" dirty="0" err="1">
                <a:solidFill>
                  <a:schemeClr val="bg1"/>
                </a:solidFill>
              </a:rPr>
              <a:t>Melaksanakan</a:t>
            </a:r>
            <a:r>
              <a:rPr lang="en-US" sz="1600" b="1" dirty="0">
                <a:solidFill>
                  <a:schemeClr val="bg1"/>
                </a:solidFill>
              </a:rPr>
              <a:t> </a:t>
            </a:r>
            <a:r>
              <a:rPr lang="en-US" sz="1600" b="1" dirty="0" err="1">
                <a:solidFill>
                  <a:schemeClr val="bg1"/>
                </a:solidFill>
              </a:rPr>
              <a:t>evaluasi</a:t>
            </a:r>
            <a:r>
              <a:rPr lang="en-US" sz="1600" b="1" dirty="0">
                <a:solidFill>
                  <a:schemeClr val="bg1"/>
                </a:solidFill>
              </a:rPr>
              <a:t>/ </a:t>
            </a:r>
            <a:r>
              <a:rPr lang="en-US" sz="1600" b="1" dirty="0" err="1">
                <a:solidFill>
                  <a:schemeClr val="bg1"/>
                </a:solidFill>
              </a:rPr>
              <a:t>refleksi</a:t>
            </a:r>
            <a:r>
              <a:rPr lang="en-US" sz="1600" b="1" dirty="0">
                <a:solidFill>
                  <a:schemeClr val="bg1"/>
                </a:solidFill>
              </a:rPr>
              <a:t> </a:t>
            </a:r>
            <a:r>
              <a:rPr lang="en-US" sz="1600" b="1" dirty="0" err="1">
                <a:solidFill>
                  <a:schemeClr val="bg1"/>
                </a:solidFill>
              </a:rPr>
              <a:t>berbasis</a:t>
            </a:r>
            <a:r>
              <a:rPr lang="en-US" sz="1600" b="1" dirty="0">
                <a:solidFill>
                  <a:schemeClr val="bg1"/>
                </a:solidFill>
              </a:rPr>
              <a:t> data </a:t>
            </a:r>
            <a:r>
              <a:rPr lang="en-US" sz="1600" b="1" dirty="0" err="1">
                <a:solidFill>
                  <a:schemeClr val="bg1"/>
                </a:solidFill>
              </a:rPr>
              <a:t>dengan</a:t>
            </a:r>
            <a:r>
              <a:rPr lang="en-US" sz="1600" b="1" dirty="0">
                <a:solidFill>
                  <a:schemeClr val="bg1"/>
                </a:solidFill>
              </a:rPr>
              <a:t> </a:t>
            </a:r>
            <a:r>
              <a:rPr lang="en-US" sz="1600" b="1" dirty="0" err="1">
                <a:solidFill>
                  <a:schemeClr val="bg1"/>
                </a:solidFill>
              </a:rPr>
              <a:t>melibatkan</a:t>
            </a:r>
            <a:r>
              <a:rPr lang="en-US" sz="1600" b="1" dirty="0">
                <a:solidFill>
                  <a:schemeClr val="bg1"/>
                </a:solidFill>
              </a:rPr>
              <a:t> </a:t>
            </a:r>
            <a:r>
              <a:rPr lang="en-US" sz="1600" b="1" dirty="0" err="1">
                <a:solidFill>
                  <a:schemeClr val="bg1"/>
                </a:solidFill>
              </a:rPr>
              <a:t>peserta</a:t>
            </a:r>
            <a:r>
              <a:rPr lang="en-US" sz="1600" b="1" dirty="0">
                <a:solidFill>
                  <a:schemeClr val="bg1"/>
                </a:solidFill>
              </a:rPr>
              <a:t> </a:t>
            </a:r>
            <a:r>
              <a:rPr lang="en-US" sz="1600" b="1" dirty="0" err="1">
                <a:solidFill>
                  <a:schemeClr val="bg1"/>
                </a:solidFill>
              </a:rPr>
              <a:t>didik</a:t>
            </a:r>
            <a:r>
              <a:rPr lang="en-US" sz="1600" b="1" dirty="0">
                <a:solidFill>
                  <a:schemeClr val="bg1"/>
                </a:solidFill>
              </a:rPr>
              <a:t>, </a:t>
            </a:r>
            <a:r>
              <a:rPr lang="en-US" sz="1600" b="1" dirty="0" err="1">
                <a:solidFill>
                  <a:schemeClr val="bg1"/>
                </a:solidFill>
              </a:rPr>
              <a:t>pendidik</a:t>
            </a:r>
            <a:r>
              <a:rPr lang="en-US" sz="1600" b="1" dirty="0">
                <a:solidFill>
                  <a:schemeClr val="bg1"/>
                </a:solidFill>
              </a:rPr>
              <a:t>, </a:t>
            </a:r>
            <a:r>
              <a:rPr lang="en-US" sz="1600" b="1" dirty="0" err="1">
                <a:solidFill>
                  <a:schemeClr val="bg1"/>
                </a:solidFill>
              </a:rPr>
              <a:t>tenaga</a:t>
            </a:r>
            <a:r>
              <a:rPr lang="en-US" sz="1600" b="1" dirty="0">
                <a:solidFill>
                  <a:schemeClr val="bg1"/>
                </a:solidFill>
              </a:rPr>
              <a:t> </a:t>
            </a:r>
            <a:r>
              <a:rPr lang="en-US" sz="1600" b="1" dirty="0" err="1">
                <a:solidFill>
                  <a:schemeClr val="bg1"/>
                </a:solidFill>
              </a:rPr>
              <a:t>kependidikan</a:t>
            </a:r>
            <a:r>
              <a:rPr lang="en-US" sz="1600" b="1" dirty="0">
                <a:solidFill>
                  <a:schemeClr val="bg1"/>
                </a:solidFill>
              </a:rPr>
              <a:t> dan orang </a:t>
            </a:r>
            <a:r>
              <a:rPr lang="en-US" sz="1600" b="1" dirty="0" err="1">
                <a:solidFill>
                  <a:schemeClr val="bg1"/>
                </a:solidFill>
              </a:rPr>
              <a:t>tua</a:t>
            </a:r>
            <a:r>
              <a:rPr lang="en-US" sz="1600" b="1" dirty="0">
                <a:solidFill>
                  <a:schemeClr val="bg1"/>
                </a:solidFill>
              </a:rPr>
              <a:t>.</a:t>
            </a:r>
            <a:endParaRPr kumimoji="0" lang="id-ID" sz="16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05287" y="4727314"/>
            <a:ext cx="5389302" cy="175432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b="1" dirty="0" err="1">
                <a:solidFill>
                  <a:schemeClr val="tx1"/>
                </a:solidFill>
              </a:rPr>
              <a:t>Contoh</a:t>
            </a:r>
            <a:r>
              <a:rPr lang="en-US" b="1" dirty="0">
                <a:solidFill>
                  <a:schemeClr val="tx1"/>
                </a:solidFill>
              </a:rPr>
              <a:t> </a:t>
            </a:r>
            <a:r>
              <a:rPr lang="en-US" b="1" dirty="0" err="1">
                <a:solidFill>
                  <a:schemeClr val="tx1"/>
                </a:solidFill>
              </a:rPr>
              <a:t>pendukung</a:t>
            </a:r>
            <a:r>
              <a:rPr lang="en-US" b="1" dirty="0">
                <a:solidFill>
                  <a:schemeClr val="tx1"/>
                </a:solidFill>
              </a:rPr>
              <a:t> lain:</a:t>
            </a:r>
          </a:p>
          <a:p>
            <a:pPr marL="339725" lvl="1" indent="-285750">
              <a:buFont typeface="Wingdings" panose="05000000000000000000" pitchFamily="2" charset="2"/>
              <a:buChar char="§"/>
            </a:pPr>
            <a:r>
              <a:rPr lang="en-US" dirty="0">
                <a:solidFill>
                  <a:schemeClr val="tx1"/>
                </a:solidFill>
              </a:rPr>
              <a:t>EDM dan </a:t>
            </a:r>
            <a:r>
              <a:rPr lang="en-US" dirty="0" err="1">
                <a:solidFill>
                  <a:schemeClr val="tx1"/>
                </a:solidFill>
              </a:rPr>
              <a:t>bukti</a:t>
            </a:r>
            <a:r>
              <a:rPr lang="en-US" dirty="0">
                <a:solidFill>
                  <a:schemeClr val="tx1"/>
                </a:solidFill>
              </a:rPr>
              <a:t> </a:t>
            </a:r>
            <a:r>
              <a:rPr lang="en-US" dirty="0" err="1">
                <a:solidFill>
                  <a:schemeClr val="tx1"/>
                </a:solidFill>
              </a:rPr>
              <a:t>dokumen</a:t>
            </a:r>
            <a:r>
              <a:rPr lang="en-US" dirty="0">
                <a:solidFill>
                  <a:schemeClr val="tx1"/>
                </a:solidFill>
              </a:rPr>
              <a:t> </a:t>
            </a:r>
            <a:r>
              <a:rPr lang="en-US" dirty="0" err="1">
                <a:solidFill>
                  <a:schemeClr val="tx1"/>
                </a:solidFill>
              </a:rPr>
              <a:t>penyusunan</a:t>
            </a:r>
            <a:endParaRPr lang="en-US" dirty="0">
              <a:solidFill>
                <a:schemeClr val="tx1"/>
              </a:solidFill>
            </a:endParaRPr>
          </a:p>
          <a:p>
            <a:pPr marL="339725" lvl="1" indent="-285750">
              <a:buFont typeface="Wingdings" panose="05000000000000000000" pitchFamily="2" charset="2"/>
              <a:buChar char="§"/>
            </a:pPr>
            <a:r>
              <a:rPr lang="en-US" dirty="0">
                <a:solidFill>
                  <a:schemeClr val="tx1"/>
                </a:solidFill>
              </a:rPr>
              <a:t>Hasil </a:t>
            </a:r>
            <a:r>
              <a:rPr lang="en-US" dirty="0" err="1">
                <a:solidFill>
                  <a:schemeClr val="tx1"/>
                </a:solidFill>
              </a:rPr>
              <a:t>Analisis</a:t>
            </a:r>
            <a:r>
              <a:rPr lang="en-US" dirty="0">
                <a:solidFill>
                  <a:schemeClr val="tx1"/>
                </a:solidFill>
              </a:rPr>
              <a:t> </a:t>
            </a:r>
            <a:r>
              <a:rPr lang="en-US" dirty="0" err="1">
                <a:solidFill>
                  <a:schemeClr val="tx1"/>
                </a:solidFill>
              </a:rPr>
              <a:t>Rapor</a:t>
            </a:r>
            <a:r>
              <a:rPr lang="en-US" dirty="0">
                <a:solidFill>
                  <a:schemeClr val="tx1"/>
                </a:solidFill>
              </a:rPr>
              <a:t> Pendidikan dan  </a:t>
            </a:r>
            <a:r>
              <a:rPr lang="en-US" dirty="0" err="1">
                <a:solidFill>
                  <a:schemeClr val="tx1"/>
                </a:solidFill>
              </a:rPr>
              <a:t>bukti</a:t>
            </a:r>
            <a:r>
              <a:rPr lang="en-US" dirty="0">
                <a:solidFill>
                  <a:schemeClr val="tx1"/>
                </a:solidFill>
              </a:rPr>
              <a:t> </a:t>
            </a:r>
            <a:r>
              <a:rPr lang="en-US" dirty="0" err="1">
                <a:solidFill>
                  <a:schemeClr val="tx1"/>
                </a:solidFill>
              </a:rPr>
              <a:t>dokumen</a:t>
            </a:r>
            <a:r>
              <a:rPr lang="en-US" dirty="0">
                <a:solidFill>
                  <a:schemeClr val="tx1"/>
                </a:solidFill>
              </a:rPr>
              <a:t> </a:t>
            </a:r>
            <a:r>
              <a:rPr lang="en-US" dirty="0" err="1">
                <a:solidFill>
                  <a:schemeClr val="tx1"/>
                </a:solidFill>
              </a:rPr>
              <a:t>penyusunan</a:t>
            </a:r>
            <a:endParaRPr lang="en-US" dirty="0">
              <a:solidFill>
                <a:schemeClr val="tx1"/>
              </a:solidFill>
            </a:endParaRPr>
          </a:p>
          <a:p>
            <a:pPr marL="339725" lvl="1" indent="-285750">
              <a:buFont typeface="Wingdings" panose="05000000000000000000" pitchFamily="2" charset="2"/>
              <a:buChar char="§"/>
            </a:pPr>
            <a:r>
              <a:rPr lang="en-US" dirty="0" err="1">
                <a:solidFill>
                  <a:schemeClr val="tx1"/>
                </a:solidFill>
              </a:rPr>
              <a:t>Laporan</a:t>
            </a:r>
            <a:r>
              <a:rPr lang="en-US" dirty="0">
                <a:solidFill>
                  <a:schemeClr val="tx1"/>
                </a:solidFill>
              </a:rPr>
              <a:t> </a:t>
            </a:r>
            <a:r>
              <a:rPr lang="en-US" dirty="0" err="1">
                <a:solidFill>
                  <a:schemeClr val="tx1"/>
                </a:solidFill>
              </a:rPr>
              <a:t>hasil</a:t>
            </a:r>
            <a:r>
              <a:rPr lang="en-US" dirty="0">
                <a:solidFill>
                  <a:schemeClr val="tx1"/>
                </a:solidFill>
              </a:rPr>
              <a:t> </a:t>
            </a:r>
            <a:r>
              <a:rPr lang="en-US" dirty="0" err="1">
                <a:solidFill>
                  <a:schemeClr val="tx1"/>
                </a:solidFill>
              </a:rPr>
              <a:t>surve</a:t>
            </a:r>
            <a:r>
              <a:rPr lang="en-US" dirty="0">
                <a:solidFill>
                  <a:schemeClr val="tx1"/>
                </a:solidFill>
              </a:rPr>
              <a:t> </a:t>
            </a:r>
            <a:r>
              <a:rPr lang="en-US" dirty="0" err="1">
                <a:solidFill>
                  <a:schemeClr val="tx1"/>
                </a:solidFill>
              </a:rPr>
              <a:t>kepuasan</a:t>
            </a:r>
            <a:r>
              <a:rPr lang="en-US" dirty="0">
                <a:solidFill>
                  <a:schemeClr val="tx1"/>
                </a:solidFill>
              </a:rPr>
              <a:t> </a:t>
            </a:r>
            <a:r>
              <a:rPr lang="en-US" dirty="0" err="1">
                <a:solidFill>
                  <a:schemeClr val="tx1"/>
                </a:solidFill>
              </a:rPr>
              <a:t>warga</a:t>
            </a:r>
            <a:r>
              <a:rPr lang="en-US" dirty="0">
                <a:solidFill>
                  <a:schemeClr val="tx1"/>
                </a:solidFill>
              </a:rPr>
              <a:t> </a:t>
            </a:r>
            <a:r>
              <a:rPr lang="en-US" dirty="0" err="1">
                <a:solidFill>
                  <a:schemeClr val="tx1"/>
                </a:solidFill>
              </a:rPr>
              <a:t>sekolah</a:t>
            </a:r>
            <a:r>
              <a:rPr lang="en-US" dirty="0">
                <a:solidFill>
                  <a:schemeClr val="tx1"/>
                </a:solidFill>
              </a:rPr>
              <a:t> dan </a:t>
            </a:r>
            <a:r>
              <a:rPr lang="en-US" dirty="0" err="1">
                <a:solidFill>
                  <a:schemeClr val="tx1"/>
                </a:solidFill>
              </a:rPr>
              <a:t>masyarakat</a:t>
            </a:r>
            <a:endParaRPr lang="en-US" dirty="0">
              <a:solidFill>
                <a:schemeClr val="tx1"/>
              </a:solidFill>
            </a:endParaRPr>
          </a:p>
        </p:txBody>
      </p:sp>
      <p:sp>
        <p:nvSpPr>
          <p:cNvPr id="17" name="Rectangle 16"/>
          <p:cNvSpPr/>
          <p:nvPr/>
        </p:nvSpPr>
        <p:spPr>
          <a:xfrm>
            <a:off x="6613138" y="2665211"/>
            <a:ext cx="4821505" cy="3477875"/>
          </a:xfrm>
          <a:prstGeom prst="rect">
            <a:avLst/>
          </a:prstGeom>
          <a:solidFill>
            <a:schemeClr val="accent6">
              <a:lumMod val="40000"/>
              <a:lumOff val="60000"/>
            </a:schemeClr>
          </a:solidFill>
        </p:spPr>
        <p:txBody>
          <a:bodyPr wrap="square">
            <a:spAutoFit/>
          </a:bodyPr>
          <a:lstStyle/>
          <a:p>
            <a:r>
              <a:rPr lang="en-US" sz="2000" b="1" dirty="0" err="1"/>
              <a:t>Telaah</a:t>
            </a:r>
            <a:r>
              <a:rPr lang="en-US" sz="2000" b="1" dirty="0"/>
              <a:t>  </a:t>
            </a:r>
            <a:r>
              <a:rPr lang="en-US" sz="2000" b="1" dirty="0" err="1"/>
              <a:t>Dokumen</a:t>
            </a:r>
            <a:r>
              <a:rPr lang="en-US" sz="2000" b="1" dirty="0"/>
              <a:t> </a:t>
            </a:r>
            <a:r>
              <a:rPr lang="en-US" sz="2000" dirty="0" err="1"/>
              <a:t>bukti</a:t>
            </a:r>
            <a:r>
              <a:rPr lang="en-US" sz="2000" dirty="0"/>
              <a:t>  </a:t>
            </a:r>
            <a:r>
              <a:rPr lang="en-US" sz="2000" dirty="0" err="1"/>
              <a:t>kegiatan</a:t>
            </a:r>
            <a:r>
              <a:rPr lang="en-US" sz="2000" dirty="0"/>
              <a:t>  </a:t>
            </a:r>
            <a:r>
              <a:rPr lang="en-US" sz="2000" dirty="0" err="1"/>
              <a:t>evaluasi</a:t>
            </a:r>
            <a:r>
              <a:rPr lang="en-US" sz="2000" dirty="0"/>
              <a:t>/</a:t>
            </a:r>
            <a:r>
              <a:rPr lang="en-US" sz="2000" dirty="0" err="1"/>
              <a:t>refleksi</a:t>
            </a:r>
            <a:r>
              <a:rPr lang="en-US" sz="2000" dirty="0"/>
              <a:t> </a:t>
            </a:r>
            <a:r>
              <a:rPr lang="en-US" sz="2000" dirty="0" err="1"/>
              <a:t>berbasis</a:t>
            </a:r>
            <a:r>
              <a:rPr lang="en-US" sz="2000" dirty="0"/>
              <a:t> data yang </a:t>
            </a:r>
            <a:r>
              <a:rPr lang="en-US" sz="2000" dirty="0" err="1"/>
              <a:t>melibatkan</a:t>
            </a:r>
            <a:r>
              <a:rPr lang="en-US" sz="2000" dirty="0"/>
              <a:t> </a:t>
            </a:r>
            <a:r>
              <a:rPr lang="en-US" sz="2000" dirty="0" err="1"/>
              <a:t>pihak-pihak</a:t>
            </a:r>
            <a:r>
              <a:rPr lang="en-US" sz="2000" dirty="0"/>
              <a:t> </a:t>
            </a:r>
            <a:r>
              <a:rPr lang="en-US" sz="2000" dirty="0" err="1"/>
              <a:t>tersebut</a:t>
            </a:r>
            <a:r>
              <a:rPr lang="en-US" sz="2000" dirty="0"/>
              <a:t>, </a:t>
            </a:r>
            <a:r>
              <a:rPr lang="en-US" sz="2000" dirty="0" err="1"/>
              <a:t>misalnya</a:t>
            </a:r>
            <a:r>
              <a:rPr lang="en-US" sz="2000" dirty="0"/>
              <a:t> </a:t>
            </a:r>
            <a:r>
              <a:rPr lang="en-US" sz="2000" dirty="0" err="1"/>
              <a:t>melalui</a:t>
            </a:r>
            <a:r>
              <a:rPr lang="en-US" sz="2000" dirty="0"/>
              <a:t> </a:t>
            </a:r>
            <a:r>
              <a:rPr lang="en-US" sz="2000" b="1" dirty="0"/>
              <a:t>survey,   </a:t>
            </a:r>
            <a:r>
              <a:rPr lang="en-US" sz="2000" b="1" dirty="0" err="1"/>
              <a:t>pertemuan</a:t>
            </a:r>
            <a:r>
              <a:rPr lang="en-US" sz="2000" b="1" dirty="0"/>
              <a:t>   </a:t>
            </a:r>
            <a:r>
              <a:rPr lang="en-US" sz="2000" b="1" dirty="0" err="1"/>
              <a:t>reguler</a:t>
            </a:r>
            <a:r>
              <a:rPr lang="en-US" sz="2000" b="1" dirty="0"/>
              <a:t>,    </a:t>
            </a:r>
            <a:r>
              <a:rPr lang="en-US" sz="2000" b="1" dirty="0" err="1"/>
              <a:t>diskusi</a:t>
            </a:r>
            <a:r>
              <a:rPr lang="en-US" sz="2000" b="1" dirty="0"/>
              <a:t>    </a:t>
            </a:r>
            <a:r>
              <a:rPr lang="en-US" sz="2000" b="1" dirty="0" err="1"/>
              <a:t>terpimpin</a:t>
            </a:r>
            <a:r>
              <a:rPr lang="en-US" sz="2000" b="1" dirty="0"/>
              <a:t>   </a:t>
            </a:r>
            <a:r>
              <a:rPr lang="en-US" sz="2000" b="1" dirty="0" err="1"/>
              <a:t>tentang</a:t>
            </a:r>
            <a:r>
              <a:rPr lang="en-US" sz="2000" b="1" dirty="0"/>
              <a:t>   </a:t>
            </a:r>
            <a:r>
              <a:rPr lang="en-US" sz="2000" b="1" dirty="0" err="1"/>
              <a:t>rapor</a:t>
            </a:r>
            <a:r>
              <a:rPr lang="en-US" sz="2000" b="1" dirty="0"/>
              <a:t> </a:t>
            </a:r>
            <a:r>
              <a:rPr lang="en-US" sz="2000" b="1" dirty="0" err="1"/>
              <a:t>pendidikan</a:t>
            </a:r>
            <a:r>
              <a:rPr lang="en-US" sz="2000" dirty="0"/>
              <a:t>, </a:t>
            </a:r>
            <a:r>
              <a:rPr lang="en-US" sz="2000" dirty="0" err="1"/>
              <a:t>dll</a:t>
            </a:r>
            <a:endParaRPr lang="en-US" sz="2000" dirty="0"/>
          </a:p>
          <a:p>
            <a:pPr lvl="0"/>
            <a:r>
              <a:rPr lang="en-US" sz="2000" b="1" dirty="0" err="1"/>
              <a:t>Wawancara</a:t>
            </a:r>
            <a:r>
              <a:rPr lang="en-US" sz="2000" dirty="0"/>
              <a:t> </a:t>
            </a:r>
            <a:r>
              <a:rPr lang="en-US" sz="2000" dirty="0" err="1"/>
              <a:t>dengan</a:t>
            </a:r>
            <a:r>
              <a:rPr lang="en-US" sz="2000" dirty="0"/>
              <a:t> orang </a:t>
            </a:r>
            <a:r>
              <a:rPr lang="en-US" sz="2000" dirty="0" err="1"/>
              <a:t>tua</a:t>
            </a:r>
            <a:r>
              <a:rPr lang="en-US" sz="2000" dirty="0"/>
              <a:t> murid/ murid/</a:t>
            </a:r>
            <a:r>
              <a:rPr lang="en-US" sz="2000" dirty="0" err="1"/>
              <a:t>pendidik</a:t>
            </a:r>
            <a:r>
              <a:rPr lang="en-US" sz="2000" dirty="0"/>
              <a:t> </a:t>
            </a:r>
            <a:r>
              <a:rPr lang="en-US" sz="2000" dirty="0" err="1"/>
              <a:t>menggali</a:t>
            </a:r>
            <a:r>
              <a:rPr lang="en-US" sz="2000" dirty="0"/>
              <a:t> </a:t>
            </a:r>
            <a:r>
              <a:rPr lang="en-US" sz="2000" dirty="0" err="1"/>
              <a:t>informasi</a:t>
            </a:r>
            <a:r>
              <a:rPr lang="en-US" sz="2000" dirty="0"/>
              <a:t> </a:t>
            </a:r>
            <a:r>
              <a:rPr lang="en-US" sz="2000" dirty="0" err="1"/>
              <a:t>mengenai</a:t>
            </a:r>
            <a:r>
              <a:rPr lang="en-US" sz="2000" dirty="0"/>
              <a:t> </a:t>
            </a:r>
            <a:r>
              <a:rPr lang="en-US" sz="2000" dirty="0" err="1"/>
              <a:t>bagaimana</a:t>
            </a:r>
            <a:r>
              <a:rPr lang="en-US" sz="2000" dirty="0"/>
              <a:t> </a:t>
            </a:r>
            <a:r>
              <a:rPr lang="en-US" sz="2000" dirty="0" err="1"/>
              <a:t>pelaksanaan</a:t>
            </a:r>
            <a:r>
              <a:rPr lang="en-US" sz="2000" dirty="0"/>
              <a:t> </a:t>
            </a:r>
            <a:r>
              <a:rPr lang="en-US" sz="2000" dirty="0" err="1"/>
              <a:t>surve</a:t>
            </a:r>
            <a:r>
              <a:rPr lang="en-US" sz="2000" dirty="0"/>
              <a:t>, </a:t>
            </a:r>
            <a:r>
              <a:rPr lang="en-US" sz="2000" dirty="0" err="1"/>
              <a:t>pertemuan</a:t>
            </a:r>
            <a:r>
              <a:rPr lang="en-US" sz="2000" dirty="0"/>
              <a:t> regular, </a:t>
            </a:r>
            <a:r>
              <a:rPr lang="en-US" sz="2000" dirty="0" err="1"/>
              <a:t>diskusi</a:t>
            </a:r>
            <a:r>
              <a:rPr lang="en-US" sz="2000" dirty="0"/>
              <a:t> </a:t>
            </a:r>
            <a:r>
              <a:rPr lang="en-US" sz="2000" dirty="0" err="1"/>
              <a:t>terpimpin</a:t>
            </a:r>
            <a:r>
              <a:rPr lang="en-US" sz="2000" dirty="0"/>
              <a:t> </a:t>
            </a:r>
            <a:r>
              <a:rPr lang="en-US" sz="2000" dirty="0" err="1"/>
              <a:t>tentang</a:t>
            </a:r>
            <a:r>
              <a:rPr lang="en-US" sz="2000" dirty="0"/>
              <a:t> </a:t>
            </a:r>
            <a:r>
              <a:rPr lang="en-US" sz="2000" dirty="0" err="1"/>
              <a:t>rapor</a:t>
            </a:r>
            <a:r>
              <a:rPr lang="en-US" sz="2000" dirty="0"/>
              <a:t> </a:t>
            </a:r>
            <a:r>
              <a:rPr lang="en-US" sz="2000" dirty="0" err="1"/>
              <a:t>pendidikan</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605287" y="2702575"/>
            <a:ext cx="5481748" cy="156966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Penyusunan</a:t>
            </a:r>
            <a:r>
              <a:rPr lang="en-US" dirty="0"/>
              <a:t> </a:t>
            </a:r>
            <a:r>
              <a:rPr lang="en-US" dirty="0" err="1"/>
              <a:t>rencana</a:t>
            </a:r>
            <a:r>
              <a:rPr lang="en-US" dirty="0"/>
              <a:t>  </a:t>
            </a:r>
            <a:r>
              <a:rPr lang="en-US" dirty="0" err="1"/>
              <a:t>peningkatan</a:t>
            </a:r>
            <a:r>
              <a:rPr lang="en-US" dirty="0"/>
              <a:t>  </a:t>
            </a:r>
            <a:r>
              <a:rPr lang="en-US" dirty="0" err="1"/>
              <a:t>layanan</a:t>
            </a:r>
            <a:r>
              <a:rPr lang="en-US" dirty="0"/>
              <a:t>  </a:t>
            </a:r>
            <a:r>
              <a:rPr lang="en-US" dirty="0" err="1"/>
              <a:t>dilakukan</a:t>
            </a:r>
            <a:r>
              <a:rPr lang="en-US" dirty="0"/>
              <a:t>  </a:t>
            </a:r>
            <a:r>
              <a:rPr lang="en-US" dirty="0" err="1"/>
              <a:t>dengan</a:t>
            </a:r>
            <a:r>
              <a:rPr lang="en-US" dirty="0"/>
              <a:t>  </a:t>
            </a:r>
            <a:r>
              <a:rPr lang="en-US" dirty="0" err="1"/>
              <a:t>memanfaatkan</a:t>
            </a:r>
            <a:r>
              <a:rPr lang="en-US" dirty="0"/>
              <a:t> </a:t>
            </a:r>
            <a:r>
              <a:rPr lang="en-US" dirty="0" err="1"/>
              <a:t>berbagai</a:t>
            </a:r>
            <a:r>
              <a:rPr lang="en-US" dirty="0"/>
              <a:t>  data </a:t>
            </a:r>
            <a:r>
              <a:rPr lang="en-US" dirty="0" err="1"/>
              <a:t>dengan</a:t>
            </a:r>
            <a:r>
              <a:rPr lang="en-US" dirty="0"/>
              <a:t>  </a:t>
            </a:r>
            <a:r>
              <a:rPr lang="en-US" dirty="0" err="1"/>
              <a:t>melibatkan</a:t>
            </a:r>
            <a:r>
              <a:rPr lang="en-US" dirty="0"/>
              <a:t>   murid,   </a:t>
            </a:r>
            <a:r>
              <a:rPr lang="en-US" dirty="0" err="1"/>
              <a:t>pendidik</a:t>
            </a:r>
            <a:r>
              <a:rPr lang="en-US" dirty="0"/>
              <a:t>,   </a:t>
            </a:r>
            <a:r>
              <a:rPr lang="en-US" dirty="0" err="1"/>
              <a:t>tenaga</a:t>
            </a:r>
            <a:r>
              <a:rPr lang="en-US" dirty="0"/>
              <a:t> </a:t>
            </a:r>
            <a:r>
              <a:rPr lang="en-US" dirty="0" err="1"/>
              <a:t>pendidikan</a:t>
            </a:r>
            <a:r>
              <a:rPr lang="en-US" dirty="0"/>
              <a:t>, dan orang </a:t>
            </a:r>
            <a:r>
              <a:rPr lang="en-US" dirty="0" err="1"/>
              <a:t>tua</a:t>
            </a:r>
            <a:r>
              <a:rPr lang="en-US" dirty="0"/>
              <a:t>.</a:t>
            </a:r>
            <a:endParaRPr lang="en-US" sz="24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69139" y="1168993"/>
            <a:ext cx="6520029" cy="1015663"/>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6. </a:t>
            </a:r>
            <a:r>
              <a:rPr lang="en-US" sz="2000" b="1" dirty="0" err="1">
                <a:solidFill>
                  <a:schemeClr val="bg1"/>
                </a:solidFill>
              </a:rPr>
              <a:t>Kepala</a:t>
            </a:r>
            <a:r>
              <a:rPr lang="en-US" sz="2000"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menghadirkan</a:t>
            </a:r>
            <a:r>
              <a:rPr lang="en-US" sz="2000" b="1" dirty="0">
                <a:solidFill>
                  <a:schemeClr val="bg1"/>
                </a:solidFill>
              </a:rPr>
              <a:t> </a:t>
            </a:r>
            <a:r>
              <a:rPr lang="en-US" sz="2000" b="1" dirty="0" err="1">
                <a:solidFill>
                  <a:schemeClr val="bg1"/>
                </a:solidFill>
              </a:rPr>
              <a:t>layanan</a:t>
            </a:r>
            <a:r>
              <a:rPr lang="en-US" sz="2000" b="1" dirty="0">
                <a:solidFill>
                  <a:schemeClr val="bg1"/>
                </a:solidFill>
              </a:rPr>
              <a:t> </a:t>
            </a:r>
            <a:r>
              <a:rPr lang="en-US" sz="2000" b="1" dirty="0" err="1">
                <a:solidFill>
                  <a:schemeClr val="bg1"/>
                </a:solidFill>
              </a:rPr>
              <a:t>belajar</a:t>
            </a:r>
            <a:r>
              <a:rPr lang="en-US" sz="2000" b="1" dirty="0">
                <a:solidFill>
                  <a:schemeClr val="bg1"/>
                </a:solidFill>
              </a:rPr>
              <a:t> yang </a:t>
            </a:r>
            <a:r>
              <a:rPr lang="en-US" sz="2000" b="1" dirty="0" err="1">
                <a:solidFill>
                  <a:schemeClr val="bg1"/>
                </a:solidFill>
              </a:rPr>
              <a:t>partisipatif</a:t>
            </a:r>
            <a:r>
              <a:rPr lang="en-US" sz="2000" b="1" dirty="0">
                <a:solidFill>
                  <a:schemeClr val="bg1"/>
                </a:solidFill>
              </a:rPr>
              <a:t> dan </a:t>
            </a:r>
            <a:r>
              <a:rPr lang="en-US" sz="2000" b="1" dirty="0" err="1">
                <a:solidFill>
                  <a:schemeClr val="bg1"/>
                </a:solidFill>
              </a:rPr>
              <a:t>kolaboratif</a:t>
            </a:r>
            <a:r>
              <a:rPr lang="en-US" sz="2000" b="1" dirty="0">
                <a:solidFill>
                  <a:schemeClr val="bg1"/>
                </a:solidFill>
              </a:rPr>
              <a:t> </a:t>
            </a:r>
            <a:r>
              <a:rPr lang="en-US" sz="2000" b="1" dirty="0" err="1">
                <a:solidFill>
                  <a:schemeClr val="bg1"/>
                </a:solidFill>
              </a:rPr>
              <a:t>untuk</a:t>
            </a:r>
            <a:r>
              <a:rPr lang="en-US" sz="2000" b="1" dirty="0">
                <a:solidFill>
                  <a:schemeClr val="bg1"/>
                </a:solidFill>
              </a:rPr>
              <a:t> </a:t>
            </a:r>
            <a:r>
              <a:rPr lang="en-US" sz="2000" b="1" dirty="0" err="1">
                <a:solidFill>
                  <a:schemeClr val="bg1"/>
                </a:solidFill>
              </a:rPr>
              <a:t>tercapainya</a:t>
            </a:r>
            <a:r>
              <a:rPr lang="en-US" sz="2000" b="1" dirty="0">
                <a:solidFill>
                  <a:schemeClr val="bg1"/>
                </a:solidFill>
              </a:rPr>
              <a:t> </a:t>
            </a:r>
            <a:r>
              <a:rPr lang="en-US" sz="2000" b="1" dirty="0" err="1">
                <a:solidFill>
                  <a:schemeClr val="bg1"/>
                </a:solidFill>
              </a:rPr>
              <a:t>visi</a:t>
            </a:r>
            <a:r>
              <a:rPr lang="en-US" sz="2000" b="1" dirty="0">
                <a:solidFill>
                  <a:schemeClr val="bg1"/>
                </a:solidFill>
              </a:rPr>
              <a:t> dan </a:t>
            </a:r>
            <a:r>
              <a:rPr lang="en-US" sz="2000" b="1" dirty="0" err="1">
                <a:solidFill>
                  <a:schemeClr val="bg1"/>
                </a:solidFill>
              </a:rPr>
              <a:t>misi</a:t>
            </a:r>
            <a:r>
              <a:rPr lang="en-US" sz="2000"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655493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9098" y="46676"/>
            <a:ext cx="11448902"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375347"/>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323439"/>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97135" y="1243533"/>
            <a:ext cx="5046133" cy="1015663"/>
          </a:xfrm>
          <a:prstGeom prst="rect">
            <a:avLst/>
          </a:prstGeom>
        </p:spPr>
        <p:txBody>
          <a:bodyPr wrap="square">
            <a:spAutoFit/>
          </a:bodyPr>
          <a:lstStyle/>
          <a:p>
            <a:r>
              <a:rPr lang="en-US" b="1" dirty="0">
                <a:solidFill>
                  <a:schemeClr val="bg1"/>
                </a:solidFill>
              </a:rPr>
              <a:t>6.6</a:t>
            </a:r>
            <a:r>
              <a:rPr lang="en-US" sz="2000" b="1" dirty="0">
                <a:solidFill>
                  <a:schemeClr val="bg1"/>
                </a:solidFill>
              </a:rPr>
              <a:t>. Menyusun </a:t>
            </a:r>
            <a:r>
              <a:rPr lang="en-US" sz="2000" b="1" dirty="0" err="1">
                <a:solidFill>
                  <a:schemeClr val="bg1"/>
                </a:solidFill>
              </a:rPr>
              <a:t>rencana</a:t>
            </a:r>
            <a:r>
              <a:rPr lang="en-US" sz="2000" b="1" dirty="0">
                <a:solidFill>
                  <a:schemeClr val="bg1"/>
                </a:solidFill>
              </a:rPr>
              <a:t> </a:t>
            </a:r>
            <a:r>
              <a:rPr lang="en-US" sz="2000" b="1" dirty="0" err="1">
                <a:solidFill>
                  <a:schemeClr val="bg1"/>
                </a:solidFill>
              </a:rPr>
              <a:t>tahunan</a:t>
            </a:r>
            <a:r>
              <a:rPr lang="en-US" sz="2000" b="1" dirty="0">
                <a:solidFill>
                  <a:schemeClr val="bg1"/>
                </a:solidFill>
              </a:rPr>
              <a:t> </a:t>
            </a:r>
          </a:p>
          <a:p>
            <a:r>
              <a:rPr lang="en-US" sz="2000" b="1" dirty="0" err="1">
                <a:solidFill>
                  <a:schemeClr val="bg1"/>
                </a:solidFill>
              </a:rPr>
              <a:t>kegiatan</a:t>
            </a:r>
            <a:r>
              <a:rPr lang="en-US" sz="2000" b="1" dirty="0">
                <a:solidFill>
                  <a:schemeClr val="bg1"/>
                </a:solidFill>
              </a:rPr>
              <a:t> </a:t>
            </a:r>
            <a:r>
              <a:rPr lang="en-US" sz="2000" b="1" dirty="0" err="1">
                <a:solidFill>
                  <a:schemeClr val="bg1"/>
                </a:solidFill>
              </a:rPr>
              <a:t>berdasar</a:t>
            </a:r>
            <a:r>
              <a:rPr lang="en-US" sz="2000" b="1" dirty="0">
                <a:solidFill>
                  <a:schemeClr val="bg1"/>
                </a:solidFill>
              </a:rPr>
              <a:t> </a:t>
            </a:r>
            <a:r>
              <a:rPr lang="en-US" sz="2000" b="1" dirty="0" err="1">
                <a:solidFill>
                  <a:schemeClr val="bg1"/>
                </a:solidFill>
              </a:rPr>
              <a:t>evaluasi</a:t>
            </a:r>
            <a:r>
              <a:rPr lang="en-US" sz="2000" b="1" dirty="0">
                <a:solidFill>
                  <a:schemeClr val="bg1"/>
                </a:solidFill>
              </a:rPr>
              <a:t>/</a:t>
            </a:r>
            <a:r>
              <a:rPr lang="en-US" sz="2000" b="1" dirty="0" err="1">
                <a:solidFill>
                  <a:schemeClr val="bg1"/>
                </a:solidFill>
              </a:rPr>
              <a:t>refleksi</a:t>
            </a:r>
            <a:r>
              <a:rPr lang="en-US" sz="2000" b="1" dirty="0">
                <a:solidFill>
                  <a:schemeClr val="bg1"/>
                </a:solidFill>
              </a:rPr>
              <a:t> </a:t>
            </a:r>
            <a:r>
              <a:rPr lang="en-US" sz="2000" b="1" dirty="0" err="1">
                <a:solidFill>
                  <a:schemeClr val="bg1"/>
                </a:solidFill>
              </a:rPr>
              <a:t>berbasis</a:t>
            </a:r>
            <a:r>
              <a:rPr lang="en-US" sz="2000" b="1" dirty="0">
                <a:solidFill>
                  <a:schemeClr val="bg1"/>
                </a:solidFill>
              </a:rPr>
              <a:t> data.</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8012745" y="5287663"/>
            <a:ext cx="4063830" cy="120032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1600" b="1" dirty="0" err="1">
                <a:solidFill>
                  <a:schemeClr val="tx1"/>
                </a:solidFill>
              </a:rPr>
              <a:t>Contoh</a:t>
            </a:r>
            <a:r>
              <a:rPr lang="en-US" sz="1600" b="1" dirty="0">
                <a:solidFill>
                  <a:schemeClr val="tx1"/>
                </a:solidFill>
              </a:rPr>
              <a:t> </a:t>
            </a:r>
            <a:r>
              <a:rPr lang="en-US" sz="1600" b="1" dirty="0" err="1">
                <a:solidFill>
                  <a:schemeClr val="tx1"/>
                </a:solidFill>
              </a:rPr>
              <a:t>Pendukung</a:t>
            </a:r>
            <a:r>
              <a:rPr lang="en-US" sz="1600" b="1" dirty="0">
                <a:solidFill>
                  <a:schemeClr val="tx1"/>
                </a:solidFill>
              </a:rPr>
              <a:t> lain: </a:t>
            </a:r>
          </a:p>
          <a:p>
            <a:pPr marL="339725" lvl="1" indent="-285750">
              <a:buFont typeface="Wingdings" panose="05000000000000000000" pitchFamily="2" charset="2"/>
              <a:buChar char="§"/>
            </a:pPr>
            <a:r>
              <a:rPr lang="en-US" sz="1400" dirty="0">
                <a:solidFill>
                  <a:schemeClr val="tx1"/>
                </a:solidFill>
              </a:rPr>
              <a:t>EDM dan </a:t>
            </a:r>
            <a:r>
              <a:rPr lang="en-US" sz="1400" dirty="0" err="1">
                <a:solidFill>
                  <a:schemeClr val="tx1"/>
                </a:solidFill>
              </a:rPr>
              <a:t>dokumen</a:t>
            </a:r>
            <a:r>
              <a:rPr lang="en-US" sz="1400" dirty="0">
                <a:solidFill>
                  <a:schemeClr val="tx1"/>
                </a:solidFill>
              </a:rPr>
              <a:t> </a:t>
            </a:r>
            <a:r>
              <a:rPr lang="en-US" sz="1400" dirty="0" err="1">
                <a:solidFill>
                  <a:schemeClr val="tx1"/>
                </a:solidFill>
              </a:rPr>
              <a:t>rapat</a:t>
            </a:r>
            <a:r>
              <a:rPr lang="en-US" sz="1400" dirty="0">
                <a:solidFill>
                  <a:schemeClr val="tx1"/>
                </a:solidFill>
              </a:rPr>
              <a:t> </a:t>
            </a:r>
            <a:r>
              <a:rPr lang="en-US" sz="1400" dirty="0" err="1">
                <a:solidFill>
                  <a:schemeClr val="tx1"/>
                </a:solidFill>
              </a:rPr>
              <a:t>penyusunan</a:t>
            </a:r>
            <a:endParaRPr lang="en-US" sz="1400" dirty="0">
              <a:solidFill>
                <a:schemeClr val="tx1"/>
              </a:solidFill>
            </a:endParaRPr>
          </a:p>
          <a:p>
            <a:pPr marL="339725" lvl="1" indent="-285750">
              <a:buFont typeface="Wingdings" panose="05000000000000000000" pitchFamily="2" charset="2"/>
              <a:buChar char="§"/>
            </a:pPr>
            <a:r>
              <a:rPr lang="en-US" sz="1400" dirty="0">
                <a:solidFill>
                  <a:schemeClr val="tx1"/>
                </a:solidFill>
              </a:rPr>
              <a:t>Hasil </a:t>
            </a:r>
            <a:r>
              <a:rPr lang="en-US" sz="1400" dirty="0" err="1">
                <a:solidFill>
                  <a:schemeClr val="tx1"/>
                </a:solidFill>
              </a:rPr>
              <a:t>analisis</a:t>
            </a:r>
            <a:r>
              <a:rPr lang="en-US" sz="1400" dirty="0">
                <a:solidFill>
                  <a:schemeClr val="tx1"/>
                </a:solidFill>
              </a:rPr>
              <a:t> </a:t>
            </a:r>
            <a:r>
              <a:rPr lang="en-US" sz="1400" dirty="0" err="1">
                <a:solidFill>
                  <a:schemeClr val="tx1"/>
                </a:solidFill>
              </a:rPr>
              <a:t>rapor</a:t>
            </a:r>
            <a:r>
              <a:rPr lang="en-US" sz="1400" dirty="0">
                <a:solidFill>
                  <a:schemeClr val="tx1"/>
                </a:solidFill>
              </a:rPr>
              <a:t> Pendidikan </a:t>
            </a:r>
          </a:p>
          <a:p>
            <a:pPr marL="339725" lvl="1" indent="-285750">
              <a:buFont typeface="Wingdings" panose="05000000000000000000" pitchFamily="2" charset="2"/>
              <a:buChar char="§"/>
            </a:pPr>
            <a:r>
              <a:rPr lang="en-US" sz="1400" dirty="0">
                <a:solidFill>
                  <a:schemeClr val="tx1"/>
                </a:solidFill>
              </a:rPr>
              <a:t>Hasil </a:t>
            </a:r>
            <a:r>
              <a:rPr lang="en-US" sz="1400" dirty="0" err="1">
                <a:solidFill>
                  <a:schemeClr val="tx1"/>
                </a:solidFill>
              </a:rPr>
              <a:t>analisis</a:t>
            </a:r>
            <a:r>
              <a:rPr lang="en-US" sz="1400" dirty="0">
                <a:solidFill>
                  <a:schemeClr val="tx1"/>
                </a:solidFill>
              </a:rPr>
              <a:t> </a:t>
            </a:r>
            <a:r>
              <a:rPr lang="en-US" sz="1400" dirty="0" err="1">
                <a:solidFill>
                  <a:schemeClr val="tx1"/>
                </a:solidFill>
              </a:rPr>
              <a:t>karakteristik</a:t>
            </a:r>
            <a:r>
              <a:rPr lang="en-US" sz="1400" dirty="0">
                <a:solidFill>
                  <a:schemeClr val="tx1"/>
                </a:solidFill>
              </a:rPr>
              <a:t> </a:t>
            </a:r>
            <a:r>
              <a:rPr lang="en-US" sz="1400" dirty="0" err="1">
                <a:solidFill>
                  <a:schemeClr val="tx1"/>
                </a:solidFill>
              </a:rPr>
              <a:t>satuan</a:t>
            </a:r>
            <a:r>
              <a:rPr lang="en-US" sz="1400" dirty="0">
                <a:solidFill>
                  <a:schemeClr val="tx1"/>
                </a:solidFill>
              </a:rPr>
              <a:t> Pendidikan</a:t>
            </a:r>
          </a:p>
          <a:p>
            <a:pPr marL="339725" lvl="1" indent="-285750">
              <a:buFont typeface="Wingdings" panose="05000000000000000000" pitchFamily="2" charset="2"/>
              <a:buChar char="§"/>
            </a:pPr>
            <a:r>
              <a:rPr lang="en-US" sz="1400" dirty="0" err="1">
                <a:solidFill>
                  <a:schemeClr val="tx1"/>
                </a:solidFill>
              </a:rPr>
              <a:t>Dokumen</a:t>
            </a:r>
            <a:r>
              <a:rPr lang="en-US" sz="1400" dirty="0">
                <a:solidFill>
                  <a:schemeClr val="tx1"/>
                </a:solidFill>
              </a:rPr>
              <a:t> RKT dan </a:t>
            </a:r>
            <a:r>
              <a:rPr lang="en-US" sz="1400" dirty="0" err="1">
                <a:solidFill>
                  <a:schemeClr val="tx1"/>
                </a:solidFill>
              </a:rPr>
              <a:t>dokumen</a:t>
            </a:r>
            <a:r>
              <a:rPr lang="en-US" sz="1400" dirty="0">
                <a:solidFill>
                  <a:schemeClr val="tx1"/>
                </a:solidFill>
              </a:rPr>
              <a:t> </a:t>
            </a:r>
            <a:r>
              <a:rPr lang="en-US" sz="1400" b="1" dirty="0" err="1">
                <a:solidFill>
                  <a:schemeClr val="tx1"/>
                </a:solidFill>
              </a:rPr>
              <a:t>penyusunannya</a:t>
            </a:r>
            <a:endParaRPr lang="en-US" sz="1400" b="1" dirty="0">
              <a:solidFill>
                <a:schemeClr val="tx1"/>
              </a:solidFill>
            </a:endParaRPr>
          </a:p>
        </p:txBody>
      </p:sp>
      <p:sp>
        <p:nvSpPr>
          <p:cNvPr id="17" name="Rectangle 16"/>
          <p:cNvSpPr/>
          <p:nvPr/>
        </p:nvSpPr>
        <p:spPr>
          <a:xfrm>
            <a:off x="8032376" y="2630744"/>
            <a:ext cx="4024568" cy="2462213"/>
          </a:xfrm>
          <a:prstGeom prst="rect">
            <a:avLst/>
          </a:prstGeom>
          <a:solidFill>
            <a:schemeClr val="accent6">
              <a:lumMod val="40000"/>
              <a:lumOff val="60000"/>
            </a:schemeClr>
          </a:solidFill>
        </p:spPr>
        <p:txBody>
          <a:bodyPr wrap="square">
            <a:spAutoFit/>
          </a:bodyPr>
          <a:lstStyle/>
          <a:p>
            <a:r>
              <a:rPr lang="en-US" sz="1400" b="1" dirty="0" err="1"/>
              <a:t>Telaah</a:t>
            </a:r>
            <a:r>
              <a:rPr lang="en-US" sz="1400" b="1" dirty="0"/>
              <a:t> </a:t>
            </a:r>
            <a:r>
              <a:rPr lang="en-US" sz="1400" b="1" dirty="0" err="1"/>
              <a:t>Dokumen</a:t>
            </a:r>
            <a:r>
              <a:rPr lang="en-US" sz="1400" b="1" dirty="0"/>
              <a:t> </a:t>
            </a:r>
            <a:r>
              <a:rPr lang="en-US" sz="1400" dirty="0" err="1"/>
              <a:t>bukti</a:t>
            </a:r>
            <a:r>
              <a:rPr lang="en-US" sz="1400" dirty="0"/>
              <a:t> </a:t>
            </a:r>
            <a:r>
              <a:rPr lang="en-US" sz="1400" dirty="0" err="1"/>
              <a:t>adanya</a:t>
            </a:r>
            <a:r>
              <a:rPr lang="en-US" sz="1400" dirty="0"/>
              <a:t> </a:t>
            </a:r>
            <a:r>
              <a:rPr lang="en-US" sz="1400" dirty="0" err="1"/>
              <a:t>refleksi</a:t>
            </a:r>
            <a:r>
              <a:rPr lang="en-US" sz="1400" dirty="0"/>
              <a:t> </a:t>
            </a:r>
            <a:r>
              <a:rPr lang="en-US" sz="1400" dirty="0" err="1"/>
              <a:t>berbasis</a:t>
            </a:r>
            <a:r>
              <a:rPr lang="en-US" sz="1400" dirty="0"/>
              <a:t> data, </a:t>
            </a:r>
            <a:r>
              <a:rPr lang="en-US" sz="1400" dirty="0" err="1"/>
              <a:t>misalnya</a:t>
            </a:r>
            <a:r>
              <a:rPr lang="en-US" sz="1400" dirty="0"/>
              <a:t>  </a:t>
            </a:r>
            <a:r>
              <a:rPr lang="en-US" sz="1400" b="1" dirty="0" err="1"/>
              <a:t>notulen</a:t>
            </a:r>
            <a:r>
              <a:rPr lang="en-US" sz="1400" b="1" dirty="0"/>
              <a:t>  </a:t>
            </a:r>
            <a:r>
              <a:rPr lang="en-US" sz="1400" b="1" dirty="0" err="1"/>
              <a:t>pertemuan</a:t>
            </a:r>
            <a:r>
              <a:rPr lang="en-US" sz="1400" b="1" dirty="0"/>
              <a:t>  </a:t>
            </a:r>
            <a:r>
              <a:rPr lang="en-US" sz="1400" b="1" dirty="0" err="1"/>
              <a:t>analisis</a:t>
            </a:r>
            <a:r>
              <a:rPr lang="en-US" sz="1400" b="1" dirty="0"/>
              <a:t>  </a:t>
            </a:r>
            <a:r>
              <a:rPr lang="en-US" sz="1400" b="1" dirty="0" err="1"/>
              <a:t>hasil</a:t>
            </a:r>
            <a:r>
              <a:rPr lang="en-US" sz="1400" b="1" dirty="0"/>
              <a:t>  </a:t>
            </a:r>
            <a:r>
              <a:rPr lang="en-US" sz="1400" b="1" dirty="0" err="1"/>
              <a:t>rapor</a:t>
            </a:r>
            <a:r>
              <a:rPr lang="en-US" sz="1400" b="1" dirty="0"/>
              <a:t>  </a:t>
            </a:r>
            <a:r>
              <a:rPr lang="en-US" sz="1400" b="1" dirty="0" err="1"/>
              <a:t>pendidikan</a:t>
            </a:r>
            <a:r>
              <a:rPr lang="en-US" sz="1400" b="1" dirty="0"/>
              <a:t>,  </a:t>
            </a:r>
            <a:r>
              <a:rPr lang="en-US" sz="1400" b="1" dirty="0" err="1"/>
              <a:t>hasil</a:t>
            </a:r>
            <a:r>
              <a:rPr lang="en-US" sz="1400" b="1" dirty="0"/>
              <a:t> survey </a:t>
            </a:r>
            <a:r>
              <a:rPr lang="en-US" sz="1400" b="1" dirty="0" err="1"/>
              <a:t>terhadap</a:t>
            </a:r>
            <a:r>
              <a:rPr lang="en-US" sz="1400" b="1" dirty="0"/>
              <a:t>  murid/ </a:t>
            </a:r>
            <a:r>
              <a:rPr lang="en-US" sz="1400" b="1" dirty="0" err="1"/>
              <a:t>orangtua</a:t>
            </a:r>
            <a:r>
              <a:rPr lang="en-US" sz="1400" b="1" dirty="0"/>
              <a:t> murid, </a:t>
            </a:r>
            <a:r>
              <a:rPr lang="en-US" sz="1400" b="1" dirty="0" err="1"/>
              <a:t>hasil</a:t>
            </a:r>
            <a:r>
              <a:rPr lang="en-US" sz="1400" b="1" dirty="0"/>
              <a:t> </a:t>
            </a:r>
            <a:r>
              <a:rPr lang="en-US" sz="1400" b="1" dirty="0" err="1"/>
              <a:t>musyawarah</a:t>
            </a:r>
            <a:r>
              <a:rPr lang="en-US" sz="1400" b="1" dirty="0"/>
              <a:t> </a:t>
            </a:r>
            <a:r>
              <a:rPr lang="en-US" sz="1400" b="1" dirty="0" err="1"/>
              <a:t>bersama</a:t>
            </a:r>
            <a:r>
              <a:rPr lang="en-US" sz="1400" b="1" dirty="0"/>
              <a:t> </a:t>
            </a:r>
            <a:r>
              <a:rPr lang="en-US" sz="1400" b="1" dirty="0" err="1"/>
              <a:t>warga</a:t>
            </a:r>
            <a:r>
              <a:rPr lang="en-US" sz="1400" b="1" dirty="0"/>
              <a:t> </a:t>
            </a:r>
            <a:r>
              <a:rPr lang="en-US" sz="1400" b="1" dirty="0" err="1"/>
              <a:t>sekolah</a:t>
            </a:r>
            <a:r>
              <a:rPr lang="en-US" sz="1400" b="1" dirty="0"/>
              <a:t>, </a:t>
            </a:r>
            <a:r>
              <a:rPr lang="en-US" sz="1400" dirty="0" err="1"/>
              <a:t>dll</a:t>
            </a:r>
            <a:r>
              <a:rPr lang="en-US" sz="1400" dirty="0"/>
              <a:t>.</a:t>
            </a:r>
          </a:p>
          <a:p>
            <a:r>
              <a:rPr lang="en-US" sz="1400" dirty="0"/>
              <a:t> </a:t>
            </a:r>
            <a:r>
              <a:rPr lang="en-US" sz="1400" b="1" dirty="0" err="1"/>
              <a:t>Telaah</a:t>
            </a:r>
            <a:r>
              <a:rPr lang="en-US" sz="1400" b="1" dirty="0"/>
              <a:t>  </a:t>
            </a:r>
            <a:r>
              <a:rPr lang="en-US" sz="1400" b="1" dirty="0" err="1"/>
              <a:t>dokumen</a:t>
            </a:r>
            <a:r>
              <a:rPr lang="en-US" sz="1400" b="1" dirty="0"/>
              <a:t>  </a:t>
            </a:r>
            <a:r>
              <a:rPr lang="en-US" sz="1400" dirty="0" err="1"/>
              <a:t>bukti</a:t>
            </a:r>
            <a:r>
              <a:rPr lang="en-US" sz="1400" dirty="0"/>
              <a:t>  </a:t>
            </a:r>
            <a:r>
              <a:rPr lang="en-US" sz="1400" dirty="0" err="1"/>
              <a:t>bahwa</a:t>
            </a:r>
            <a:r>
              <a:rPr lang="en-US" sz="1400" dirty="0"/>
              <a:t>  </a:t>
            </a:r>
            <a:r>
              <a:rPr lang="en-US" sz="1400" dirty="0" err="1"/>
              <a:t>hasil</a:t>
            </a:r>
            <a:r>
              <a:rPr lang="en-US" sz="1400" dirty="0"/>
              <a:t>  </a:t>
            </a:r>
            <a:r>
              <a:rPr lang="en-US" sz="1400" dirty="0" err="1"/>
              <a:t>refleksi</a:t>
            </a:r>
            <a:r>
              <a:rPr lang="en-US" sz="1400" dirty="0"/>
              <a:t>  dan </a:t>
            </a:r>
            <a:r>
              <a:rPr lang="en-US" sz="1400" dirty="0" err="1"/>
              <a:t>evaluasi</a:t>
            </a:r>
            <a:r>
              <a:rPr lang="en-US" sz="1400" dirty="0"/>
              <a:t> </a:t>
            </a:r>
            <a:r>
              <a:rPr lang="en-US" sz="1400" dirty="0" err="1"/>
              <a:t>dijadikan</a:t>
            </a:r>
            <a:r>
              <a:rPr lang="en-US" sz="1400" dirty="0"/>
              <a:t> </a:t>
            </a:r>
            <a:r>
              <a:rPr lang="en-US" sz="1400" dirty="0" err="1"/>
              <a:t>dasar</a:t>
            </a:r>
            <a:r>
              <a:rPr lang="en-US" sz="1400" dirty="0"/>
              <a:t> </a:t>
            </a:r>
            <a:r>
              <a:rPr lang="en-US" sz="1400" dirty="0" err="1"/>
              <a:t>untuk</a:t>
            </a:r>
            <a:r>
              <a:rPr lang="en-US" sz="1400" dirty="0"/>
              <a:t> </a:t>
            </a:r>
            <a:r>
              <a:rPr lang="en-US" sz="1400" dirty="0" err="1"/>
              <a:t>membuat</a:t>
            </a:r>
            <a:r>
              <a:rPr lang="en-US" sz="1400" dirty="0"/>
              <a:t> </a:t>
            </a:r>
            <a:r>
              <a:rPr lang="en-US" sz="1400" dirty="0" err="1"/>
              <a:t>rencana</a:t>
            </a:r>
            <a:r>
              <a:rPr lang="en-US" sz="1400" dirty="0"/>
              <a:t> </a:t>
            </a:r>
            <a:r>
              <a:rPr lang="en-US" sz="1400" dirty="0" err="1"/>
              <a:t>kegiatan</a:t>
            </a:r>
            <a:r>
              <a:rPr lang="en-US" sz="1400" dirty="0"/>
              <a:t> </a:t>
            </a:r>
            <a:r>
              <a:rPr lang="en-US" sz="1400" dirty="0" err="1"/>
              <a:t>tahunan</a:t>
            </a:r>
            <a:r>
              <a:rPr lang="en-US" sz="1400" dirty="0"/>
              <a:t>.</a:t>
            </a:r>
          </a:p>
          <a:p>
            <a:pPr lvl="0"/>
            <a:r>
              <a:rPr lang="en-US" sz="1400" b="1" dirty="0" err="1"/>
              <a:t>Wawancara</a:t>
            </a:r>
            <a:r>
              <a:rPr lang="en-US" sz="1400" dirty="0"/>
              <a:t> </a:t>
            </a:r>
            <a:r>
              <a:rPr lang="en-US" sz="1400" dirty="0" err="1"/>
              <a:t>dengan</a:t>
            </a:r>
            <a:r>
              <a:rPr lang="en-US" sz="1400" dirty="0"/>
              <a:t> </a:t>
            </a:r>
            <a:r>
              <a:rPr lang="en-US" sz="1400" dirty="0" err="1"/>
              <a:t>Kepala</a:t>
            </a:r>
            <a:r>
              <a:rPr lang="en-US" sz="1400" dirty="0"/>
              <a:t> </a:t>
            </a:r>
            <a:r>
              <a:rPr lang="en-US" sz="1400" dirty="0" err="1"/>
              <a:t>sekolah</a:t>
            </a:r>
            <a:r>
              <a:rPr lang="en-US" sz="1400" dirty="0"/>
              <a:t>, </a:t>
            </a:r>
            <a:r>
              <a:rPr lang="en-US" sz="1400" dirty="0" err="1"/>
              <a:t>menggali</a:t>
            </a:r>
            <a:r>
              <a:rPr lang="en-US" sz="1400" dirty="0"/>
              <a:t> </a:t>
            </a:r>
            <a:r>
              <a:rPr lang="en-US" sz="1400" dirty="0" err="1"/>
              <a:t>informasi</a:t>
            </a:r>
            <a:r>
              <a:rPr lang="en-US" sz="1400" dirty="0"/>
              <a:t> </a:t>
            </a:r>
            <a:r>
              <a:rPr lang="en-US" sz="1400" dirty="0" err="1"/>
              <a:t>mengenai</a:t>
            </a:r>
            <a:r>
              <a:rPr lang="en-US" sz="1400" dirty="0"/>
              <a:t> proses </a:t>
            </a:r>
            <a:r>
              <a:rPr lang="en-US" sz="1400" dirty="0" err="1"/>
              <a:t>penyusunan</a:t>
            </a:r>
            <a:r>
              <a:rPr lang="en-US" sz="1400" dirty="0"/>
              <a:t> RKT </a:t>
            </a:r>
            <a:r>
              <a:rPr lang="en-US" sz="1400" dirty="0" err="1"/>
              <a:t>berdasarkan</a:t>
            </a:r>
            <a:r>
              <a:rPr lang="en-US" sz="1400" dirty="0"/>
              <a:t> </a:t>
            </a:r>
            <a:r>
              <a:rPr lang="en-US" sz="1400" dirty="0" err="1"/>
              <a:t>hasil</a:t>
            </a:r>
            <a:r>
              <a:rPr lang="en-US" sz="1400" dirty="0"/>
              <a:t> </a:t>
            </a:r>
            <a:r>
              <a:rPr lang="en-US" sz="1400" dirty="0" err="1"/>
              <a:t>evaluasi</a:t>
            </a:r>
            <a:r>
              <a:rPr lang="en-US" sz="1400" dirty="0"/>
              <a:t> dan </a:t>
            </a:r>
            <a:r>
              <a:rPr lang="en-US" sz="1400" dirty="0" err="1"/>
              <a:t>refleksi</a:t>
            </a:r>
            <a:r>
              <a:rPr lang="en-US" sz="1400" dirty="0"/>
              <a:t>.</a:t>
            </a:r>
            <a:endParaRPr lang="en-US" sz="1400" b="1" dirty="0"/>
          </a:p>
        </p:txBody>
      </p:sp>
      <p:sp>
        <p:nvSpPr>
          <p:cNvPr id="3" name="Rectangle 2">
            <a:extLst>
              <a:ext uri="{FF2B5EF4-FFF2-40B4-BE49-F238E27FC236}">
                <a16:creationId xmlns:a16="http://schemas.microsoft.com/office/drawing/2014/main" id="{E591C3A5-CB48-277D-5F9C-2E9F03316A29}"/>
              </a:ext>
            </a:extLst>
          </p:cNvPr>
          <p:cNvSpPr/>
          <p:nvPr/>
        </p:nvSpPr>
        <p:spPr>
          <a:xfrm>
            <a:off x="95794" y="2580354"/>
            <a:ext cx="7757288" cy="406265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dirty="0" err="1"/>
              <a:t>Penyusunan</a:t>
            </a:r>
            <a:r>
              <a:rPr lang="en-US" dirty="0"/>
              <a:t> </a:t>
            </a:r>
            <a:r>
              <a:rPr lang="en-US" dirty="0" err="1"/>
              <a:t>rencana</a:t>
            </a:r>
            <a:r>
              <a:rPr lang="en-US" dirty="0"/>
              <a:t>  </a:t>
            </a:r>
            <a:r>
              <a:rPr lang="en-US" dirty="0" err="1"/>
              <a:t>peningkatan</a:t>
            </a:r>
            <a:r>
              <a:rPr lang="en-US" dirty="0"/>
              <a:t>  </a:t>
            </a:r>
            <a:r>
              <a:rPr lang="en-US" dirty="0" err="1"/>
              <a:t>layanan</a:t>
            </a:r>
            <a:r>
              <a:rPr lang="en-US" dirty="0"/>
              <a:t>  </a:t>
            </a:r>
            <a:r>
              <a:rPr lang="en-US" dirty="0" err="1"/>
              <a:t>dilakukan</a:t>
            </a:r>
            <a:r>
              <a:rPr lang="en-US" dirty="0"/>
              <a:t>  </a:t>
            </a:r>
            <a:r>
              <a:rPr lang="en-US" dirty="0" err="1"/>
              <a:t>dengan</a:t>
            </a:r>
            <a:r>
              <a:rPr lang="en-US" dirty="0"/>
              <a:t>  </a:t>
            </a:r>
            <a:r>
              <a:rPr lang="en-US" dirty="0" err="1"/>
              <a:t>memanfaatkan</a:t>
            </a:r>
            <a:r>
              <a:rPr lang="en-US" dirty="0"/>
              <a:t> </a:t>
            </a:r>
            <a:r>
              <a:rPr lang="en-US" dirty="0" err="1"/>
              <a:t>berbagai</a:t>
            </a:r>
            <a:r>
              <a:rPr lang="en-US" dirty="0"/>
              <a:t>  data </a:t>
            </a:r>
            <a:r>
              <a:rPr lang="en-US" dirty="0" err="1"/>
              <a:t>untuk</a:t>
            </a:r>
            <a:r>
              <a:rPr lang="en-US" dirty="0"/>
              <a:t> </a:t>
            </a:r>
            <a:r>
              <a:rPr lang="en-US" dirty="0" err="1"/>
              <a:t>memaknai</a:t>
            </a:r>
            <a:r>
              <a:rPr lang="en-US" dirty="0"/>
              <a:t> </a:t>
            </a:r>
            <a:r>
              <a:rPr lang="en-US" dirty="0" err="1"/>
              <a:t>apa</a:t>
            </a:r>
            <a:r>
              <a:rPr lang="en-US" dirty="0"/>
              <a:t> yang </a:t>
            </a:r>
            <a:r>
              <a:rPr lang="en-US" dirty="0" err="1"/>
              <a:t>sudah</a:t>
            </a:r>
            <a:r>
              <a:rPr lang="en-US" dirty="0"/>
              <a:t> </a:t>
            </a:r>
            <a:r>
              <a:rPr lang="en-US" dirty="0" err="1"/>
              <a:t>baik</a:t>
            </a:r>
            <a:r>
              <a:rPr lang="en-US" dirty="0"/>
              <a:t> dan </a:t>
            </a:r>
            <a:r>
              <a:rPr lang="en-US" dirty="0" err="1"/>
              <a:t>apa</a:t>
            </a:r>
            <a:r>
              <a:rPr lang="en-US" dirty="0"/>
              <a:t> yang </a:t>
            </a:r>
            <a:r>
              <a:rPr lang="en-US" dirty="0" err="1"/>
              <a:t>belum</a:t>
            </a:r>
            <a:r>
              <a:rPr lang="en-US" dirty="0"/>
              <a:t> </a:t>
            </a:r>
            <a:r>
              <a:rPr lang="en-US" dirty="0" err="1"/>
              <a:t>baik</a:t>
            </a:r>
            <a:r>
              <a:rPr lang="en-US" dirty="0"/>
              <a:t>. Data </a:t>
            </a:r>
            <a:r>
              <a:rPr lang="en-US" dirty="0" err="1"/>
              <a:t>dapat</a:t>
            </a:r>
            <a:r>
              <a:rPr lang="en-US" dirty="0"/>
              <a:t> </a:t>
            </a:r>
            <a:r>
              <a:rPr lang="en-US" dirty="0" err="1"/>
              <a:t>menggunakan</a:t>
            </a:r>
            <a:r>
              <a:rPr lang="en-US" dirty="0"/>
              <a:t> data </a:t>
            </a:r>
            <a:r>
              <a:rPr lang="en-US" dirty="0" err="1"/>
              <a:t>Rapor</a:t>
            </a:r>
            <a:r>
              <a:rPr lang="en-US" dirty="0"/>
              <a:t> Pendidikan, </a:t>
            </a:r>
            <a:r>
              <a:rPr lang="en-US" dirty="0" err="1"/>
              <a:t>ataupun</a:t>
            </a:r>
            <a:r>
              <a:rPr lang="en-US" dirty="0"/>
              <a:t> data yang </a:t>
            </a:r>
            <a:r>
              <a:rPr lang="en-US" dirty="0" err="1"/>
              <a:t>dikumpulkan</a:t>
            </a:r>
            <a:r>
              <a:rPr lang="en-US" dirty="0"/>
              <a:t> oleh </a:t>
            </a:r>
            <a:r>
              <a:rPr lang="en-US" dirty="0" err="1"/>
              <a:t>sekolah</a:t>
            </a:r>
            <a:r>
              <a:rPr lang="en-US" dirty="0"/>
              <a:t> </a:t>
            </a:r>
            <a:r>
              <a:rPr lang="en-US" dirty="0" err="1"/>
              <a:t>secara</a:t>
            </a:r>
            <a:r>
              <a:rPr lang="en-US" dirty="0"/>
              <a:t> </a:t>
            </a:r>
            <a:r>
              <a:rPr lang="en-US" dirty="0" err="1"/>
              <a:t>mandiri</a:t>
            </a:r>
            <a:r>
              <a:rPr lang="en-US" dirty="0"/>
              <a:t>, </a:t>
            </a:r>
            <a:r>
              <a:rPr lang="en-US" dirty="0" err="1"/>
              <a:t>seperti</a:t>
            </a:r>
            <a:r>
              <a:rPr lang="en-US" dirty="0"/>
              <a:t> </a:t>
            </a:r>
            <a:r>
              <a:rPr lang="en-US" dirty="0" err="1"/>
              <a:t>asesmen</a:t>
            </a:r>
            <a:r>
              <a:rPr lang="en-US" dirty="0"/>
              <a:t> </a:t>
            </a:r>
            <a:r>
              <a:rPr lang="en-US" dirty="0" err="1"/>
              <a:t>kelas</a:t>
            </a:r>
            <a:r>
              <a:rPr lang="en-US" dirty="0"/>
              <a:t>, </a:t>
            </a:r>
            <a:r>
              <a:rPr lang="en-US" dirty="0" err="1"/>
              <a:t>refleksi</a:t>
            </a:r>
            <a:r>
              <a:rPr lang="en-US" dirty="0"/>
              <a:t> guru </a:t>
            </a:r>
            <a:r>
              <a:rPr lang="en-US" dirty="0" err="1"/>
              <a:t>ataupun</a:t>
            </a:r>
            <a:r>
              <a:rPr lang="en-US" dirty="0"/>
              <a:t> </a:t>
            </a:r>
            <a:r>
              <a:rPr lang="en-US" dirty="0" err="1"/>
              <a:t>umpan</a:t>
            </a:r>
            <a:r>
              <a:rPr lang="en-US" dirty="0"/>
              <a:t> </a:t>
            </a:r>
            <a:r>
              <a:rPr lang="en-US" dirty="0" err="1"/>
              <a:t>balik</a:t>
            </a:r>
            <a:r>
              <a:rPr lang="en-US" dirty="0"/>
              <a:t> </a:t>
            </a:r>
            <a:r>
              <a:rPr lang="en-US" dirty="0" err="1"/>
              <a:t>dari</a:t>
            </a:r>
            <a:r>
              <a:rPr lang="en-US" dirty="0"/>
              <a:t> murid  dan orang </a:t>
            </a:r>
            <a:r>
              <a:rPr lang="en-US" dirty="0" err="1"/>
              <a:t>tua</a:t>
            </a:r>
            <a:r>
              <a:rPr lang="en-US" dirty="0"/>
              <a:t>/</a:t>
            </a:r>
            <a:r>
              <a:rPr lang="en-US" dirty="0" err="1"/>
              <a:t>wali</a:t>
            </a:r>
            <a:r>
              <a:rPr lang="en-US" dirty="0"/>
              <a:t> murid. Data </a:t>
            </a:r>
            <a:r>
              <a:rPr lang="en-US" dirty="0" err="1"/>
              <a:t>menjadi</a:t>
            </a:r>
            <a:r>
              <a:rPr lang="en-US" dirty="0"/>
              <a:t> </a:t>
            </a:r>
            <a:r>
              <a:rPr lang="en-US" dirty="0" err="1"/>
              <a:t>dasar</a:t>
            </a:r>
            <a:r>
              <a:rPr lang="en-US" dirty="0"/>
              <a:t> </a:t>
            </a:r>
            <a:r>
              <a:rPr lang="en-US" dirty="0" err="1"/>
              <a:t>dalam</a:t>
            </a:r>
            <a:r>
              <a:rPr lang="en-US" dirty="0"/>
              <a:t> </a:t>
            </a:r>
            <a:r>
              <a:rPr lang="en-US" dirty="0" err="1"/>
              <a:t>penyusunan</a:t>
            </a:r>
            <a:r>
              <a:rPr lang="en-US" dirty="0"/>
              <a:t> </a:t>
            </a:r>
            <a:r>
              <a:rPr lang="en-US" dirty="0" err="1"/>
              <a:t>tindak</a:t>
            </a:r>
            <a:r>
              <a:rPr lang="en-US" dirty="0"/>
              <a:t> </a:t>
            </a:r>
            <a:r>
              <a:rPr lang="en-US" dirty="0" err="1"/>
              <a:t>lanjut</a:t>
            </a:r>
            <a:r>
              <a:rPr lang="en-US" dirty="0"/>
              <a:t> dan </a:t>
            </a:r>
            <a:r>
              <a:rPr lang="en-US" dirty="0" err="1"/>
              <a:t>kegiatan</a:t>
            </a:r>
            <a:r>
              <a:rPr lang="en-US" dirty="0"/>
              <a:t> di </a:t>
            </a:r>
            <a:r>
              <a:rPr lang="en-US" dirty="0" err="1"/>
              <a:t>dalam</a:t>
            </a:r>
            <a:r>
              <a:rPr lang="en-US" dirty="0"/>
              <a:t> </a:t>
            </a:r>
            <a:r>
              <a:rPr lang="en-US" dirty="0" err="1"/>
              <a:t>rencana</a:t>
            </a:r>
            <a:r>
              <a:rPr lang="en-US" dirty="0"/>
              <a:t> </a:t>
            </a:r>
            <a:r>
              <a:rPr lang="en-US" dirty="0" err="1"/>
              <a:t>kegiatan</a:t>
            </a:r>
            <a:r>
              <a:rPr lang="en-US" dirty="0"/>
              <a:t> </a:t>
            </a:r>
            <a:r>
              <a:rPr lang="en-US" dirty="0" err="1"/>
              <a:t>tahunan</a:t>
            </a:r>
            <a:r>
              <a:rPr lang="en-US" dirty="0"/>
              <a:t> dan </a:t>
            </a:r>
            <a:r>
              <a:rPr lang="en-US" dirty="0" err="1"/>
              <a:t>rencana</a:t>
            </a:r>
            <a:r>
              <a:rPr lang="en-US" dirty="0"/>
              <a:t> </a:t>
            </a:r>
            <a:r>
              <a:rPr lang="en-US" dirty="0" err="1"/>
              <a:t>anggaran</a:t>
            </a:r>
            <a:r>
              <a:rPr lang="en-US" dirty="0"/>
              <a:t> </a:t>
            </a:r>
            <a:r>
              <a:rPr lang="en-US" dirty="0" err="1"/>
              <a:t>untuk</a:t>
            </a:r>
            <a:r>
              <a:rPr lang="en-US" dirty="0"/>
              <a:t> </a:t>
            </a:r>
            <a:r>
              <a:rPr lang="en-US" dirty="0" err="1"/>
              <a:t>dilaksanakan</a:t>
            </a:r>
            <a:r>
              <a:rPr lang="en-US" dirty="0"/>
              <a:t> </a:t>
            </a:r>
            <a:r>
              <a:rPr lang="en-US" dirty="0" err="1"/>
              <a:t>dalam</a:t>
            </a:r>
            <a:r>
              <a:rPr lang="en-US" dirty="0"/>
              <a:t> </a:t>
            </a:r>
            <a:r>
              <a:rPr lang="en-US" dirty="0" err="1"/>
              <a:t>kurun</a:t>
            </a:r>
            <a:r>
              <a:rPr lang="en-US" dirty="0"/>
              <a:t> </a:t>
            </a:r>
            <a:r>
              <a:rPr lang="en-US" dirty="0" err="1"/>
              <a:t>waktu</a:t>
            </a:r>
            <a:r>
              <a:rPr lang="en-US" dirty="0"/>
              <a:t> </a:t>
            </a:r>
            <a:r>
              <a:rPr lang="en-US" dirty="0" err="1"/>
              <a:t>satu</a:t>
            </a:r>
            <a:r>
              <a:rPr lang="en-US" dirty="0"/>
              <a:t> </a:t>
            </a:r>
            <a:r>
              <a:rPr lang="en-US" dirty="0" err="1"/>
              <a:t>tahun</a:t>
            </a:r>
            <a:r>
              <a:rPr lang="en-US" dirty="0"/>
              <a:t> </a:t>
            </a:r>
            <a:r>
              <a:rPr lang="en-US" dirty="0" err="1"/>
              <a:t>ke</a:t>
            </a:r>
            <a:r>
              <a:rPr lang="en-US" dirty="0"/>
              <a:t> </a:t>
            </a:r>
            <a:r>
              <a:rPr lang="en-US" dirty="0" err="1"/>
              <a:t>depan</a:t>
            </a:r>
            <a:r>
              <a:rPr lang="en-US" dirty="0"/>
              <a:t>. </a:t>
            </a:r>
            <a:r>
              <a:rPr lang="en-US" dirty="0" err="1"/>
              <a:t>Artinya</a:t>
            </a:r>
            <a:r>
              <a:rPr lang="en-US" dirty="0"/>
              <a:t>, </a:t>
            </a:r>
            <a:r>
              <a:rPr lang="en-US" dirty="0" err="1"/>
              <a:t>rencana</a:t>
            </a:r>
            <a:r>
              <a:rPr lang="en-US" dirty="0"/>
              <a:t> </a:t>
            </a:r>
            <a:r>
              <a:rPr lang="en-US" dirty="0" err="1"/>
              <a:t>kegiatan</a:t>
            </a:r>
            <a:r>
              <a:rPr lang="en-US" dirty="0"/>
              <a:t> </a:t>
            </a:r>
            <a:r>
              <a:rPr lang="en-US" dirty="0" err="1"/>
              <a:t>tahunan</a:t>
            </a:r>
            <a:r>
              <a:rPr lang="en-US" dirty="0"/>
              <a:t> dan </a:t>
            </a:r>
            <a:r>
              <a:rPr lang="en-US" dirty="0" err="1"/>
              <a:t>anggaran</a:t>
            </a:r>
            <a:r>
              <a:rPr lang="en-US" dirty="0"/>
              <a:t> </a:t>
            </a:r>
            <a:r>
              <a:rPr lang="en-US" dirty="0" err="1"/>
              <a:t>tidak</a:t>
            </a:r>
            <a:r>
              <a:rPr lang="en-US" dirty="0"/>
              <a:t> </a:t>
            </a:r>
            <a:r>
              <a:rPr lang="en-US" dirty="0" err="1"/>
              <a:t>dimaknai</a:t>
            </a:r>
            <a:r>
              <a:rPr lang="en-US" dirty="0"/>
              <a:t> </a:t>
            </a:r>
            <a:r>
              <a:rPr lang="en-US" dirty="0" err="1"/>
              <a:t>sebagai</a:t>
            </a:r>
            <a:r>
              <a:rPr lang="en-US" dirty="0"/>
              <a:t> </a:t>
            </a:r>
            <a:r>
              <a:rPr lang="en-US" dirty="0" err="1"/>
              <a:t>dokumen</a:t>
            </a:r>
            <a:r>
              <a:rPr lang="en-US" dirty="0"/>
              <a:t> </a:t>
            </a:r>
            <a:r>
              <a:rPr lang="en-US" dirty="0" err="1"/>
              <a:t>administratif</a:t>
            </a:r>
            <a:r>
              <a:rPr lang="en-US" dirty="0"/>
              <a:t>, </a:t>
            </a:r>
            <a:r>
              <a:rPr lang="en-US" dirty="0" err="1"/>
              <a:t>melainkan</a:t>
            </a:r>
            <a:r>
              <a:rPr lang="en-US" dirty="0"/>
              <a:t> </a:t>
            </a:r>
            <a:r>
              <a:rPr lang="en-US" dirty="0" err="1"/>
              <a:t>rujukan</a:t>
            </a:r>
            <a:r>
              <a:rPr lang="en-US" dirty="0"/>
              <a:t> </a:t>
            </a:r>
            <a:r>
              <a:rPr lang="en-US" dirty="0" err="1"/>
              <a:t>pengelolaan</a:t>
            </a:r>
            <a:r>
              <a:rPr lang="en-US" dirty="0"/>
              <a:t> </a:t>
            </a:r>
            <a:r>
              <a:rPr lang="en-US" dirty="0" err="1"/>
              <a:t>sumber</a:t>
            </a:r>
            <a:r>
              <a:rPr lang="en-US" dirty="0"/>
              <a:t> </a:t>
            </a:r>
            <a:r>
              <a:rPr lang="en-US" dirty="0" err="1"/>
              <a:t>daya</a:t>
            </a:r>
            <a:r>
              <a:rPr lang="en-US" dirty="0"/>
              <a:t> </a:t>
            </a:r>
            <a:r>
              <a:rPr lang="en-US" dirty="0" err="1"/>
              <a:t>sekolah</a:t>
            </a:r>
            <a:r>
              <a:rPr lang="en-US" dirty="0"/>
              <a:t>. </a:t>
            </a:r>
            <a:r>
              <a:rPr lang="en-US" dirty="0" err="1"/>
              <a:t>Rencana</a:t>
            </a:r>
            <a:r>
              <a:rPr lang="en-US" dirty="0"/>
              <a:t> </a:t>
            </a:r>
            <a:r>
              <a:rPr lang="en-US" dirty="0" err="1"/>
              <a:t>kegiatan</a:t>
            </a:r>
            <a:r>
              <a:rPr lang="en-US" dirty="0"/>
              <a:t> </a:t>
            </a:r>
            <a:r>
              <a:rPr lang="en-US" dirty="0" err="1"/>
              <a:t>tahunan</a:t>
            </a:r>
            <a:r>
              <a:rPr lang="en-US" dirty="0"/>
              <a:t> juga </a:t>
            </a:r>
            <a:r>
              <a:rPr lang="en-US" dirty="0" err="1"/>
              <a:t>perlu</a:t>
            </a:r>
            <a:r>
              <a:rPr lang="en-US" dirty="0"/>
              <a:t> </a:t>
            </a:r>
            <a:r>
              <a:rPr lang="en-US" dirty="0" err="1"/>
              <a:t>merekap</a:t>
            </a:r>
            <a:r>
              <a:rPr lang="en-US" dirty="0"/>
              <a:t>  </a:t>
            </a:r>
            <a:r>
              <a:rPr lang="en-US" dirty="0" err="1"/>
              <a:t>kebutuhan</a:t>
            </a:r>
            <a:r>
              <a:rPr lang="en-US" dirty="0"/>
              <a:t>  </a:t>
            </a:r>
            <a:r>
              <a:rPr lang="en-US" dirty="0" err="1"/>
              <a:t>pembelajaran</a:t>
            </a:r>
            <a:r>
              <a:rPr lang="en-US" dirty="0"/>
              <a:t>   yang  </a:t>
            </a:r>
            <a:r>
              <a:rPr lang="en-US" dirty="0" err="1"/>
              <a:t>sudah</a:t>
            </a:r>
            <a:r>
              <a:rPr lang="en-US" dirty="0"/>
              <a:t>  </a:t>
            </a:r>
            <a:r>
              <a:rPr lang="en-US" dirty="0" err="1"/>
              <a:t>diidentifikasi</a:t>
            </a:r>
            <a:r>
              <a:rPr lang="en-US" dirty="0"/>
              <a:t>   di   </a:t>
            </a:r>
            <a:r>
              <a:rPr lang="en-US" dirty="0" err="1"/>
              <a:t>dalam</a:t>
            </a:r>
            <a:r>
              <a:rPr lang="en-US" dirty="0"/>
              <a:t>  </a:t>
            </a:r>
            <a:r>
              <a:rPr lang="en-US" dirty="0" err="1"/>
              <a:t>kurikulum</a:t>
            </a:r>
            <a:r>
              <a:rPr lang="en-US" dirty="0"/>
              <a:t>  </a:t>
            </a:r>
            <a:r>
              <a:rPr lang="en-US" dirty="0" err="1"/>
              <a:t>satuan</a:t>
            </a:r>
            <a:r>
              <a:rPr lang="en-US" dirty="0"/>
              <a:t>;  </a:t>
            </a:r>
            <a:r>
              <a:rPr lang="en-US" dirty="0" err="1"/>
              <a:t>serta</a:t>
            </a:r>
            <a:r>
              <a:rPr lang="en-US" dirty="0"/>
              <a:t>  juga </a:t>
            </a:r>
            <a:r>
              <a:rPr lang="en-US" dirty="0" err="1"/>
              <a:t>kebutuhan</a:t>
            </a:r>
            <a:r>
              <a:rPr lang="en-US" dirty="0"/>
              <a:t> </a:t>
            </a:r>
            <a:r>
              <a:rPr lang="en-US" dirty="0" err="1"/>
              <a:t>belajar</a:t>
            </a:r>
            <a:r>
              <a:rPr lang="en-US" dirty="0"/>
              <a:t>  guru dan </a:t>
            </a:r>
            <a:r>
              <a:rPr lang="en-US" dirty="0" err="1"/>
              <a:t>tenaga</a:t>
            </a:r>
            <a:r>
              <a:rPr lang="en-US" dirty="0"/>
              <a:t> </a:t>
            </a:r>
            <a:r>
              <a:rPr lang="en-US" dirty="0" err="1"/>
              <a:t>kependidikan</a:t>
            </a:r>
            <a:r>
              <a:rPr lang="en-US" dirty="0"/>
              <a:t> yang </a:t>
            </a:r>
            <a:r>
              <a:rPr lang="en-US" dirty="0" err="1"/>
              <a:t>diidentifikasi</a:t>
            </a:r>
            <a:r>
              <a:rPr lang="en-US" dirty="0"/>
              <a:t> </a:t>
            </a:r>
            <a:r>
              <a:rPr lang="en-US" dirty="0" err="1"/>
              <a:t>melalui</a:t>
            </a:r>
            <a:r>
              <a:rPr lang="en-US" dirty="0"/>
              <a:t> proses </a:t>
            </a:r>
            <a:r>
              <a:rPr lang="en-US" dirty="0" err="1"/>
              <a:t>refleksi</a:t>
            </a:r>
            <a:r>
              <a:rPr lang="en-US" dirty="0"/>
              <a:t> dan </a:t>
            </a:r>
            <a:r>
              <a:rPr lang="en-US" dirty="0" err="1"/>
              <a:t>evaluasi</a:t>
            </a:r>
            <a:r>
              <a:rPr lang="en-US" dirty="0"/>
              <a:t> </a:t>
            </a:r>
            <a:r>
              <a:rPr lang="en-US" dirty="0" err="1"/>
              <a:t>kinerja</a:t>
            </a:r>
            <a:r>
              <a:rPr lang="en-US" dirty="0"/>
              <a:t> </a:t>
            </a:r>
            <a:r>
              <a:rPr lang="en-US" dirty="0" err="1"/>
              <a:t>sehingga</a:t>
            </a:r>
            <a:r>
              <a:rPr lang="en-US" dirty="0"/>
              <a:t> </a:t>
            </a:r>
            <a:r>
              <a:rPr lang="en-US" dirty="0" err="1"/>
              <a:t>dapat</a:t>
            </a:r>
            <a:r>
              <a:rPr lang="en-US" dirty="0"/>
              <a:t> </a:t>
            </a:r>
            <a:r>
              <a:rPr lang="en-US" dirty="0" err="1"/>
              <a:t>didukung</a:t>
            </a:r>
            <a:r>
              <a:rPr lang="en-US" dirty="0"/>
              <a:t> oleh </a:t>
            </a:r>
            <a:r>
              <a:rPr lang="en-US" dirty="0" err="1"/>
              <a:t>sumber</a:t>
            </a:r>
            <a:r>
              <a:rPr lang="en-US" dirty="0"/>
              <a:t> </a:t>
            </a:r>
            <a:r>
              <a:rPr lang="en-US" dirty="0" err="1"/>
              <a:t>daya</a:t>
            </a:r>
            <a:r>
              <a:rPr lang="en-US" dirty="0"/>
              <a:t> </a:t>
            </a:r>
            <a:r>
              <a:rPr lang="en-US" dirty="0" err="1"/>
              <a:t>sekolah</a:t>
            </a:r>
            <a:r>
              <a:rPr lang="en-US" dirty="0"/>
              <a:t>.</a:t>
            </a:r>
            <a:endParaRPr lang="en-US" sz="24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6. </a:t>
            </a:r>
            <a:r>
              <a:rPr lang="en-US" sz="2000" b="1" dirty="0" err="1">
                <a:solidFill>
                  <a:schemeClr val="bg1"/>
                </a:solidFill>
              </a:rPr>
              <a:t>Kepala</a:t>
            </a:r>
            <a:r>
              <a:rPr lang="en-US" sz="2000"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menghadirkan</a:t>
            </a:r>
            <a:r>
              <a:rPr lang="en-US" sz="2000" b="1" dirty="0">
                <a:solidFill>
                  <a:schemeClr val="bg1"/>
                </a:solidFill>
              </a:rPr>
              <a:t> </a:t>
            </a:r>
            <a:r>
              <a:rPr lang="en-US" sz="2000" b="1" dirty="0" err="1">
                <a:solidFill>
                  <a:schemeClr val="bg1"/>
                </a:solidFill>
              </a:rPr>
              <a:t>layanan</a:t>
            </a:r>
            <a:r>
              <a:rPr lang="en-US" sz="2000" b="1" dirty="0">
                <a:solidFill>
                  <a:schemeClr val="bg1"/>
                </a:solidFill>
              </a:rPr>
              <a:t> </a:t>
            </a:r>
            <a:r>
              <a:rPr lang="en-US" sz="2000" b="1" dirty="0" err="1">
                <a:solidFill>
                  <a:schemeClr val="bg1"/>
                </a:solidFill>
              </a:rPr>
              <a:t>belajar</a:t>
            </a:r>
            <a:r>
              <a:rPr lang="en-US" sz="2000" b="1" dirty="0">
                <a:solidFill>
                  <a:schemeClr val="bg1"/>
                </a:solidFill>
              </a:rPr>
              <a:t> yang </a:t>
            </a:r>
            <a:r>
              <a:rPr lang="en-US" sz="2000" b="1" dirty="0" err="1">
                <a:solidFill>
                  <a:schemeClr val="bg1"/>
                </a:solidFill>
              </a:rPr>
              <a:t>partisipatif</a:t>
            </a:r>
            <a:r>
              <a:rPr lang="en-US" sz="2000" b="1" dirty="0">
                <a:solidFill>
                  <a:schemeClr val="bg1"/>
                </a:solidFill>
              </a:rPr>
              <a:t> dan </a:t>
            </a:r>
            <a:r>
              <a:rPr lang="en-US" sz="2000" b="1" dirty="0" err="1">
                <a:solidFill>
                  <a:schemeClr val="bg1"/>
                </a:solidFill>
              </a:rPr>
              <a:t>kolaboratif</a:t>
            </a:r>
            <a:r>
              <a:rPr lang="en-US" sz="2000" b="1" dirty="0">
                <a:solidFill>
                  <a:schemeClr val="bg1"/>
                </a:solidFill>
              </a:rPr>
              <a:t> </a:t>
            </a:r>
            <a:r>
              <a:rPr lang="en-US" sz="2000" b="1" dirty="0" err="1">
                <a:solidFill>
                  <a:schemeClr val="bg1"/>
                </a:solidFill>
              </a:rPr>
              <a:t>untuk</a:t>
            </a:r>
            <a:r>
              <a:rPr lang="en-US" sz="2000" b="1" dirty="0">
                <a:solidFill>
                  <a:schemeClr val="bg1"/>
                </a:solidFill>
              </a:rPr>
              <a:t> </a:t>
            </a:r>
            <a:r>
              <a:rPr lang="en-US" sz="2000" b="1" dirty="0" err="1">
                <a:solidFill>
                  <a:schemeClr val="bg1"/>
                </a:solidFill>
              </a:rPr>
              <a:t>tercapainya</a:t>
            </a:r>
            <a:r>
              <a:rPr lang="en-US" sz="2000" b="1" dirty="0">
                <a:solidFill>
                  <a:schemeClr val="bg1"/>
                </a:solidFill>
              </a:rPr>
              <a:t> </a:t>
            </a:r>
            <a:r>
              <a:rPr lang="en-US" sz="2000" b="1" dirty="0" err="1">
                <a:solidFill>
                  <a:schemeClr val="bg1"/>
                </a:solidFill>
              </a:rPr>
              <a:t>visi</a:t>
            </a:r>
            <a:r>
              <a:rPr lang="en-US" sz="2000" b="1" dirty="0">
                <a:solidFill>
                  <a:schemeClr val="bg1"/>
                </a:solidFill>
              </a:rPr>
              <a:t> dan </a:t>
            </a:r>
            <a:r>
              <a:rPr lang="en-US" sz="2000" b="1" dirty="0" err="1">
                <a:solidFill>
                  <a:schemeClr val="bg1"/>
                </a:solidFill>
              </a:rPr>
              <a:t>misi</a:t>
            </a:r>
            <a:r>
              <a:rPr lang="en-US" sz="2000"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17396235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6056" y="46676"/>
            <a:ext cx="11331944"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1200329"/>
          </a:xfrm>
          <a:prstGeom prst="rect">
            <a:avLst/>
          </a:prstGeom>
        </p:spPr>
        <p:txBody>
          <a:bodyPr wrap="square">
            <a:spAutoFit/>
          </a:bodyPr>
          <a:lstStyle/>
          <a:p>
            <a:r>
              <a:rPr lang="en-US" b="1" dirty="0">
                <a:solidFill>
                  <a:schemeClr val="bg1"/>
                </a:solidFill>
              </a:rPr>
              <a:t>7.1. </a:t>
            </a:r>
            <a:r>
              <a:rPr lang="en-US" sz="2400" dirty="0" err="1">
                <a:solidFill>
                  <a:schemeClr val="bg1"/>
                </a:solidFill>
              </a:rPr>
              <a:t>Pengelolaan</a:t>
            </a:r>
            <a:r>
              <a:rPr lang="en-US" sz="2400" dirty="0">
                <a:solidFill>
                  <a:schemeClr val="bg1"/>
                </a:solidFill>
              </a:rPr>
              <a:t> </a:t>
            </a:r>
            <a:r>
              <a:rPr lang="en-US" sz="2400" dirty="0" err="1">
                <a:solidFill>
                  <a:schemeClr val="bg1"/>
                </a:solidFill>
              </a:rPr>
              <a:t>anggaran</a:t>
            </a:r>
            <a:r>
              <a:rPr lang="en-US" sz="2400" dirty="0">
                <a:solidFill>
                  <a:schemeClr val="bg1"/>
                </a:solidFill>
              </a:rPr>
              <a:t> </a:t>
            </a:r>
            <a:r>
              <a:rPr lang="en-US" sz="2400" dirty="0" err="1">
                <a:solidFill>
                  <a:schemeClr val="bg1"/>
                </a:solidFill>
              </a:rPr>
              <a:t>satuan</a:t>
            </a:r>
            <a:r>
              <a:rPr lang="en-US" sz="2400" dirty="0">
                <a:solidFill>
                  <a:schemeClr val="bg1"/>
                </a:solidFill>
              </a:rPr>
              <a:t> </a:t>
            </a:r>
            <a:r>
              <a:rPr lang="en-US" sz="2400" dirty="0" err="1">
                <a:solidFill>
                  <a:schemeClr val="bg1"/>
                </a:solidFill>
              </a:rPr>
              <a:t>pendidikan</a:t>
            </a:r>
            <a:r>
              <a:rPr lang="en-US" sz="2400" dirty="0">
                <a:solidFill>
                  <a:schemeClr val="bg1"/>
                </a:solidFill>
              </a:rPr>
              <a:t> </a:t>
            </a:r>
            <a:r>
              <a:rPr lang="en-US" sz="2400" dirty="0" err="1">
                <a:solidFill>
                  <a:schemeClr val="bg1"/>
                </a:solidFill>
              </a:rPr>
              <a:t>dilaksanakan</a:t>
            </a:r>
            <a:r>
              <a:rPr lang="en-US" sz="2400" dirty="0">
                <a:solidFill>
                  <a:schemeClr val="bg1"/>
                </a:solidFill>
              </a:rPr>
              <a:t> </a:t>
            </a:r>
            <a:r>
              <a:rPr lang="en-US" sz="2400" dirty="0" err="1">
                <a:solidFill>
                  <a:schemeClr val="bg1"/>
                </a:solidFill>
              </a:rPr>
              <a:t>sesuai</a:t>
            </a:r>
            <a:r>
              <a:rPr lang="en-US" sz="2400" dirty="0">
                <a:solidFill>
                  <a:schemeClr val="bg1"/>
                </a:solidFill>
              </a:rPr>
              <a:t> </a:t>
            </a:r>
            <a:r>
              <a:rPr lang="en-US" sz="2400" dirty="0" err="1">
                <a:solidFill>
                  <a:schemeClr val="bg1"/>
                </a:solidFill>
              </a:rPr>
              <a:t>dengan</a:t>
            </a:r>
            <a:r>
              <a:rPr lang="en-US" sz="2400" dirty="0">
                <a:solidFill>
                  <a:schemeClr val="bg1"/>
                </a:solidFill>
              </a:rPr>
              <a:t> </a:t>
            </a:r>
            <a:r>
              <a:rPr lang="en-US" sz="2400" dirty="0" err="1">
                <a:solidFill>
                  <a:schemeClr val="bg1"/>
                </a:solidFill>
              </a:rPr>
              <a:t>perencanaan</a:t>
            </a:r>
            <a:r>
              <a:rPr lang="en-US" dirty="0"/>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7236492" y="5119332"/>
            <a:ext cx="4327009"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42900" lvl="0" indent="-342900">
              <a:buFont typeface="Wingdings" panose="05000000000000000000" pitchFamily="2" charset="2"/>
              <a:buChar char="§"/>
            </a:pPr>
            <a:r>
              <a:rPr lang="en-US" sz="2000" dirty="0">
                <a:solidFill>
                  <a:schemeClr val="tx1"/>
                </a:solidFill>
              </a:rPr>
              <a:t>RKATM</a:t>
            </a:r>
          </a:p>
          <a:p>
            <a:pPr marL="342900" lvl="0" indent="-342900">
              <a:buFont typeface="Wingdings" panose="05000000000000000000" pitchFamily="2" charset="2"/>
              <a:buChar char="§"/>
            </a:pPr>
            <a:r>
              <a:rPr lang="en-US" sz="2000" dirty="0" err="1">
                <a:solidFill>
                  <a:schemeClr val="tx1"/>
                </a:solidFill>
              </a:rPr>
              <a:t>Laporan</a:t>
            </a:r>
            <a:r>
              <a:rPr lang="en-US" sz="2000" dirty="0">
                <a:solidFill>
                  <a:schemeClr val="tx1"/>
                </a:solidFill>
              </a:rPr>
              <a:t> </a:t>
            </a:r>
            <a:r>
              <a:rPr lang="en-US" sz="2000" dirty="0" err="1">
                <a:solidFill>
                  <a:schemeClr val="tx1"/>
                </a:solidFill>
              </a:rPr>
              <a:t>relisasi</a:t>
            </a:r>
            <a:r>
              <a:rPr lang="en-US" sz="2000" dirty="0">
                <a:solidFill>
                  <a:schemeClr val="tx1"/>
                </a:solidFill>
              </a:rPr>
              <a:t> </a:t>
            </a:r>
            <a:r>
              <a:rPr lang="en-US" sz="2000" dirty="0" err="1">
                <a:solidFill>
                  <a:schemeClr val="tx1"/>
                </a:solidFill>
              </a:rPr>
              <a:t>rencana</a:t>
            </a:r>
            <a:r>
              <a:rPr lang="en-US" sz="2000" dirty="0">
                <a:solidFill>
                  <a:schemeClr val="tx1"/>
                </a:solidFill>
              </a:rPr>
              <a:t> </a:t>
            </a:r>
            <a:r>
              <a:rPr lang="en-US" sz="2000" dirty="0" err="1">
                <a:solidFill>
                  <a:schemeClr val="tx1"/>
                </a:solidFill>
              </a:rPr>
              <a:t>kerja</a:t>
            </a:r>
            <a:r>
              <a:rPr lang="en-US" sz="2000" dirty="0">
                <a:solidFill>
                  <a:schemeClr val="tx1"/>
                </a:solidFill>
              </a:rPr>
              <a:t> madrasah</a:t>
            </a:r>
          </a:p>
        </p:txBody>
      </p:sp>
      <p:sp>
        <p:nvSpPr>
          <p:cNvPr id="17" name="Rectangle 16"/>
          <p:cNvSpPr/>
          <p:nvPr/>
        </p:nvSpPr>
        <p:spPr>
          <a:xfrm>
            <a:off x="7185300" y="2826578"/>
            <a:ext cx="4327009" cy="2062103"/>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RKT/RKAS  </a:t>
            </a:r>
            <a:r>
              <a:rPr lang="en-US" dirty="0" err="1"/>
              <a:t>diperoleh</a:t>
            </a:r>
            <a:r>
              <a:rPr lang="en-US" dirty="0"/>
              <a:t>  </a:t>
            </a:r>
            <a:r>
              <a:rPr lang="en-US" dirty="0" err="1"/>
              <a:t>bukti</a:t>
            </a:r>
            <a:r>
              <a:rPr lang="en-US" dirty="0"/>
              <a:t>  </a:t>
            </a:r>
            <a:r>
              <a:rPr lang="en-US" dirty="0" err="1"/>
              <a:t>adanya</a:t>
            </a:r>
            <a:r>
              <a:rPr lang="en-US" dirty="0"/>
              <a:t> </a:t>
            </a:r>
            <a:r>
              <a:rPr lang="en-US" dirty="0" err="1"/>
              <a:t>anggaran</a:t>
            </a:r>
            <a:r>
              <a:rPr lang="en-US" dirty="0"/>
              <a:t> </a:t>
            </a:r>
            <a:r>
              <a:rPr lang="en-US" dirty="0" err="1"/>
              <a:t>sekolah</a:t>
            </a:r>
            <a:r>
              <a:rPr lang="en-US" dirty="0"/>
              <a:t> </a:t>
            </a:r>
            <a:r>
              <a:rPr lang="en-US" dirty="0" err="1"/>
              <a:t>dilaksanakan</a:t>
            </a:r>
            <a:r>
              <a:rPr lang="en-US" dirty="0"/>
              <a:t> </a:t>
            </a:r>
            <a:r>
              <a:rPr lang="en-US" dirty="0" err="1"/>
              <a:t>sesuai</a:t>
            </a:r>
            <a:r>
              <a:rPr lang="en-US" dirty="0"/>
              <a:t> </a:t>
            </a:r>
            <a:r>
              <a:rPr lang="en-US" dirty="0" err="1"/>
              <a:t>dengan</a:t>
            </a:r>
            <a:r>
              <a:rPr lang="en-US" dirty="0"/>
              <a:t> </a:t>
            </a:r>
            <a:r>
              <a:rPr lang="en-US" dirty="0" err="1"/>
              <a:t>perencanaan</a:t>
            </a:r>
            <a:r>
              <a:rPr lang="en-US" dirty="0"/>
              <a:t>.</a:t>
            </a:r>
          </a:p>
          <a:p>
            <a:pPr lvl="0"/>
            <a:r>
              <a:rPr lang="en-US" b="1" dirty="0" err="1"/>
              <a:t>Wawancara</a:t>
            </a:r>
            <a:r>
              <a:rPr lang="en-US" dirty="0"/>
              <a:t> </a:t>
            </a:r>
            <a:r>
              <a:rPr lang="en-US" dirty="0" err="1"/>
              <a:t>dengan</a:t>
            </a:r>
            <a:r>
              <a:rPr lang="en-US" dirty="0"/>
              <a:t> </a:t>
            </a:r>
            <a:r>
              <a:rPr lang="en-US" dirty="0" err="1"/>
              <a:t>kepala</a:t>
            </a:r>
            <a:r>
              <a:rPr lang="en-US" dirty="0"/>
              <a:t> </a:t>
            </a:r>
            <a:r>
              <a:rPr lang="en-US" dirty="0" err="1"/>
              <a:t>sekolah</a:t>
            </a:r>
            <a:r>
              <a:rPr lang="en-US" dirty="0"/>
              <a:t> </a:t>
            </a:r>
            <a:r>
              <a:rPr lang="en-US" dirty="0" err="1"/>
              <a:t>menggali</a:t>
            </a:r>
            <a:r>
              <a:rPr lang="en-US" dirty="0"/>
              <a:t> </a:t>
            </a:r>
            <a:r>
              <a:rPr lang="en-US" dirty="0" err="1"/>
              <a:t>informasi</a:t>
            </a:r>
            <a:r>
              <a:rPr lang="en-US" dirty="0"/>
              <a:t> yang </a:t>
            </a:r>
            <a:r>
              <a:rPr lang="en-US" dirty="0" err="1"/>
              <a:t>menunjukkan</a:t>
            </a:r>
            <a:r>
              <a:rPr lang="en-US" dirty="0"/>
              <a:t> </a:t>
            </a:r>
            <a:r>
              <a:rPr lang="en-US" dirty="0" err="1"/>
              <a:t>bahwa</a:t>
            </a:r>
            <a:r>
              <a:rPr lang="en-US" dirty="0"/>
              <a:t> </a:t>
            </a:r>
            <a:r>
              <a:rPr lang="en-US" dirty="0" err="1"/>
              <a:t>telah</a:t>
            </a:r>
            <a:r>
              <a:rPr lang="en-US" dirty="0"/>
              <a:t> </a:t>
            </a:r>
            <a:r>
              <a:rPr lang="en-US" dirty="0" err="1"/>
              <a:t>dilakukan</a:t>
            </a:r>
            <a:r>
              <a:rPr lang="en-US" dirty="0"/>
              <a:t> </a:t>
            </a:r>
            <a:r>
              <a:rPr lang="en-US" dirty="0" err="1"/>
              <a:t>pengelolaan</a:t>
            </a:r>
            <a:r>
              <a:rPr lang="en-US" dirty="0"/>
              <a:t> </a:t>
            </a:r>
            <a:r>
              <a:rPr lang="en-US" dirty="0" err="1"/>
              <a:t>anggaran</a:t>
            </a:r>
            <a:r>
              <a:rPr lang="en-US" dirty="0"/>
              <a:t> </a:t>
            </a:r>
            <a:r>
              <a:rPr lang="en-US" dirty="0" err="1"/>
              <a:t>berdasarkan</a:t>
            </a:r>
            <a:r>
              <a:rPr lang="en-US" dirty="0"/>
              <a:t> </a:t>
            </a:r>
            <a:r>
              <a:rPr lang="en-US" dirty="0" err="1"/>
              <a:t>perencanaan</a:t>
            </a:r>
            <a:r>
              <a:rPr lang="en-US" dirty="0"/>
              <a:t>.</a:t>
            </a:r>
            <a:endParaRPr lang="en-US" b="1" dirty="0"/>
          </a:p>
        </p:txBody>
      </p:sp>
      <p:sp>
        <p:nvSpPr>
          <p:cNvPr id="3" name="Rectangle 2">
            <a:extLst>
              <a:ext uri="{FF2B5EF4-FFF2-40B4-BE49-F238E27FC236}">
                <a16:creationId xmlns:a16="http://schemas.microsoft.com/office/drawing/2014/main" id="{E591C3A5-CB48-277D-5F9C-2E9F03316A29}"/>
              </a:ext>
            </a:extLst>
          </p:cNvPr>
          <p:cNvSpPr/>
          <p:nvPr/>
        </p:nvSpPr>
        <p:spPr>
          <a:xfrm>
            <a:off x="135056" y="2931853"/>
            <a:ext cx="6669782" cy="292387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b="1" dirty="0" err="1"/>
              <a:t>mengelola</a:t>
            </a:r>
            <a:r>
              <a:rPr lang="en-US" sz="2000" b="1" dirty="0"/>
              <a:t> </a:t>
            </a:r>
            <a:r>
              <a:rPr lang="en-US" sz="2000" b="1" dirty="0" err="1"/>
              <a:t>anggaran</a:t>
            </a:r>
            <a:r>
              <a:rPr lang="en-US" sz="2000" b="1" dirty="0"/>
              <a:t> </a:t>
            </a:r>
            <a:r>
              <a:rPr lang="en-US" sz="2000" b="1" dirty="0" err="1"/>
              <a:t>sekolah</a:t>
            </a:r>
            <a:r>
              <a:rPr lang="en-US" sz="2000" b="1" dirty="0"/>
              <a:t> dan  </a:t>
            </a:r>
            <a:r>
              <a:rPr lang="en-US" sz="2000" b="1" dirty="0" err="1"/>
              <a:t>dilaksanakan</a:t>
            </a:r>
            <a:r>
              <a:rPr lang="en-US" sz="2000" b="1" dirty="0"/>
              <a:t> </a:t>
            </a:r>
            <a:r>
              <a:rPr lang="en-US" sz="2000" b="1" dirty="0" err="1"/>
              <a:t>sesuai</a:t>
            </a:r>
            <a:r>
              <a:rPr lang="en-US" sz="2000" b="1" dirty="0"/>
              <a:t> </a:t>
            </a:r>
            <a:r>
              <a:rPr lang="en-US" sz="2000" b="1" dirty="0" err="1"/>
              <a:t>dengan</a:t>
            </a:r>
            <a:r>
              <a:rPr lang="en-US" sz="2000" b="1" dirty="0"/>
              <a:t> </a:t>
            </a:r>
            <a:r>
              <a:rPr lang="en-US" sz="2000" b="1" dirty="0" err="1"/>
              <a:t>perencanaan</a:t>
            </a:r>
            <a:r>
              <a:rPr lang="en-US" sz="2000" b="1" dirty="0"/>
              <a:t>. </a:t>
            </a:r>
            <a:r>
              <a:rPr lang="en-US" sz="2000" dirty="0" err="1"/>
              <a:t>Artinya</a:t>
            </a:r>
            <a:r>
              <a:rPr lang="en-US" sz="2000" dirty="0"/>
              <a:t>, yang </a:t>
            </a:r>
            <a:r>
              <a:rPr lang="en-US" sz="2000" dirty="0" err="1"/>
              <a:t>ingin</a:t>
            </a:r>
            <a:r>
              <a:rPr lang="en-US" sz="2000" dirty="0"/>
              <a:t> </a:t>
            </a:r>
            <a:r>
              <a:rPr lang="en-US" sz="2000" dirty="0" err="1"/>
              <a:t>dilihat</a:t>
            </a:r>
            <a:r>
              <a:rPr lang="en-US" sz="2000" dirty="0"/>
              <a:t> </a:t>
            </a:r>
            <a:r>
              <a:rPr lang="en-US" sz="2000" dirty="0" err="1"/>
              <a:t>adalah</a:t>
            </a:r>
            <a:r>
              <a:rPr lang="en-US" sz="2000" dirty="0"/>
              <a:t> </a:t>
            </a:r>
            <a:r>
              <a:rPr lang="en-US" sz="2000" dirty="0" err="1"/>
              <a:t>kinerja</a:t>
            </a:r>
            <a:r>
              <a:rPr lang="en-US" sz="2000" dirty="0"/>
              <a:t> dan </a:t>
            </a:r>
            <a:r>
              <a:rPr lang="en-US" sz="2000" dirty="0" err="1"/>
              <a:t>konsistensi</a:t>
            </a:r>
            <a:r>
              <a:rPr lang="en-US" sz="2000" dirty="0"/>
              <a:t> </a:t>
            </a:r>
            <a:r>
              <a:rPr lang="en-US" sz="2000" dirty="0" err="1"/>
              <a:t>kepala</a:t>
            </a:r>
            <a:r>
              <a:rPr lang="en-US" sz="2000" dirty="0"/>
              <a:t> </a:t>
            </a:r>
            <a:r>
              <a:rPr lang="en-US" sz="2000" dirty="0" err="1"/>
              <a:t>satuan</a:t>
            </a:r>
            <a:r>
              <a:rPr lang="en-US" sz="2000" dirty="0"/>
              <a:t> </a:t>
            </a:r>
            <a:r>
              <a:rPr lang="en-US" sz="2000" dirty="0" err="1"/>
              <a:t>dalam</a:t>
            </a:r>
            <a:r>
              <a:rPr lang="en-US" sz="2000" dirty="0"/>
              <a:t> </a:t>
            </a:r>
            <a:r>
              <a:rPr lang="en-US" sz="2000" dirty="0" err="1"/>
              <a:t>mengelola</a:t>
            </a:r>
            <a:r>
              <a:rPr lang="en-US" sz="2000" dirty="0"/>
              <a:t> </a:t>
            </a:r>
            <a:r>
              <a:rPr lang="en-US" sz="2000" dirty="0" err="1"/>
              <a:t>anggaran</a:t>
            </a:r>
            <a:r>
              <a:rPr lang="en-US" sz="2000" dirty="0"/>
              <a:t> </a:t>
            </a:r>
            <a:r>
              <a:rPr lang="en-US" sz="2000" dirty="0" err="1"/>
              <a:t>untuk</a:t>
            </a:r>
            <a:r>
              <a:rPr lang="en-US" sz="2000" dirty="0"/>
              <a:t> </a:t>
            </a:r>
            <a:r>
              <a:rPr lang="en-US" sz="2000" dirty="0" err="1"/>
              <a:t>mendukung</a:t>
            </a:r>
            <a:r>
              <a:rPr lang="en-US" sz="2000" dirty="0"/>
              <a:t> </a:t>
            </a:r>
            <a:r>
              <a:rPr lang="en-US" sz="2000" dirty="0" err="1"/>
              <a:t>upaya</a:t>
            </a:r>
            <a:r>
              <a:rPr lang="en-US" sz="2000" dirty="0"/>
              <a:t> </a:t>
            </a:r>
            <a:r>
              <a:rPr lang="en-US" sz="2000" dirty="0" err="1"/>
              <a:t>peningkatan</a:t>
            </a:r>
            <a:r>
              <a:rPr lang="en-US" sz="2000" dirty="0"/>
              <a:t> </a:t>
            </a:r>
            <a:r>
              <a:rPr lang="en-US" sz="2000" dirty="0" err="1"/>
              <a:t>layanan</a:t>
            </a:r>
            <a:r>
              <a:rPr lang="en-US" sz="2000" dirty="0"/>
              <a:t> yang </a:t>
            </a:r>
            <a:r>
              <a:rPr lang="en-US" sz="2000" dirty="0" err="1"/>
              <a:t>sudah</a:t>
            </a:r>
            <a:r>
              <a:rPr lang="en-US" sz="2000" dirty="0"/>
              <a:t> </a:t>
            </a:r>
            <a:r>
              <a:rPr lang="en-US" sz="2000" dirty="0" err="1"/>
              <a:t>disepakati</a:t>
            </a:r>
            <a:r>
              <a:rPr lang="en-US" sz="2000" dirty="0"/>
              <a:t> di  </a:t>
            </a:r>
            <a:r>
              <a:rPr lang="en-US" sz="2000" dirty="0" err="1"/>
              <a:t>dalam</a:t>
            </a:r>
            <a:r>
              <a:rPr lang="en-US" sz="2000" dirty="0"/>
              <a:t> </a:t>
            </a:r>
            <a:r>
              <a:rPr lang="en-US" sz="2000" dirty="0" err="1"/>
              <a:t>perencanaan</a:t>
            </a:r>
            <a:r>
              <a:rPr lang="en-US" sz="2000" dirty="0"/>
              <a:t>.  </a:t>
            </a:r>
            <a:r>
              <a:rPr lang="en-US" sz="2000" dirty="0" err="1"/>
              <a:t>Dengan</a:t>
            </a:r>
            <a:r>
              <a:rPr lang="en-US" sz="2000" dirty="0"/>
              <a:t> </a:t>
            </a:r>
            <a:r>
              <a:rPr lang="en-US" sz="2000" dirty="0" err="1"/>
              <a:t>menjaga</a:t>
            </a:r>
            <a:r>
              <a:rPr lang="en-US" sz="2000" dirty="0"/>
              <a:t> agar </a:t>
            </a:r>
            <a:r>
              <a:rPr lang="en-US" sz="2000" dirty="0" err="1"/>
              <a:t>rencana</a:t>
            </a:r>
            <a:r>
              <a:rPr lang="en-US" sz="2000" dirty="0"/>
              <a:t> </a:t>
            </a:r>
            <a:r>
              <a:rPr lang="en-US" sz="2000" dirty="0" err="1"/>
              <a:t>anggaran</a:t>
            </a:r>
            <a:r>
              <a:rPr lang="en-US" sz="2000" dirty="0"/>
              <a:t> </a:t>
            </a:r>
            <a:r>
              <a:rPr lang="en-US" sz="2000" dirty="0" err="1"/>
              <a:t>disusun</a:t>
            </a:r>
            <a:r>
              <a:rPr lang="en-US" sz="2000" dirty="0"/>
              <a:t> </a:t>
            </a:r>
            <a:r>
              <a:rPr lang="en-US" sz="2000" dirty="0" err="1"/>
              <a:t>berdasarkan</a:t>
            </a:r>
            <a:r>
              <a:rPr lang="en-US" sz="2000" dirty="0"/>
              <a:t> </a:t>
            </a:r>
            <a:r>
              <a:rPr lang="en-US" sz="2000" dirty="0" err="1"/>
              <a:t>perencanaan</a:t>
            </a:r>
            <a:r>
              <a:rPr lang="en-US" sz="2000" dirty="0"/>
              <a:t> yang </a:t>
            </a:r>
            <a:r>
              <a:rPr lang="en-US" sz="2000" dirty="0" err="1"/>
              <a:t>disepakati</a:t>
            </a:r>
            <a:r>
              <a:rPr lang="en-US" sz="2000" dirty="0"/>
              <a:t>, </a:t>
            </a:r>
            <a:r>
              <a:rPr lang="en-US" sz="2000" dirty="0" err="1"/>
              <a:t>maka</a:t>
            </a:r>
            <a:r>
              <a:rPr lang="en-US" sz="2000" dirty="0"/>
              <a:t> </a:t>
            </a:r>
            <a:r>
              <a:rPr lang="en-US" sz="2000" dirty="0" err="1"/>
              <a:t>anggaran</a:t>
            </a:r>
            <a:r>
              <a:rPr lang="en-US" sz="2000" dirty="0"/>
              <a:t> </a:t>
            </a:r>
            <a:r>
              <a:rPr lang="en-US" sz="2000" dirty="0" err="1"/>
              <a:t>akan</a:t>
            </a:r>
            <a:r>
              <a:rPr lang="en-US" sz="2000" dirty="0"/>
              <a:t> </a:t>
            </a:r>
            <a:r>
              <a:rPr lang="en-US" sz="2000" dirty="0" err="1"/>
              <a:t>lebih</a:t>
            </a:r>
            <a:r>
              <a:rPr lang="en-US" sz="2000" dirty="0"/>
              <a:t> </a:t>
            </a:r>
            <a:r>
              <a:rPr lang="en-US" sz="2000" dirty="0" err="1"/>
              <a:t>maksimal</a:t>
            </a:r>
            <a:r>
              <a:rPr lang="en-US" sz="2000" dirty="0"/>
              <a:t> </a:t>
            </a:r>
            <a:r>
              <a:rPr lang="en-US" sz="2000" dirty="0" err="1"/>
              <a:t>digunakan</a:t>
            </a:r>
            <a:r>
              <a:rPr lang="en-US" sz="2000" dirty="0"/>
              <a:t> </a:t>
            </a:r>
            <a:r>
              <a:rPr lang="en-US" sz="2000" dirty="0" err="1"/>
              <a:t>untuk</a:t>
            </a:r>
            <a:r>
              <a:rPr lang="en-US" sz="2000" dirty="0"/>
              <a:t> </a:t>
            </a:r>
            <a:r>
              <a:rPr lang="en-US" sz="2000" dirty="0" err="1"/>
              <a:t>hal</a:t>
            </a:r>
            <a:r>
              <a:rPr lang="en-US" sz="2000" dirty="0"/>
              <a:t> yang paling </a:t>
            </a:r>
            <a:r>
              <a:rPr lang="en-US" sz="2000" dirty="0" err="1"/>
              <a:t>berdampak</a:t>
            </a:r>
            <a:r>
              <a:rPr lang="en-US" sz="2000" dirty="0"/>
              <a:t> pada murid.</a:t>
            </a:r>
            <a:endParaRPr lang="en-US" sz="20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7. </a:t>
            </a:r>
            <a:r>
              <a:rPr lang="en-US" sz="2000" b="1" dirty="0" err="1">
                <a:solidFill>
                  <a:schemeClr val="bg1"/>
                </a:solidFill>
              </a:rPr>
              <a:t>Kepala</a:t>
            </a:r>
            <a:r>
              <a:rPr lang="en-US" sz="2000"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pengelolaan</a:t>
            </a:r>
            <a:r>
              <a:rPr lang="en-US" sz="2000" b="1" dirty="0">
                <a:solidFill>
                  <a:schemeClr val="bg1"/>
                </a:solidFill>
              </a:rPr>
              <a:t> </a:t>
            </a:r>
            <a:r>
              <a:rPr lang="en-US" sz="2000" b="1" dirty="0" err="1">
                <a:solidFill>
                  <a:schemeClr val="bg1"/>
                </a:solidFill>
              </a:rPr>
              <a:t>anggaran</a:t>
            </a:r>
            <a:r>
              <a:rPr lang="en-US" sz="2000" b="1" dirty="0">
                <a:solidFill>
                  <a:schemeClr val="bg1"/>
                </a:solidFill>
              </a:rPr>
              <a:t> </a:t>
            </a:r>
            <a:r>
              <a:rPr lang="en-US" sz="2000" b="1" dirty="0" err="1">
                <a:solidFill>
                  <a:schemeClr val="bg1"/>
                </a:solidFill>
              </a:rPr>
              <a:t>dilakukan</a:t>
            </a:r>
            <a:r>
              <a:rPr lang="en-US" sz="2000" b="1" dirty="0">
                <a:solidFill>
                  <a:schemeClr val="bg1"/>
                </a:solidFill>
              </a:rPr>
              <a:t> </a:t>
            </a:r>
            <a:r>
              <a:rPr lang="en-US" sz="2000" b="1" dirty="0" err="1">
                <a:solidFill>
                  <a:schemeClr val="bg1"/>
                </a:solidFill>
              </a:rPr>
              <a:t>sesuai</a:t>
            </a:r>
            <a:r>
              <a:rPr lang="en-US" sz="2000" b="1" dirty="0">
                <a:solidFill>
                  <a:schemeClr val="bg1"/>
                </a:solidFill>
              </a:rPr>
              <a:t> </a:t>
            </a:r>
            <a:r>
              <a:rPr lang="en-US" sz="2000" b="1" dirty="0" err="1">
                <a:solidFill>
                  <a:schemeClr val="bg1"/>
                </a:solidFill>
              </a:rPr>
              <a:t>perencanaan</a:t>
            </a:r>
            <a:r>
              <a:rPr lang="en-US" sz="2000" b="1" dirty="0">
                <a:solidFill>
                  <a:schemeClr val="bg1"/>
                </a:solidFill>
              </a:rPr>
              <a:t> </a:t>
            </a:r>
            <a:r>
              <a:rPr lang="en-US" sz="2000" b="1" dirty="0" err="1">
                <a:solidFill>
                  <a:schemeClr val="bg1"/>
                </a:solidFill>
              </a:rPr>
              <a:t>secara</a:t>
            </a:r>
            <a:r>
              <a:rPr lang="en-US" sz="2000" b="1" dirty="0">
                <a:solidFill>
                  <a:schemeClr val="bg1"/>
                </a:solidFill>
              </a:rPr>
              <a:t> </a:t>
            </a:r>
            <a:r>
              <a:rPr lang="en-US" sz="2000" b="1" dirty="0" err="1">
                <a:solidFill>
                  <a:schemeClr val="bg1"/>
                </a:solidFill>
              </a:rPr>
              <a:t>transparan</a:t>
            </a:r>
            <a:r>
              <a:rPr lang="en-US" sz="2000" b="1" dirty="0">
                <a:solidFill>
                  <a:schemeClr val="bg1"/>
                </a:solidFill>
              </a:rPr>
              <a:t> dan </a:t>
            </a:r>
            <a:r>
              <a:rPr lang="en-US" sz="2000" b="1" dirty="0" err="1">
                <a:solidFill>
                  <a:schemeClr val="bg1"/>
                </a:solidFill>
              </a:rPr>
              <a:t>akuntabel</a:t>
            </a:r>
            <a:r>
              <a:rPr lang="en-US" dirty="0"/>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14759263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33647" y="46676"/>
            <a:ext cx="11204353"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KEPEMIMPINAN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515470" y="1095253"/>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628570"/>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22078" y="1250845"/>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13174"/>
            <a:ext cx="5046133" cy="1015663"/>
          </a:xfrm>
          <a:prstGeom prst="rect">
            <a:avLst/>
          </a:prstGeom>
        </p:spPr>
        <p:txBody>
          <a:bodyPr wrap="square">
            <a:spAutoFit/>
          </a:bodyPr>
          <a:lstStyle/>
          <a:p>
            <a:r>
              <a:rPr lang="en-US" sz="2000" dirty="0">
                <a:solidFill>
                  <a:schemeClr val="bg1"/>
                </a:solidFill>
              </a:rPr>
              <a:t>7.2. </a:t>
            </a:r>
            <a:r>
              <a:rPr lang="en-US" sz="2000" dirty="0" err="1">
                <a:solidFill>
                  <a:schemeClr val="bg1"/>
                </a:solidFill>
              </a:rPr>
              <a:t>Merencanakan</a:t>
            </a:r>
            <a:r>
              <a:rPr lang="en-US" sz="2000" dirty="0">
                <a:solidFill>
                  <a:schemeClr val="bg1"/>
                </a:solidFill>
              </a:rPr>
              <a:t> </a:t>
            </a:r>
            <a:r>
              <a:rPr lang="en-US" sz="2000" dirty="0" err="1">
                <a:solidFill>
                  <a:schemeClr val="bg1"/>
                </a:solidFill>
              </a:rPr>
              <a:t>anggaran</a:t>
            </a:r>
            <a:r>
              <a:rPr lang="en-US" sz="2000" dirty="0">
                <a:solidFill>
                  <a:schemeClr val="bg1"/>
                </a:solidFill>
              </a:rPr>
              <a:t> </a:t>
            </a:r>
            <a:r>
              <a:rPr lang="en-US" sz="2000" dirty="0" err="1">
                <a:solidFill>
                  <a:schemeClr val="bg1"/>
                </a:solidFill>
              </a:rPr>
              <a:t>satuan</a:t>
            </a:r>
            <a:r>
              <a:rPr lang="en-US" sz="2000" dirty="0">
                <a:solidFill>
                  <a:schemeClr val="bg1"/>
                </a:solidFill>
              </a:rPr>
              <a:t> </a:t>
            </a:r>
          </a:p>
          <a:p>
            <a:r>
              <a:rPr lang="en-US" sz="2000" dirty="0" err="1">
                <a:solidFill>
                  <a:schemeClr val="bg1"/>
                </a:solidFill>
              </a:rPr>
              <a:t>pendidikan</a:t>
            </a:r>
            <a:r>
              <a:rPr lang="en-US" sz="2000" dirty="0">
                <a:solidFill>
                  <a:schemeClr val="bg1"/>
                </a:solidFill>
              </a:rPr>
              <a:t> yang </a:t>
            </a:r>
            <a:r>
              <a:rPr lang="en-US" sz="2000" dirty="0" err="1">
                <a:solidFill>
                  <a:schemeClr val="bg1"/>
                </a:solidFill>
              </a:rPr>
              <a:t>disusun</a:t>
            </a:r>
            <a:r>
              <a:rPr lang="en-US" sz="2000" dirty="0">
                <a:solidFill>
                  <a:schemeClr val="bg1"/>
                </a:solidFill>
              </a:rPr>
              <a:t> Bersama </a:t>
            </a:r>
            <a:r>
              <a:rPr lang="en-US" sz="2000" dirty="0" err="1">
                <a:solidFill>
                  <a:schemeClr val="bg1"/>
                </a:solidFill>
              </a:rPr>
              <a:t>dengan</a:t>
            </a:r>
            <a:r>
              <a:rPr lang="en-US" sz="2000" dirty="0">
                <a:solidFill>
                  <a:schemeClr val="bg1"/>
                </a:solidFill>
              </a:rPr>
              <a:t> </a:t>
            </a:r>
            <a:r>
              <a:rPr lang="en-US" sz="2000" dirty="0" err="1">
                <a:solidFill>
                  <a:schemeClr val="bg1"/>
                </a:solidFill>
              </a:rPr>
              <a:t>komite</a:t>
            </a:r>
            <a:r>
              <a:rPr lang="en-US" sz="2000" dirty="0">
                <a:solidFill>
                  <a:schemeClr val="bg1"/>
                </a:solidFill>
              </a:rPr>
              <a:t> </a:t>
            </a:r>
            <a:r>
              <a:rPr lang="en-US" sz="2000" dirty="0" err="1">
                <a:solidFill>
                  <a:schemeClr val="bg1"/>
                </a:solidFill>
              </a:rPr>
              <a:t>sekolah</a:t>
            </a:r>
            <a:r>
              <a:rPr lang="en-US" sz="2000" dirty="0">
                <a:solidFill>
                  <a:schemeClr val="bg1"/>
                </a:solidFill>
              </a:rPr>
              <a:t> dan </a:t>
            </a:r>
            <a:r>
              <a:rPr lang="en-US" sz="2000" dirty="0" err="1">
                <a:solidFill>
                  <a:schemeClr val="bg1"/>
                </a:solidFill>
              </a:rPr>
              <a:t>pihak</a:t>
            </a:r>
            <a:r>
              <a:rPr lang="en-US" sz="2000" dirty="0">
                <a:solidFill>
                  <a:schemeClr val="bg1"/>
                </a:solidFill>
              </a:rPr>
              <a:t> </a:t>
            </a:r>
            <a:r>
              <a:rPr lang="en-US" sz="2000" dirty="0" err="1">
                <a:solidFill>
                  <a:schemeClr val="bg1"/>
                </a:solidFill>
              </a:rPr>
              <a:t>terkait</a:t>
            </a:r>
            <a:r>
              <a:rPr lang="en-US" dirty="0"/>
              <a:t>.</a:t>
            </a:r>
            <a:endParaRPr kumimoji="0" lang="id-ID"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916511" y="5739603"/>
            <a:ext cx="4327009" cy="1015663"/>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42900" lvl="0" indent="-342900">
              <a:buFont typeface="Wingdings" panose="05000000000000000000" pitchFamily="2" charset="2"/>
              <a:buChar char="§"/>
            </a:pPr>
            <a:r>
              <a:rPr lang="en-US" sz="2000" dirty="0">
                <a:solidFill>
                  <a:schemeClr val="tx1"/>
                </a:solidFill>
              </a:rPr>
              <a:t>Bukti </a:t>
            </a:r>
            <a:r>
              <a:rPr lang="en-US" sz="2000" dirty="0" err="1">
                <a:solidFill>
                  <a:schemeClr val="tx1"/>
                </a:solidFill>
              </a:rPr>
              <a:t>dokumen</a:t>
            </a:r>
            <a:r>
              <a:rPr lang="en-US" sz="2000" dirty="0">
                <a:solidFill>
                  <a:schemeClr val="tx1"/>
                </a:solidFill>
              </a:rPr>
              <a:t> </a:t>
            </a:r>
            <a:r>
              <a:rPr lang="en-US" sz="2000" dirty="0" err="1">
                <a:solidFill>
                  <a:schemeClr val="tx1"/>
                </a:solidFill>
              </a:rPr>
              <a:t>rapat</a:t>
            </a:r>
            <a:r>
              <a:rPr lang="en-US" sz="2000" dirty="0">
                <a:solidFill>
                  <a:schemeClr val="tx1"/>
                </a:solidFill>
              </a:rPr>
              <a:t> </a:t>
            </a:r>
            <a:r>
              <a:rPr lang="en-US" sz="2000" dirty="0" err="1">
                <a:solidFill>
                  <a:schemeClr val="tx1"/>
                </a:solidFill>
              </a:rPr>
              <a:t>penyusunan</a:t>
            </a:r>
            <a:r>
              <a:rPr lang="en-US" sz="2000" dirty="0">
                <a:solidFill>
                  <a:schemeClr val="tx1"/>
                </a:solidFill>
              </a:rPr>
              <a:t> RKATM.</a:t>
            </a:r>
          </a:p>
        </p:txBody>
      </p:sp>
      <p:sp>
        <p:nvSpPr>
          <p:cNvPr id="17" name="Rectangle 16"/>
          <p:cNvSpPr/>
          <p:nvPr/>
        </p:nvSpPr>
        <p:spPr>
          <a:xfrm>
            <a:off x="6916512" y="2962374"/>
            <a:ext cx="4327009" cy="2554545"/>
          </a:xfrm>
          <a:prstGeom prst="rect">
            <a:avLst/>
          </a:prstGeom>
          <a:solidFill>
            <a:schemeClr val="accent6">
              <a:lumMod val="40000"/>
              <a:lumOff val="60000"/>
            </a:schemeClr>
          </a:solidFill>
        </p:spPr>
        <p:txBody>
          <a:bodyPr wrap="square">
            <a:spAutoFit/>
          </a:bodyPr>
          <a:lstStyle/>
          <a:p>
            <a:r>
              <a:rPr lang="en-US" sz="2000" b="1" dirty="0" err="1"/>
              <a:t>Telaah</a:t>
            </a:r>
            <a:r>
              <a:rPr lang="en-US" sz="2000" b="1" dirty="0"/>
              <a:t>  </a:t>
            </a:r>
            <a:r>
              <a:rPr lang="en-US" sz="2000" b="1" dirty="0" err="1"/>
              <a:t>Dokumen</a:t>
            </a:r>
            <a:r>
              <a:rPr lang="en-US" sz="2000" b="1" dirty="0"/>
              <a:t>  </a:t>
            </a:r>
            <a:r>
              <a:rPr lang="en-US" sz="2000" dirty="0" err="1"/>
              <a:t>bukti</a:t>
            </a:r>
            <a:r>
              <a:rPr lang="en-US" sz="2000" dirty="0"/>
              <a:t>  </a:t>
            </a:r>
            <a:r>
              <a:rPr lang="en-US" sz="2000" dirty="0" err="1"/>
              <a:t>adanya</a:t>
            </a:r>
            <a:r>
              <a:rPr lang="en-US" sz="2000" dirty="0"/>
              <a:t> </a:t>
            </a:r>
            <a:r>
              <a:rPr lang="en-US" sz="2000" dirty="0" err="1"/>
              <a:t>keterlibatan</a:t>
            </a:r>
            <a:r>
              <a:rPr lang="en-US" sz="2000" dirty="0"/>
              <a:t>  </a:t>
            </a:r>
            <a:r>
              <a:rPr lang="en-US" sz="2000" dirty="0" err="1"/>
              <a:t>komite</a:t>
            </a:r>
            <a:r>
              <a:rPr lang="en-US" sz="2000" dirty="0"/>
              <a:t> </a:t>
            </a:r>
            <a:r>
              <a:rPr lang="en-US" sz="2000" dirty="0" err="1"/>
              <a:t>dalam</a:t>
            </a:r>
            <a:r>
              <a:rPr lang="en-US" sz="2000" dirty="0"/>
              <a:t> </a:t>
            </a:r>
            <a:r>
              <a:rPr lang="en-US" sz="2000" dirty="0" err="1"/>
              <a:t>penyusunan</a:t>
            </a:r>
            <a:r>
              <a:rPr lang="en-US" sz="2000" dirty="0"/>
              <a:t> </a:t>
            </a:r>
            <a:r>
              <a:rPr lang="en-US" sz="2000" dirty="0" err="1"/>
              <a:t>anggaran</a:t>
            </a:r>
            <a:r>
              <a:rPr lang="en-US" sz="2000" dirty="0"/>
              <a:t> </a:t>
            </a:r>
            <a:r>
              <a:rPr lang="en-US" sz="2000" dirty="0" err="1"/>
              <a:t>sekolah</a:t>
            </a:r>
            <a:r>
              <a:rPr lang="en-US" sz="2000" dirty="0"/>
              <a:t>.</a:t>
            </a:r>
          </a:p>
          <a:p>
            <a:endParaRPr lang="en-US" sz="2000" dirty="0"/>
          </a:p>
          <a:p>
            <a:pPr lvl="0"/>
            <a:r>
              <a:rPr lang="en-US" sz="2000" b="1" dirty="0" err="1"/>
              <a:t>Wawancara</a:t>
            </a:r>
            <a:r>
              <a:rPr lang="en-US" sz="2000" dirty="0"/>
              <a:t> </a:t>
            </a:r>
            <a:r>
              <a:rPr lang="en-US" sz="2000" dirty="0" err="1"/>
              <a:t>dengan</a:t>
            </a:r>
            <a:r>
              <a:rPr lang="en-US" sz="2000" dirty="0"/>
              <a:t> </a:t>
            </a:r>
            <a:r>
              <a:rPr lang="en-US" sz="2000" dirty="0" err="1"/>
              <a:t>kepala</a:t>
            </a:r>
            <a:r>
              <a:rPr lang="en-US" sz="2000" dirty="0"/>
              <a:t> </a:t>
            </a:r>
            <a:r>
              <a:rPr lang="en-US" sz="2000" dirty="0" err="1"/>
              <a:t>sekolah</a:t>
            </a:r>
            <a:r>
              <a:rPr lang="en-US" sz="2000" dirty="0"/>
              <a:t> </a:t>
            </a:r>
            <a:r>
              <a:rPr lang="en-US" sz="2000" dirty="0" err="1"/>
              <a:t>menggali</a:t>
            </a:r>
            <a:r>
              <a:rPr lang="en-US" sz="2000" dirty="0"/>
              <a:t> </a:t>
            </a:r>
            <a:r>
              <a:rPr lang="en-US" sz="2000" dirty="0" err="1"/>
              <a:t>informasi</a:t>
            </a:r>
            <a:r>
              <a:rPr lang="en-US" sz="2000" dirty="0"/>
              <a:t> yang </a:t>
            </a:r>
            <a:r>
              <a:rPr lang="en-US" sz="2000" dirty="0" err="1"/>
              <a:t>menunjukkan</a:t>
            </a:r>
            <a:r>
              <a:rPr lang="en-US" sz="2000" dirty="0"/>
              <a:t> </a:t>
            </a:r>
            <a:r>
              <a:rPr lang="en-US" sz="2000" dirty="0" err="1"/>
              <a:t>bahwa</a:t>
            </a:r>
            <a:r>
              <a:rPr lang="en-US" sz="2000" dirty="0"/>
              <a:t> </a:t>
            </a:r>
            <a:r>
              <a:rPr lang="en-US" sz="2000" dirty="0" err="1"/>
              <a:t>telah</a:t>
            </a:r>
            <a:r>
              <a:rPr lang="en-US" sz="2000" dirty="0"/>
              <a:t> </a:t>
            </a:r>
            <a:r>
              <a:rPr lang="en-US" sz="2000" dirty="0" err="1"/>
              <a:t>dilakukan</a:t>
            </a:r>
            <a:r>
              <a:rPr lang="en-US" sz="2000" dirty="0"/>
              <a:t> </a:t>
            </a:r>
            <a:r>
              <a:rPr lang="en-US" sz="2000" dirty="0" err="1"/>
              <a:t>pengelolaan</a:t>
            </a:r>
            <a:r>
              <a:rPr lang="en-US" sz="2000" dirty="0"/>
              <a:t> </a:t>
            </a:r>
            <a:r>
              <a:rPr lang="en-US" sz="2000" dirty="0" err="1"/>
              <a:t>anggaran</a:t>
            </a:r>
            <a:r>
              <a:rPr lang="en-US" sz="2000" dirty="0"/>
              <a:t> </a:t>
            </a:r>
            <a:r>
              <a:rPr lang="en-US" sz="2000" dirty="0" err="1"/>
              <a:t>berdasarkan</a:t>
            </a:r>
            <a:r>
              <a:rPr lang="en-US" sz="2000" dirty="0"/>
              <a:t> </a:t>
            </a:r>
            <a:r>
              <a:rPr lang="en-US" sz="2000" dirty="0" err="1"/>
              <a:t>perencanaan</a:t>
            </a:r>
            <a:r>
              <a:rPr lang="en-US" sz="2000" dirty="0"/>
              <a:t>.</a:t>
            </a:r>
            <a:endParaRPr lang="en-US" sz="2000" b="1" dirty="0"/>
          </a:p>
        </p:txBody>
      </p:sp>
      <p:sp>
        <p:nvSpPr>
          <p:cNvPr id="3" name="Rectangle 2">
            <a:extLst>
              <a:ext uri="{FF2B5EF4-FFF2-40B4-BE49-F238E27FC236}">
                <a16:creationId xmlns:a16="http://schemas.microsoft.com/office/drawing/2014/main" id="{E591C3A5-CB48-277D-5F9C-2E9F03316A29}"/>
              </a:ext>
            </a:extLst>
          </p:cNvPr>
          <p:cNvSpPr/>
          <p:nvPr/>
        </p:nvSpPr>
        <p:spPr>
          <a:xfrm>
            <a:off x="269752" y="2917855"/>
            <a:ext cx="6104379" cy="267765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400" dirty="0" err="1"/>
              <a:t>Merencanakan</a:t>
            </a:r>
            <a:r>
              <a:rPr lang="en-US" sz="2400" dirty="0"/>
              <a:t> </a:t>
            </a:r>
            <a:r>
              <a:rPr lang="en-US" sz="2400" dirty="0" err="1"/>
              <a:t>anggaran</a:t>
            </a:r>
            <a:r>
              <a:rPr lang="en-US" sz="2400" dirty="0"/>
              <a:t> </a:t>
            </a:r>
            <a:r>
              <a:rPr lang="en-US" sz="2400" dirty="0" err="1"/>
              <a:t>sekolah</a:t>
            </a:r>
            <a:r>
              <a:rPr lang="en-US" sz="2400" dirty="0"/>
              <a:t> yang </a:t>
            </a:r>
            <a:r>
              <a:rPr lang="en-US" sz="2400" dirty="0" err="1"/>
              <a:t>disusun</a:t>
            </a:r>
            <a:r>
              <a:rPr lang="en-US" sz="2400" dirty="0"/>
              <a:t> Bersama </a:t>
            </a:r>
            <a:r>
              <a:rPr lang="en-US" sz="2400" dirty="0" err="1"/>
              <a:t>dengan</a:t>
            </a:r>
            <a:r>
              <a:rPr lang="en-US" sz="2400" dirty="0"/>
              <a:t> </a:t>
            </a:r>
            <a:r>
              <a:rPr lang="en-US" sz="2400" dirty="0" err="1"/>
              <a:t>komite</a:t>
            </a:r>
            <a:r>
              <a:rPr lang="en-US" sz="2400" dirty="0"/>
              <a:t> </a:t>
            </a:r>
            <a:r>
              <a:rPr lang="en-US" sz="2400" dirty="0" err="1"/>
              <a:t>sekolah</a:t>
            </a:r>
            <a:r>
              <a:rPr lang="en-US" sz="2400" dirty="0"/>
              <a:t> </a:t>
            </a:r>
            <a:r>
              <a:rPr lang="en-US" sz="2400" dirty="0" err="1"/>
              <a:t>atau</a:t>
            </a:r>
            <a:r>
              <a:rPr lang="en-US" sz="2400" dirty="0"/>
              <a:t> </a:t>
            </a:r>
            <a:r>
              <a:rPr lang="en-US" sz="2400" dirty="0" err="1"/>
              <a:t>fihak</a:t>
            </a:r>
            <a:r>
              <a:rPr lang="en-US" sz="2400" dirty="0"/>
              <a:t> </a:t>
            </a:r>
            <a:r>
              <a:rPr lang="en-US" sz="2400" dirty="0" err="1"/>
              <a:t>terkait</a:t>
            </a:r>
            <a:r>
              <a:rPr lang="en-US" sz="2400" dirty="0"/>
              <a:t>. Proses </a:t>
            </a:r>
            <a:r>
              <a:rPr lang="en-US" sz="2400" dirty="0" err="1"/>
              <a:t>ini</a:t>
            </a:r>
            <a:r>
              <a:rPr lang="en-US" sz="2400" dirty="0"/>
              <a:t> </a:t>
            </a:r>
            <a:r>
              <a:rPr lang="en-US" sz="2400" dirty="0" err="1"/>
              <a:t>mencerminkan</a:t>
            </a:r>
            <a:r>
              <a:rPr lang="en-US" sz="2400" dirty="0"/>
              <a:t> </a:t>
            </a:r>
            <a:r>
              <a:rPr lang="en-US" sz="2400" dirty="0" err="1"/>
              <a:t>transparansi</a:t>
            </a:r>
            <a:r>
              <a:rPr lang="en-US" sz="2400" dirty="0"/>
              <a:t> </a:t>
            </a:r>
            <a:r>
              <a:rPr lang="en-US" sz="2400" dirty="0" err="1"/>
              <a:t>dalam</a:t>
            </a:r>
            <a:r>
              <a:rPr lang="en-US" sz="2400" dirty="0"/>
              <a:t> </a:t>
            </a:r>
            <a:r>
              <a:rPr lang="en-US" sz="2400" dirty="0" err="1"/>
              <a:t>pengelolaan</a:t>
            </a:r>
            <a:r>
              <a:rPr lang="en-US" sz="2400" dirty="0"/>
              <a:t> </a:t>
            </a:r>
            <a:r>
              <a:rPr lang="en-US" sz="2400" dirty="0" err="1"/>
              <a:t>anggaran</a:t>
            </a:r>
            <a:r>
              <a:rPr lang="en-US" sz="2400" dirty="0"/>
              <a:t> </a:t>
            </a:r>
            <a:r>
              <a:rPr lang="en-US" sz="2400" dirty="0" err="1"/>
              <a:t>serta</a:t>
            </a:r>
            <a:r>
              <a:rPr lang="en-US" sz="2400" dirty="0"/>
              <a:t> </a:t>
            </a:r>
            <a:r>
              <a:rPr lang="en-US" sz="2400" dirty="0" err="1"/>
              <a:t>disaat</a:t>
            </a:r>
            <a:r>
              <a:rPr lang="en-US" sz="2400" dirty="0"/>
              <a:t> </a:t>
            </a:r>
            <a:r>
              <a:rPr lang="en-US" sz="2400" dirty="0" err="1"/>
              <a:t>bersamaan</a:t>
            </a:r>
            <a:r>
              <a:rPr lang="en-US" sz="2400" dirty="0"/>
              <a:t>, </a:t>
            </a:r>
            <a:r>
              <a:rPr lang="en-US" sz="2400" dirty="0" err="1"/>
              <a:t>meningkatkan</a:t>
            </a:r>
            <a:r>
              <a:rPr lang="en-US" sz="2400" dirty="0"/>
              <a:t> </a:t>
            </a:r>
            <a:r>
              <a:rPr lang="en-US" sz="2400" dirty="0" err="1"/>
              <a:t>kualitas</a:t>
            </a:r>
            <a:r>
              <a:rPr lang="en-US" sz="2400" dirty="0"/>
              <a:t> </a:t>
            </a:r>
            <a:r>
              <a:rPr lang="en-US" sz="2400" dirty="0" err="1"/>
              <a:t>perencanaan</a:t>
            </a:r>
            <a:r>
              <a:rPr lang="en-US" sz="2400" dirty="0"/>
              <a:t> </a:t>
            </a:r>
            <a:r>
              <a:rPr lang="en-US" sz="2400" dirty="0" err="1"/>
              <a:t>anggaran</a:t>
            </a:r>
            <a:endParaRPr lang="en-US" sz="2400"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7. </a:t>
            </a:r>
            <a:r>
              <a:rPr lang="en-US" sz="2000" b="1" dirty="0" err="1">
                <a:solidFill>
                  <a:schemeClr val="bg1"/>
                </a:solidFill>
              </a:rPr>
              <a:t>Kepala</a:t>
            </a:r>
            <a:r>
              <a:rPr lang="en-US" sz="2000"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pengelolaan</a:t>
            </a:r>
            <a:r>
              <a:rPr lang="en-US" sz="2000" b="1" dirty="0">
                <a:solidFill>
                  <a:schemeClr val="bg1"/>
                </a:solidFill>
              </a:rPr>
              <a:t> </a:t>
            </a:r>
            <a:r>
              <a:rPr lang="en-US" sz="2000" b="1" dirty="0" err="1">
                <a:solidFill>
                  <a:schemeClr val="bg1"/>
                </a:solidFill>
              </a:rPr>
              <a:t>anggaran</a:t>
            </a:r>
            <a:r>
              <a:rPr lang="en-US" sz="2000" b="1" dirty="0">
                <a:solidFill>
                  <a:schemeClr val="bg1"/>
                </a:solidFill>
              </a:rPr>
              <a:t> </a:t>
            </a:r>
            <a:r>
              <a:rPr lang="en-US" sz="2000" b="1" dirty="0" err="1">
                <a:solidFill>
                  <a:schemeClr val="bg1"/>
                </a:solidFill>
              </a:rPr>
              <a:t>dilakukan</a:t>
            </a:r>
            <a:r>
              <a:rPr lang="en-US" sz="2000" b="1" dirty="0">
                <a:solidFill>
                  <a:schemeClr val="bg1"/>
                </a:solidFill>
              </a:rPr>
              <a:t> </a:t>
            </a:r>
            <a:r>
              <a:rPr lang="en-US" sz="2000" b="1" dirty="0" err="1">
                <a:solidFill>
                  <a:schemeClr val="bg1"/>
                </a:solidFill>
              </a:rPr>
              <a:t>sesuai</a:t>
            </a:r>
            <a:r>
              <a:rPr lang="en-US" sz="2000" b="1" dirty="0">
                <a:solidFill>
                  <a:schemeClr val="bg1"/>
                </a:solidFill>
              </a:rPr>
              <a:t> </a:t>
            </a:r>
            <a:r>
              <a:rPr lang="en-US" sz="2000" b="1" dirty="0" err="1">
                <a:solidFill>
                  <a:schemeClr val="bg1"/>
                </a:solidFill>
              </a:rPr>
              <a:t>perencanaan</a:t>
            </a:r>
            <a:r>
              <a:rPr lang="en-US" sz="2000" b="1" dirty="0">
                <a:solidFill>
                  <a:schemeClr val="bg1"/>
                </a:solidFill>
              </a:rPr>
              <a:t> </a:t>
            </a:r>
            <a:r>
              <a:rPr lang="en-US" sz="2000" b="1" dirty="0" err="1">
                <a:solidFill>
                  <a:schemeClr val="bg1"/>
                </a:solidFill>
              </a:rPr>
              <a:t>secara</a:t>
            </a:r>
            <a:r>
              <a:rPr lang="en-US" sz="2000" b="1" dirty="0">
                <a:solidFill>
                  <a:schemeClr val="bg1"/>
                </a:solidFill>
              </a:rPr>
              <a:t> </a:t>
            </a:r>
            <a:r>
              <a:rPr lang="en-US" sz="2000" b="1" dirty="0" err="1">
                <a:solidFill>
                  <a:schemeClr val="bg1"/>
                </a:solidFill>
              </a:rPr>
              <a:t>transparan</a:t>
            </a:r>
            <a:r>
              <a:rPr lang="en-US" sz="2000" b="1" dirty="0">
                <a:solidFill>
                  <a:schemeClr val="bg1"/>
                </a:solidFill>
              </a:rPr>
              <a:t> dan </a:t>
            </a:r>
            <a:r>
              <a:rPr lang="en-US" sz="2000" b="1" dirty="0" err="1">
                <a:solidFill>
                  <a:schemeClr val="bg1"/>
                </a:solidFill>
              </a:rPr>
              <a:t>akuntabel</a:t>
            </a:r>
            <a:r>
              <a:rPr lang="en-US" dirty="0"/>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0044724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78465" y="46676"/>
            <a:ext cx="11459535"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923330"/>
          </a:xfrm>
          <a:prstGeom prst="rect">
            <a:avLst/>
          </a:prstGeom>
        </p:spPr>
        <p:txBody>
          <a:bodyPr wrap="square">
            <a:spAutoFit/>
          </a:bodyPr>
          <a:lstStyle/>
          <a:p>
            <a:r>
              <a:rPr lang="en-US" b="1" dirty="0">
                <a:solidFill>
                  <a:schemeClr val="bg1"/>
                </a:solidFill>
              </a:rPr>
              <a:t>7.3. </a:t>
            </a:r>
            <a:r>
              <a:rPr lang="en-US" dirty="0" err="1">
                <a:solidFill>
                  <a:schemeClr val="bg1"/>
                </a:solidFill>
              </a:rPr>
              <a:t>Rencana</a:t>
            </a:r>
            <a:r>
              <a:rPr lang="en-US" dirty="0">
                <a:solidFill>
                  <a:schemeClr val="bg1"/>
                </a:solidFill>
              </a:rPr>
              <a:t> </a:t>
            </a:r>
            <a:r>
              <a:rPr lang="en-US" dirty="0" err="1">
                <a:solidFill>
                  <a:schemeClr val="bg1"/>
                </a:solidFill>
              </a:rPr>
              <a:t>anggaran</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a:t>
            </a:r>
            <a:r>
              <a:rPr lang="en-US" dirty="0" err="1">
                <a:solidFill>
                  <a:schemeClr val="bg1"/>
                </a:solidFill>
              </a:rPr>
              <a:t>menunjukkan</a:t>
            </a:r>
            <a:r>
              <a:rPr lang="en-US" dirty="0">
                <a:solidFill>
                  <a:schemeClr val="bg1"/>
                </a:solidFill>
              </a:rPr>
              <a:t> </a:t>
            </a:r>
            <a:r>
              <a:rPr lang="en-US" dirty="0" err="1">
                <a:solidFill>
                  <a:schemeClr val="bg1"/>
                </a:solidFill>
              </a:rPr>
              <a:t>sumber</a:t>
            </a:r>
            <a:r>
              <a:rPr lang="en-US" dirty="0">
                <a:solidFill>
                  <a:schemeClr val="bg1"/>
                </a:solidFill>
              </a:rPr>
              <a:t> </a:t>
            </a:r>
            <a:r>
              <a:rPr lang="en-US" dirty="0" err="1">
                <a:solidFill>
                  <a:schemeClr val="bg1"/>
                </a:solidFill>
              </a:rPr>
              <a:t>pendanaan</a:t>
            </a:r>
            <a:r>
              <a:rPr lang="en-US" dirty="0">
                <a:solidFill>
                  <a:schemeClr val="bg1"/>
                </a:solidFill>
              </a:rPr>
              <a:t> dan </a:t>
            </a:r>
            <a:r>
              <a:rPr lang="en-US" dirty="0" err="1">
                <a:solidFill>
                  <a:schemeClr val="bg1"/>
                </a:solidFill>
              </a:rPr>
              <a:t>alokasi</a:t>
            </a:r>
            <a:r>
              <a:rPr lang="en-US" dirty="0">
                <a:solidFill>
                  <a:schemeClr val="bg1"/>
                </a:solidFill>
              </a:rPr>
              <a:t> </a:t>
            </a:r>
            <a:r>
              <a:rPr lang="en-US" dirty="0" err="1">
                <a:solidFill>
                  <a:schemeClr val="bg1"/>
                </a:solidFill>
              </a:rPr>
              <a:t>pemanfaatannya</a:t>
            </a:r>
            <a:r>
              <a:rPr lang="en-US"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856519" y="4711473"/>
            <a:ext cx="4769030"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Wingdings" panose="05000000000000000000" pitchFamily="2" charset="2"/>
              <a:buChar char="§"/>
            </a:pPr>
            <a:r>
              <a:rPr lang="en-US" sz="2000" dirty="0" err="1">
                <a:solidFill>
                  <a:schemeClr val="tx1"/>
                </a:solidFill>
              </a:rPr>
              <a:t>Rencana</a:t>
            </a:r>
            <a:r>
              <a:rPr lang="en-US" sz="2000" dirty="0">
                <a:solidFill>
                  <a:schemeClr val="tx1"/>
                </a:solidFill>
              </a:rPr>
              <a:t> </a:t>
            </a:r>
            <a:r>
              <a:rPr lang="en-US" sz="2000" dirty="0" err="1">
                <a:solidFill>
                  <a:schemeClr val="tx1"/>
                </a:solidFill>
              </a:rPr>
              <a:t>Anggaran</a:t>
            </a:r>
            <a:r>
              <a:rPr lang="en-US" sz="2000" dirty="0">
                <a:solidFill>
                  <a:schemeClr val="tx1"/>
                </a:solidFill>
              </a:rPr>
              <a:t> </a:t>
            </a:r>
            <a:r>
              <a:rPr lang="en-US" sz="2000" dirty="0" err="1">
                <a:solidFill>
                  <a:schemeClr val="tx1"/>
                </a:solidFill>
              </a:rPr>
              <a:t>Pendapatan</a:t>
            </a:r>
            <a:r>
              <a:rPr lang="en-US" sz="2000" dirty="0">
                <a:solidFill>
                  <a:schemeClr val="tx1"/>
                </a:solidFill>
              </a:rPr>
              <a:t> </a:t>
            </a:r>
            <a:r>
              <a:rPr lang="en-US" sz="2000" dirty="0" err="1">
                <a:solidFill>
                  <a:schemeClr val="tx1"/>
                </a:solidFill>
              </a:rPr>
              <a:t>Belanja</a:t>
            </a:r>
            <a:r>
              <a:rPr lang="en-US" sz="2000" dirty="0">
                <a:solidFill>
                  <a:schemeClr val="tx1"/>
                </a:solidFill>
              </a:rPr>
              <a:t> Madrasah (RAPBM)</a:t>
            </a:r>
          </a:p>
          <a:p>
            <a:pPr marL="396875" lvl="1" indent="-342900">
              <a:buFont typeface="Wingdings" panose="05000000000000000000" pitchFamily="2" charset="2"/>
              <a:buChar char="§"/>
            </a:pPr>
            <a:r>
              <a:rPr lang="en-US" sz="2000" dirty="0">
                <a:solidFill>
                  <a:schemeClr val="tx1"/>
                </a:solidFill>
              </a:rPr>
              <a:t>RKAM</a:t>
            </a:r>
          </a:p>
        </p:txBody>
      </p:sp>
      <p:sp>
        <p:nvSpPr>
          <p:cNvPr id="17" name="Rectangle 16"/>
          <p:cNvSpPr/>
          <p:nvPr/>
        </p:nvSpPr>
        <p:spPr>
          <a:xfrm>
            <a:off x="6629251" y="2882904"/>
            <a:ext cx="4769030" cy="2462213"/>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dirty="0" err="1"/>
              <a:t>sekolah</a:t>
            </a:r>
            <a:r>
              <a:rPr lang="en-US" dirty="0"/>
              <a:t> </a:t>
            </a:r>
            <a:r>
              <a:rPr lang="en-US" dirty="0" err="1"/>
              <a:t>menunjukkan</a:t>
            </a:r>
            <a:r>
              <a:rPr lang="en-US" dirty="0"/>
              <a:t> </a:t>
            </a:r>
            <a:r>
              <a:rPr lang="en-US" dirty="0" err="1"/>
              <a:t>sumber</a:t>
            </a:r>
            <a:r>
              <a:rPr lang="en-US" dirty="0"/>
              <a:t> </a:t>
            </a:r>
            <a:r>
              <a:rPr lang="en-US" dirty="0" err="1"/>
              <a:t>pendanaan</a:t>
            </a:r>
            <a:r>
              <a:rPr lang="en-US" dirty="0"/>
              <a:t> dan </a:t>
            </a:r>
            <a:r>
              <a:rPr lang="en-US" dirty="0" err="1"/>
              <a:t>alokasi</a:t>
            </a:r>
            <a:r>
              <a:rPr lang="en-US" dirty="0"/>
              <a:t> </a:t>
            </a:r>
            <a:r>
              <a:rPr lang="en-US" dirty="0" err="1"/>
              <a:t>pemanfaatannya</a:t>
            </a:r>
            <a:r>
              <a:rPr lang="en-US" dirty="0"/>
              <a:t>.</a:t>
            </a:r>
          </a:p>
          <a:p>
            <a:pPr lvl="0"/>
            <a:r>
              <a:rPr lang="en-US" sz="2000" b="1" dirty="0" err="1"/>
              <a:t>Wawancara</a:t>
            </a:r>
            <a:r>
              <a:rPr lang="en-US" sz="2000" b="1" dirty="0"/>
              <a:t> </a:t>
            </a:r>
            <a:r>
              <a:rPr lang="en-US" sz="2000" dirty="0" err="1"/>
              <a:t>dengan</a:t>
            </a:r>
            <a:r>
              <a:rPr lang="en-US" sz="2000" dirty="0"/>
              <a:t> </a:t>
            </a:r>
            <a:r>
              <a:rPr lang="en-US" sz="2000" dirty="0" err="1"/>
              <a:t>komite</a:t>
            </a:r>
            <a:r>
              <a:rPr lang="en-US" sz="2000" dirty="0"/>
              <a:t> dan </a:t>
            </a:r>
            <a:r>
              <a:rPr lang="en-US" sz="2000" dirty="0" err="1"/>
              <a:t>kepala</a:t>
            </a:r>
            <a:r>
              <a:rPr lang="en-US" sz="2000" dirty="0"/>
              <a:t> </a:t>
            </a:r>
            <a:r>
              <a:rPr lang="en-US" sz="2000" dirty="0" err="1"/>
              <a:t>sekolah</a:t>
            </a:r>
            <a:r>
              <a:rPr lang="en-US" sz="2000" dirty="0"/>
              <a:t> </a:t>
            </a:r>
            <a:r>
              <a:rPr lang="en-US" sz="2000" dirty="0" err="1"/>
              <a:t>menggali</a:t>
            </a:r>
            <a:r>
              <a:rPr lang="en-US" sz="2000" dirty="0"/>
              <a:t> </a:t>
            </a:r>
            <a:r>
              <a:rPr lang="en-US" sz="2000" dirty="0" err="1"/>
              <a:t>informasi</a:t>
            </a:r>
            <a:r>
              <a:rPr lang="en-US" sz="2000" dirty="0"/>
              <a:t> yang </a:t>
            </a:r>
            <a:r>
              <a:rPr lang="en-US" sz="2000" dirty="0" err="1"/>
              <a:t>menunjukkan</a:t>
            </a:r>
            <a:r>
              <a:rPr lang="en-US" sz="2000" dirty="0"/>
              <a:t> </a:t>
            </a:r>
            <a:r>
              <a:rPr lang="en-US" sz="2000" dirty="0" err="1"/>
              <a:t>bahwa</a:t>
            </a:r>
            <a:r>
              <a:rPr lang="en-US" sz="2000" dirty="0"/>
              <a:t> </a:t>
            </a:r>
            <a:r>
              <a:rPr lang="en-US" sz="2000" dirty="0" err="1"/>
              <a:t>pengelolaan</a:t>
            </a:r>
            <a:r>
              <a:rPr lang="en-US" sz="2000" dirty="0"/>
              <a:t> </a:t>
            </a:r>
            <a:r>
              <a:rPr lang="en-US" sz="2000" dirty="0" err="1"/>
              <a:t>menunjukkan</a:t>
            </a:r>
            <a:r>
              <a:rPr lang="en-US" sz="2000" dirty="0"/>
              <a:t> </a:t>
            </a:r>
            <a:r>
              <a:rPr lang="en-US" sz="2000" dirty="0" err="1"/>
              <a:t>sumber</a:t>
            </a:r>
            <a:r>
              <a:rPr lang="en-US" sz="2000" dirty="0"/>
              <a:t> </a:t>
            </a:r>
            <a:r>
              <a:rPr lang="en-US" sz="2000" dirty="0" err="1"/>
              <a:t>pendanaan</a:t>
            </a:r>
            <a:r>
              <a:rPr lang="en-US" sz="2000" dirty="0"/>
              <a:t> dan </a:t>
            </a:r>
            <a:r>
              <a:rPr lang="en-US" sz="2000" dirty="0" err="1"/>
              <a:t>alokasi</a:t>
            </a:r>
            <a:r>
              <a:rPr lang="en-US" sz="2000" dirty="0"/>
              <a:t> </a:t>
            </a:r>
            <a:r>
              <a:rPr lang="en-US" sz="2000" dirty="0" err="1"/>
              <a:t>pemanfaatannya</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386068" y="2931853"/>
            <a:ext cx="5709932" cy="138499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lvl="0"/>
            <a:r>
              <a:rPr lang="en-US" sz="2000" dirty="0" err="1"/>
              <a:t>dokumen</a:t>
            </a:r>
            <a:r>
              <a:rPr lang="en-US" sz="2000" dirty="0"/>
              <a:t> </a:t>
            </a:r>
            <a:r>
              <a:rPr lang="en-US" sz="2000" dirty="0" err="1"/>
              <a:t>diperoleh</a:t>
            </a:r>
            <a:r>
              <a:rPr lang="en-US" sz="2000" dirty="0"/>
              <a:t> </a:t>
            </a:r>
            <a:r>
              <a:rPr lang="en-US" sz="2000" dirty="0" err="1"/>
              <a:t>bukti</a:t>
            </a:r>
            <a:r>
              <a:rPr lang="en-US" sz="2000" dirty="0"/>
              <a:t> yang </a:t>
            </a:r>
            <a:r>
              <a:rPr lang="en-US" sz="2000" dirty="0" err="1"/>
              <a:t>menunjukkan</a:t>
            </a:r>
            <a:r>
              <a:rPr lang="en-US" sz="2000" dirty="0"/>
              <a:t> </a:t>
            </a:r>
            <a:r>
              <a:rPr lang="en-US" sz="2000" dirty="0" err="1"/>
              <a:t>sekolah</a:t>
            </a:r>
            <a:r>
              <a:rPr lang="en-US" sz="2000" dirty="0"/>
              <a:t> </a:t>
            </a:r>
            <a:r>
              <a:rPr lang="en-US" sz="2000" dirty="0" err="1"/>
              <a:t>menunjukkan</a:t>
            </a:r>
            <a:r>
              <a:rPr lang="en-US" sz="2000" dirty="0"/>
              <a:t> </a:t>
            </a:r>
            <a:r>
              <a:rPr lang="en-US" sz="2000" dirty="0" err="1"/>
              <a:t>sumber</a:t>
            </a:r>
            <a:r>
              <a:rPr lang="en-US" sz="2000" dirty="0"/>
              <a:t> </a:t>
            </a:r>
            <a:r>
              <a:rPr lang="en-US" sz="2000" dirty="0" err="1"/>
              <a:t>pendanaan</a:t>
            </a:r>
            <a:r>
              <a:rPr lang="en-US" sz="2000" dirty="0"/>
              <a:t> dan </a:t>
            </a:r>
            <a:r>
              <a:rPr lang="en-US" sz="2000" dirty="0" err="1"/>
              <a:t>alokasi</a:t>
            </a:r>
            <a:r>
              <a:rPr lang="en-US" sz="2000" dirty="0"/>
              <a:t> </a:t>
            </a:r>
            <a:r>
              <a:rPr lang="en-US" sz="2000" dirty="0" err="1"/>
              <a:t>pemanfaatannya</a:t>
            </a:r>
            <a:r>
              <a:rPr lang="en-US" sz="2000" dirty="0"/>
              <a:t>.</a:t>
            </a:r>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7. </a:t>
            </a:r>
            <a:r>
              <a:rPr lang="en-US" sz="2000" b="1" dirty="0" err="1">
                <a:solidFill>
                  <a:schemeClr val="bg1"/>
                </a:solidFill>
              </a:rPr>
              <a:t>Kepala</a:t>
            </a:r>
            <a:r>
              <a:rPr lang="en-US" sz="2000"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pengelolaan</a:t>
            </a:r>
            <a:r>
              <a:rPr lang="en-US" sz="2000" b="1" dirty="0">
                <a:solidFill>
                  <a:schemeClr val="bg1"/>
                </a:solidFill>
              </a:rPr>
              <a:t> </a:t>
            </a:r>
            <a:r>
              <a:rPr lang="en-US" sz="2000" b="1" dirty="0" err="1">
                <a:solidFill>
                  <a:schemeClr val="bg1"/>
                </a:solidFill>
              </a:rPr>
              <a:t>anggaran</a:t>
            </a:r>
            <a:r>
              <a:rPr lang="en-US" sz="2000" b="1" dirty="0">
                <a:solidFill>
                  <a:schemeClr val="bg1"/>
                </a:solidFill>
              </a:rPr>
              <a:t> </a:t>
            </a:r>
            <a:r>
              <a:rPr lang="en-US" sz="2000" b="1" dirty="0" err="1">
                <a:solidFill>
                  <a:schemeClr val="bg1"/>
                </a:solidFill>
              </a:rPr>
              <a:t>dilakukan</a:t>
            </a:r>
            <a:r>
              <a:rPr lang="en-US" sz="2000" b="1" dirty="0">
                <a:solidFill>
                  <a:schemeClr val="bg1"/>
                </a:solidFill>
              </a:rPr>
              <a:t> </a:t>
            </a:r>
            <a:r>
              <a:rPr lang="en-US" sz="2000" b="1" dirty="0" err="1">
                <a:solidFill>
                  <a:schemeClr val="bg1"/>
                </a:solidFill>
              </a:rPr>
              <a:t>sesuai</a:t>
            </a:r>
            <a:r>
              <a:rPr lang="en-US" sz="2000" b="1" dirty="0">
                <a:solidFill>
                  <a:schemeClr val="bg1"/>
                </a:solidFill>
              </a:rPr>
              <a:t> </a:t>
            </a:r>
            <a:r>
              <a:rPr lang="en-US" sz="2000" b="1" dirty="0" err="1">
                <a:solidFill>
                  <a:schemeClr val="bg1"/>
                </a:solidFill>
              </a:rPr>
              <a:t>perencanaan</a:t>
            </a:r>
            <a:r>
              <a:rPr lang="en-US" sz="2000" b="1" dirty="0">
                <a:solidFill>
                  <a:schemeClr val="bg1"/>
                </a:solidFill>
              </a:rPr>
              <a:t> </a:t>
            </a:r>
            <a:r>
              <a:rPr lang="en-US" sz="2000" b="1" dirty="0" err="1">
                <a:solidFill>
                  <a:schemeClr val="bg1"/>
                </a:solidFill>
              </a:rPr>
              <a:t>secara</a:t>
            </a:r>
            <a:r>
              <a:rPr lang="en-US" sz="2000" b="1" dirty="0">
                <a:solidFill>
                  <a:schemeClr val="bg1"/>
                </a:solidFill>
              </a:rPr>
              <a:t> </a:t>
            </a:r>
            <a:r>
              <a:rPr lang="en-US" sz="2000" b="1" dirty="0" err="1">
                <a:solidFill>
                  <a:schemeClr val="bg1"/>
                </a:solidFill>
              </a:rPr>
              <a:t>transparan</a:t>
            </a:r>
            <a:r>
              <a:rPr lang="en-US" sz="2000" b="1" dirty="0">
                <a:solidFill>
                  <a:schemeClr val="bg1"/>
                </a:solidFill>
              </a:rPr>
              <a:t> dan </a:t>
            </a:r>
            <a:r>
              <a:rPr lang="en-US" sz="2000" b="1" dirty="0" err="1">
                <a:solidFill>
                  <a:schemeClr val="bg1"/>
                </a:solidFill>
              </a:rPr>
              <a:t>akuntabel</a:t>
            </a:r>
            <a:r>
              <a:rPr lang="en-US" dirty="0"/>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9901287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39269" y="46676"/>
            <a:ext cx="11498731"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4545681" cy="1015663"/>
          </a:xfrm>
          <a:prstGeom prst="rect">
            <a:avLst/>
          </a:prstGeom>
        </p:spPr>
        <p:txBody>
          <a:bodyPr wrap="square">
            <a:spAutoFit/>
          </a:bodyPr>
          <a:lstStyle/>
          <a:p>
            <a:r>
              <a:rPr lang="en-US" sz="2000" b="1" dirty="0">
                <a:solidFill>
                  <a:schemeClr val="bg1"/>
                </a:solidFill>
              </a:rPr>
              <a:t>7.4  </a:t>
            </a:r>
            <a:r>
              <a:rPr lang="en-US" sz="2000" b="1" dirty="0" err="1">
                <a:solidFill>
                  <a:schemeClr val="bg1"/>
                </a:solidFill>
              </a:rPr>
              <a:t>Mengelola</a:t>
            </a:r>
            <a:r>
              <a:rPr lang="en-US" sz="2000" b="1" dirty="0">
                <a:solidFill>
                  <a:schemeClr val="bg1"/>
                </a:solidFill>
              </a:rPr>
              <a:t> </a:t>
            </a:r>
            <a:r>
              <a:rPr lang="en-US" sz="2000" b="1" dirty="0" err="1">
                <a:solidFill>
                  <a:schemeClr val="bg1"/>
                </a:solidFill>
              </a:rPr>
              <a:t>anggaran</a:t>
            </a:r>
            <a:r>
              <a:rPr lang="en-US" sz="2000" b="1" dirty="0">
                <a:solidFill>
                  <a:schemeClr val="bg1"/>
                </a:solidFill>
              </a:rPr>
              <a:t> yang </a:t>
            </a:r>
            <a:r>
              <a:rPr lang="en-US" sz="2000" b="1" dirty="0" err="1">
                <a:solidFill>
                  <a:schemeClr val="bg1"/>
                </a:solidFill>
              </a:rPr>
              <a:t>dilaporkan</a:t>
            </a:r>
            <a:r>
              <a:rPr lang="en-US" sz="2000" b="1" dirty="0">
                <a:solidFill>
                  <a:schemeClr val="bg1"/>
                </a:solidFill>
              </a:rPr>
              <a:t> </a:t>
            </a:r>
            <a:r>
              <a:rPr lang="en-US" sz="2000" b="1" dirty="0" err="1">
                <a:solidFill>
                  <a:schemeClr val="bg1"/>
                </a:solidFill>
              </a:rPr>
              <a:t>secara</a:t>
            </a:r>
            <a:r>
              <a:rPr lang="en-US" sz="2000" b="1" dirty="0">
                <a:solidFill>
                  <a:schemeClr val="bg1"/>
                </a:solidFill>
              </a:rPr>
              <a:t> </a:t>
            </a:r>
            <a:r>
              <a:rPr lang="en-US" sz="2000" b="1" dirty="0" err="1">
                <a:solidFill>
                  <a:schemeClr val="bg1"/>
                </a:solidFill>
              </a:rPr>
              <a:t>berkala</a:t>
            </a:r>
            <a:r>
              <a:rPr lang="en-US" sz="2000" b="1" dirty="0">
                <a:solidFill>
                  <a:schemeClr val="bg1"/>
                </a:solidFill>
              </a:rPr>
              <a:t> </a:t>
            </a:r>
            <a:r>
              <a:rPr lang="en-US" sz="2000" b="1" dirty="0" err="1">
                <a:solidFill>
                  <a:schemeClr val="bg1"/>
                </a:solidFill>
              </a:rPr>
              <a:t>kepada</a:t>
            </a:r>
            <a:r>
              <a:rPr lang="en-US" sz="2000" b="1" dirty="0">
                <a:solidFill>
                  <a:schemeClr val="bg1"/>
                </a:solidFill>
              </a:rPr>
              <a:t> </a:t>
            </a:r>
            <a:r>
              <a:rPr lang="en-US" sz="2000" b="1" dirty="0" err="1">
                <a:solidFill>
                  <a:schemeClr val="bg1"/>
                </a:solidFill>
              </a:rPr>
              <a:t>pemangku</a:t>
            </a:r>
            <a:r>
              <a:rPr lang="en-US" sz="2000" b="1" dirty="0">
                <a:solidFill>
                  <a:schemeClr val="bg1"/>
                </a:solidFill>
              </a:rPr>
              <a:t> </a:t>
            </a:r>
            <a:r>
              <a:rPr lang="en-US" sz="2000" b="1" dirty="0" err="1">
                <a:solidFill>
                  <a:schemeClr val="bg1"/>
                </a:solidFill>
              </a:rPr>
              <a:t>kepentingan</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748054" y="5596529"/>
            <a:ext cx="4769030" cy="70788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53975" lvl="1"/>
            <a:r>
              <a:rPr lang="en-US" sz="2000" dirty="0">
                <a:solidFill>
                  <a:schemeClr val="tx1"/>
                </a:solidFill>
              </a:rPr>
              <a:t>Lembar </a:t>
            </a:r>
            <a:r>
              <a:rPr lang="en-US" sz="2000" dirty="0" err="1">
                <a:solidFill>
                  <a:schemeClr val="tx1"/>
                </a:solidFill>
              </a:rPr>
              <a:t>hasil</a:t>
            </a:r>
            <a:r>
              <a:rPr lang="en-US" sz="2000" dirty="0">
                <a:solidFill>
                  <a:schemeClr val="tx1"/>
                </a:solidFill>
              </a:rPr>
              <a:t> audit internal</a:t>
            </a:r>
            <a:endParaRPr lang="en-US" sz="2000" b="1" dirty="0">
              <a:solidFill>
                <a:schemeClr val="tx1"/>
              </a:solidFill>
            </a:endParaRPr>
          </a:p>
        </p:txBody>
      </p:sp>
      <p:sp>
        <p:nvSpPr>
          <p:cNvPr id="17" name="Rectangle 16"/>
          <p:cNvSpPr/>
          <p:nvPr/>
        </p:nvSpPr>
        <p:spPr>
          <a:xfrm>
            <a:off x="6655085" y="2799164"/>
            <a:ext cx="4769030" cy="3323987"/>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dirty="0" err="1"/>
              <a:t>telah</a:t>
            </a:r>
            <a:r>
              <a:rPr lang="en-US" dirty="0"/>
              <a:t> </a:t>
            </a:r>
            <a:r>
              <a:rPr lang="en-US" dirty="0" err="1"/>
              <a:t>terjadinya</a:t>
            </a:r>
            <a:r>
              <a:rPr lang="en-US" dirty="0"/>
              <a:t> </a:t>
            </a:r>
            <a:r>
              <a:rPr lang="en-US" dirty="0" err="1"/>
              <a:t>pelaporan</a:t>
            </a:r>
            <a:r>
              <a:rPr lang="en-US" dirty="0"/>
              <a:t> </a:t>
            </a:r>
            <a:r>
              <a:rPr lang="en-US" dirty="0" err="1"/>
              <a:t>pengelolaan</a:t>
            </a:r>
            <a:r>
              <a:rPr lang="en-US" dirty="0"/>
              <a:t> </a:t>
            </a:r>
            <a:r>
              <a:rPr lang="en-US" dirty="0" err="1"/>
              <a:t>anggaran</a:t>
            </a:r>
            <a:r>
              <a:rPr lang="en-US" dirty="0"/>
              <a:t> </a:t>
            </a:r>
            <a:r>
              <a:rPr lang="en-US" dirty="0" err="1"/>
              <a:t>kepada</a:t>
            </a:r>
            <a:r>
              <a:rPr lang="en-US" dirty="0"/>
              <a:t> </a:t>
            </a:r>
            <a:r>
              <a:rPr lang="en-US" dirty="0" err="1"/>
              <a:t>pemangku</a:t>
            </a:r>
            <a:r>
              <a:rPr lang="en-US" dirty="0"/>
              <a:t> </a:t>
            </a:r>
            <a:r>
              <a:rPr lang="en-US" dirty="0" err="1"/>
              <a:t>kepentingan</a:t>
            </a:r>
            <a:r>
              <a:rPr lang="en-US" dirty="0"/>
              <a:t>; </a:t>
            </a:r>
            <a:r>
              <a:rPr lang="en-US" dirty="0" err="1"/>
              <a:t>bisa</a:t>
            </a:r>
            <a:r>
              <a:rPr lang="en-US" dirty="0"/>
              <a:t> </a:t>
            </a:r>
            <a:r>
              <a:rPr lang="en-US" dirty="0" err="1"/>
              <a:t>berupa</a:t>
            </a:r>
            <a:r>
              <a:rPr lang="en-US" dirty="0"/>
              <a:t> </a:t>
            </a:r>
            <a:r>
              <a:rPr lang="en-US" b="1" dirty="0" err="1"/>
              <a:t>catatan</a:t>
            </a:r>
            <a:r>
              <a:rPr lang="en-US" b="1" dirty="0"/>
              <a:t> </a:t>
            </a:r>
            <a:r>
              <a:rPr lang="en-US" b="1" dirty="0" err="1"/>
              <a:t>pertemuan</a:t>
            </a:r>
            <a:r>
              <a:rPr lang="en-US" b="1" dirty="0"/>
              <a:t>, </a:t>
            </a:r>
            <a:r>
              <a:rPr lang="en-US" b="1" dirty="0" err="1"/>
              <a:t>foto-foto</a:t>
            </a:r>
            <a:r>
              <a:rPr lang="en-US" b="1" dirty="0"/>
              <a:t> </a:t>
            </a:r>
            <a:r>
              <a:rPr lang="en-US" b="1" dirty="0" err="1"/>
              <a:t>kegiatan</a:t>
            </a:r>
            <a:r>
              <a:rPr lang="en-US" b="1" dirty="0"/>
              <a:t>, </a:t>
            </a:r>
            <a:r>
              <a:rPr lang="en-US" b="1" dirty="0" err="1"/>
              <a:t>dokumen</a:t>
            </a:r>
            <a:r>
              <a:rPr lang="en-US" b="1" dirty="0"/>
              <a:t> </a:t>
            </a:r>
            <a:r>
              <a:rPr lang="en-US" b="1" dirty="0" err="1"/>
              <a:t>laporan</a:t>
            </a:r>
            <a:r>
              <a:rPr lang="en-US" dirty="0"/>
              <a:t>, file ppt, </a:t>
            </a:r>
            <a:r>
              <a:rPr lang="en-US" dirty="0" err="1"/>
              <a:t>dll</a:t>
            </a:r>
            <a:endParaRPr lang="en-US" dirty="0"/>
          </a:p>
          <a:p>
            <a:pPr lvl="0"/>
            <a:endParaRPr lang="en-US" sz="2000" b="1" dirty="0"/>
          </a:p>
          <a:p>
            <a:pPr lvl="0"/>
            <a:r>
              <a:rPr lang="en-US" sz="2000" dirty="0" err="1"/>
              <a:t>Wawancara</a:t>
            </a:r>
            <a:r>
              <a:rPr lang="en-US" sz="2000" dirty="0"/>
              <a:t> </a:t>
            </a:r>
            <a:r>
              <a:rPr lang="en-US" sz="2000" dirty="0" err="1"/>
              <a:t>dengan</a:t>
            </a:r>
            <a:r>
              <a:rPr lang="en-US" sz="2000" dirty="0"/>
              <a:t> </a:t>
            </a:r>
            <a:r>
              <a:rPr lang="en-US" sz="2000" dirty="0" err="1"/>
              <a:t>komite</a:t>
            </a:r>
            <a:r>
              <a:rPr lang="en-US" sz="2000" dirty="0"/>
              <a:t> dan </a:t>
            </a:r>
            <a:r>
              <a:rPr lang="en-US" sz="2000" dirty="0" err="1"/>
              <a:t>kepala</a:t>
            </a:r>
            <a:r>
              <a:rPr lang="en-US" sz="2000" dirty="0"/>
              <a:t> </a:t>
            </a:r>
            <a:r>
              <a:rPr lang="en-US" sz="2000" dirty="0" err="1"/>
              <a:t>sekolah</a:t>
            </a:r>
            <a:r>
              <a:rPr lang="en-US" sz="2000" dirty="0"/>
              <a:t> </a:t>
            </a:r>
            <a:r>
              <a:rPr lang="en-US" sz="2000" dirty="0" err="1"/>
              <a:t>menggali</a:t>
            </a:r>
            <a:r>
              <a:rPr lang="en-US" sz="2000" dirty="0"/>
              <a:t> </a:t>
            </a:r>
            <a:r>
              <a:rPr lang="en-US" sz="2000" dirty="0" err="1"/>
              <a:t>informasi</a:t>
            </a:r>
            <a:r>
              <a:rPr lang="en-US" sz="2000" dirty="0"/>
              <a:t> yang </a:t>
            </a:r>
            <a:r>
              <a:rPr lang="en-US" sz="2000" dirty="0" err="1"/>
              <a:t>menunjukkan</a:t>
            </a:r>
            <a:r>
              <a:rPr lang="en-US" sz="2000" dirty="0"/>
              <a:t> </a:t>
            </a:r>
            <a:r>
              <a:rPr lang="en-US" sz="2000" dirty="0" err="1"/>
              <a:t>bahwa</a:t>
            </a:r>
            <a:r>
              <a:rPr lang="en-US" sz="2000" dirty="0"/>
              <a:t> </a:t>
            </a:r>
            <a:r>
              <a:rPr lang="en-US" sz="2000" dirty="0" err="1"/>
              <a:t>pengelolaan</a:t>
            </a:r>
            <a:r>
              <a:rPr lang="en-US" sz="2000" dirty="0"/>
              <a:t> </a:t>
            </a:r>
            <a:r>
              <a:rPr lang="en-US" sz="2000" dirty="0" err="1"/>
              <a:t>menunjukkan</a:t>
            </a:r>
            <a:r>
              <a:rPr lang="en-US" sz="2000" dirty="0"/>
              <a:t> </a:t>
            </a:r>
            <a:r>
              <a:rPr lang="en-US" sz="2000" dirty="0" err="1"/>
              <a:t>sumber</a:t>
            </a:r>
            <a:r>
              <a:rPr lang="en-US" sz="2000" dirty="0"/>
              <a:t> </a:t>
            </a:r>
            <a:r>
              <a:rPr lang="en-US" sz="2000" dirty="0" err="1"/>
              <a:t>pendanaan</a:t>
            </a:r>
            <a:r>
              <a:rPr lang="en-US" sz="2000" dirty="0"/>
              <a:t> dan </a:t>
            </a:r>
            <a:r>
              <a:rPr lang="en-US" sz="2000" dirty="0" err="1"/>
              <a:t>alokasi</a:t>
            </a:r>
            <a:r>
              <a:rPr lang="en-US" sz="2000" dirty="0"/>
              <a:t> </a:t>
            </a:r>
            <a:r>
              <a:rPr lang="en-US" sz="2000" dirty="0" err="1"/>
              <a:t>pemanfaatannya</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169139" y="2668684"/>
            <a:ext cx="5926861" cy="267765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400" dirty="0" err="1"/>
              <a:t>Mengelola</a:t>
            </a:r>
            <a:r>
              <a:rPr lang="en-US" sz="2400" dirty="0"/>
              <a:t> </a:t>
            </a:r>
            <a:r>
              <a:rPr lang="en-US" sz="2400" dirty="0" err="1"/>
              <a:t>anggaran</a:t>
            </a:r>
            <a:r>
              <a:rPr lang="en-US" sz="2400" dirty="0"/>
              <a:t> yang </a:t>
            </a:r>
            <a:r>
              <a:rPr lang="en-US" sz="2400" dirty="0" err="1"/>
              <a:t>dilaporkan</a:t>
            </a:r>
            <a:r>
              <a:rPr lang="en-US" sz="2400" dirty="0"/>
              <a:t> </a:t>
            </a:r>
            <a:r>
              <a:rPr lang="en-US" sz="2400" dirty="0" err="1"/>
              <a:t>secara</a:t>
            </a:r>
            <a:r>
              <a:rPr lang="en-US" sz="2400" dirty="0"/>
              <a:t> </a:t>
            </a:r>
            <a:r>
              <a:rPr lang="en-US" sz="2400" dirty="0" err="1"/>
              <a:t>berkala</a:t>
            </a:r>
            <a:r>
              <a:rPr lang="en-US" sz="2400" dirty="0"/>
              <a:t> </a:t>
            </a:r>
            <a:r>
              <a:rPr lang="en-US" sz="2400" dirty="0" err="1"/>
              <a:t>kepada</a:t>
            </a:r>
            <a:r>
              <a:rPr lang="en-US" sz="2400" dirty="0"/>
              <a:t> </a:t>
            </a:r>
            <a:r>
              <a:rPr lang="en-US" sz="2400" dirty="0" err="1"/>
              <a:t>pemangku</a:t>
            </a:r>
            <a:r>
              <a:rPr lang="en-US" sz="2400" dirty="0"/>
              <a:t> </a:t>
            </a:r>
            <a:r>
              <a:rPr lang="en-US" sz="2400" dirty="0" err="1"/>
              <a:t>kepentingan</a:t>
            </a:r>
            <a:r>
              <a:rPr lang="en-US" sz="2400" dirty="0"/>
              <a:t>. Proses </a:t>
            </a:r>
            <a:r>
              <a:rPr lang="en-US" sz="2400" dirty="0" err="1"/>
              <a:t>ini</a:t>
            </a:r>
            <a:r>
              <a:rPr lang="en-US" sz="2400" dirty="0"/>
              <a:t> </a:t>
            </a:r>
            <a:r>
              <a:rPr lang="en-US" sz="2400" dirty="0" err="1"/>
              <a:t>tidak</a:t>
            </a:r>
            <a:r>
              <a:rPr lang="en-US" sz="2400" dirty="0"/>
              <a:t> </a:t>
            </a:r>
            <a:r>
              <a:rPr lang="en-US" sz="2400" dirty="0" err="1"/>
              <a:t>hanya</a:t>
            </a:r>
            <a:r>
              <a:rPr lang="en-US" sz="2400" dirty="0"/>
              <a:t> </a:t>
            </a:r>
            <a:r>
              <a:rPr lang="en-US" sz="2400" dirty="0" err="1"/>
              <a:t>mencerminkan</a:t>
            </a:r>
            <a:r>
              <a:rPr lang="en-US" sz="2400" dirty="0"/>
              <a:t> </a:t>
            </a:r>
            <a:r>
              <a:rPr lang="en-US" sz="2400" dirty="0" err="1"/>
              <a:t>aluntabilitas</a:t>
            </a:r>
            <a:r>
              <a:rPr lang="en-US" sz="2400" dirty="0"/>
              <a:t> </a:t>
            </a:r>
            <a:r>
              <a:rPr lang="en-US" sz="2400" dirty="0" err="1"/>
              <a:t>kepala</a:t>
            </a:r>
            <a:r>
              <a:rPr lang="en-US" sz="2400" dirty="0"/>
              <a:t> </a:t>
            </a:r>
            <a:r>
              <a:rPr lang="en-US" sz="2400" dirty="0" err="1"/>
              <a:t>sekolah</a:t>
            </a:r>
            <a:r>
              <a:rPr lang="en-US" sz="2400" dirty="0"/>
              <a:t>, </a:t>
            </a:r>
            <a:r>
              <a:rPr lang="en-US" sz="2400" dirty="0" err="1"/>
              <a:t>namun</a:t>
            </a:r>
            <a:r>
              <a:rPr lang="en-US" sz="2400" dirty="0"/>
              <a:t> juga </a:t>
            </a:r>
            <a:r>
              <a:rPr lang="en-US" sz="2400" dirty="0" err="1"/>
              <a:t>kemampuannya</a:t>
            </a:r>
            <a:r>
              <a:rPr lang="en-US" sz="2400" dirty="0"/>
              <a:t> </a:t>
            </a:r>
            <a:r>
              <a:rPr lang="en-US" sz="2400" dirty="0" err="1"/>
              <a:t>dalam</a:t>
            </a:r>
            <a:r>
              <a:rPr lang="en-US" sz="2400" dirty="0"/>
              <a:t> </a:t>
            </a:r>
            <a:r>
              <a:rPr lang="en-US" sz="2400" dirty="0" err="1"/>
              <a:t>mengelola</a:t>
            </a:r>
            <a:r>
              <a:rPr lang="en-US" sz="2400" dirty="0"/>
              <a:t> </a:t>
            </a:r>
            <a:r>
              <a:rPr lang="en-US" sz="2400" dirty="0" err="1"/>
              <a:t>anggaran</a:t>
            </a:r>
            <a:r>
              <a:rPr lang="en-US" sz="2400" dirty="0"/>
              <a:t> yang </a:t>
            </a:r>
            <a:r>
              <a:rPr lang="en-US" sz="2400" dirty="0" err="1"/>
              <a:t>menjadi</a:t>
            </a:r>
            <a:r>
              <a:rPr lang="en-US" sz="2400" dirty="0"/>
              <a:t> </a:t>
            </a:r>
            <a:r>
              <a:rPr lang="en-US" sz="2400" dirty="0" err="1"/>
              <a:t>tanggung</a:t>
            </a:r>
            <a:r>
              <a:rPr lang="en-US" sz="2400" dirty="0"/>
              <a:t> </a:t>
            </a:r>
            <a:r>
              <a:rPr lang="en-US" sz="2400" dirty="0" err="1"/>
              <a:t>jawabnya</a:t>
            </a:r>
            <a:r>
              <a:rPr lang="en-US" sz="2400" dirty="0"/>
              <a:t>.</a:t>
            </a:r>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pPr lvl="0" defTabSz="914400">
              <a:defRPr/>
            </a:pPr>
            <a:r>
              <a:rPr lang="en-US" sz="1600" b="1" dirty="0">
                <a:solidFill>
                  <a:prstClr val="white"/>
                </a:solidFill>
                <a:latin typeface="Arial" pitchFamily="34" charset="0"/>
                <a:cs typeface="Arial" pitchFamily="34" charset="0"/>
              </a:rPr>
              <a:t>7. </a:t>
            </a:r>
            <a:r>
              <a:rPr lang="en-US" sz="2000" b="1" dirty="0" err="1">
                <a:solidFill>
                  <a:schemeClr val="bg1"/>
                </a:solidFill>
              </a:rPr>
              <a:t>Kepala</a:t>
            </a:r>
            <a:r>
              <a:rPr lang="en-US" sz="2000"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pengelolaan</a:t>
            </a:r>
            <a:r>
              <a:rPr lang="en-US" sz="2000" b="1" dirty="0">
                <a:solidFill>
                  <a:schemeClr val="bg1"/>
                </a:solidFill>
              </a:rPr>
              <a:t> </a:t>
            </a:r>
            <a:r>
              <a:rPr lang="en-US" sz="2000" b="1" dirty="0" err="1">
                <a:solidFill>
                  <a:schemeClr val="bg1"/>
                </a:solidFill>
              </a:rPr>
              <a:t>anggaran</a:t>
            </a:r>
            <a:r>
              <a:rPr lang="en-US" sz="2000" b="1" dirty="0">
                <a:solidFill>
                  <a:schemeClr val="bg1"/>
                </a:solidFill>
              </a:rPr>
              <a:t> </a:t>
            </a:r>
            <a:r>
              <a:rPr lang="en-US" sz="2000" b="1" dirty="0" err="1">
                <a:solidFill>
                  <a:schemeClr val="bg1"/>
                </a:solidFill>
              </a:rPr>
              <a:t>dilakukan</a:t>
            </a:r>
            <a:r>
              <a:rPr lang="en-US" sz="2000" b="1" dirty="0">
                <a:solidFill>
                  <a:schemeClr val="bg1"/>
                </a:solidFill>
              </a:rPr>
              <a:t> </a:t>
            </a:r>
            <a:r>
              <a:rPr lang="en-US" sz="2000" b="1" dirty="0" err="1">
                <a:solidFill>
                  <a:schemeClr val="bg1"/>
                </a:solidFill>
              </a:rPr>
              <a:t>sesuai</a:t>
            </a:r>
            <a:r>
              <a:rPr lang="en-US" sz="2000" b="1" dirty="0">
                <a:solidFill>
                  <a:schemeClr val="bg1"/>
                </a:solidFill>
              </a:rPr>
              <a:t> </a:t>
            </a:r>
            <a:r>
              <a:rPr lang="en-US" sz="2000" b="1" dirty="0" err="1">
                <a:solidFill>
                  <a:schemeClr val="bg1"/>
                </a:solidFill>
              </a:rPr>
              <a:t>perencanaan</a:t>
            </a:r>
            <a:r>
              <a:rPr lang="en-US" sz="2000" b="1" dirty="0">
                <a:solidFill>
                  <a:schemeClr val="bg1"/>
                </a:solidFill>
              </a:rPr>
              <a:t> </a:t>
            </a:r>
            <a:r>
              <a:rPr lang="en-US" sz="2000" b="1" dirty="0" err="1">
                <a:solidFill>
                  <a:schemeClr val="bg1"/>
                </a:solidFill>
              </a:rPr>
              <a:t>secara</a:t>
            </a:r>
            <a:r>
              <a:rPr lang="en-US" sz="2000" b="1" dirty="0">
                <a:solidFill>
                  <a:schemeClr val="bg1"/>
                </a:solidFill>
              </a:rPr>
              <a:t> </a:t>
            </a:r>
            <a:r>
              <a:rPr lang="en-US" sz="2000" b="1" dirty="0" err="1">
                <a:solidFill>
                  <a:schemeClr val="bg1"/>
                </a:solidFill>
              </a:rPr>
              <a:t>transparan</a:t>
            </a:r>
            <a:r>
              <a:rPr lang="en-US" sz="2000" b="1" dirty="0">
                <a:solidFill>
                  <a:schemeClr val="bg1"/>
                </a:solidFill>
              </a:rPr>
              <a:t> dan </a:t>
            </a:r>
            <a:r>
              <a:rPr lang="en-US" sz="2000" b="1" dirty="0" err="1">
                <a:solidFill>
                  <a:schemeClr val="bg1"/>
                </a:solidFill>
              </a:rPr>
              <a:t>akuntabel</a:t>
            </a:r>
            <a:r>
              <a:rPr lang="en-US" dirty="0"/>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7454498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6056" y="46676"/>
            <a:ext cx="11331944"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923330"/>
          </a:xfrm>
          <a:prstGeom prst="rect">
            <a:avLst/>
          </a:prstGeom>
        </p:spPr>
        <p:txBody>
          <a:bodyPr wrap="square">
            <a:spAutoFit/>
          </a:bodyPr>
          <a:lstStyle/>
          <a:p>
            <a:r>
              <a:rPr lang="en-US" b="1" dirty="0">
                <a:solidFill>
                  <a:schemeClr val="bg1"/>
                </a:solidFill>
              </a:rPr>
              <a:t>8.1. </a:t>
            </a:r>
            <a:r>
              <a:rPr lang="en-US" dirty="0" err="1">
                <a:solidFill>
                  <a:schemeClr val="bg1"/>
                </a:solidFill>
              </a:rPr>
              <a:t>Tersusunnya</a:t>
            </a:r>
            <a:r>
              <a:rPr lang="en-US" dirty="0">
                <a:solidFill>
                  <a:schemeClr val="bg1"/>
                </a:solidFill>
              </a:rPr>
              <a:t> </a:t>
            </a:r>
            <a:r>
              <a:rPr lang="en-US" dirty="0" err="1">
                <a:solidFill>
                  <a:schemeClr val="bg1"/>
                </a:solidFill>
              </a:rPr>
              <a:t>perencanaan</a:t>
            </a:r>
            <a:r>
              <a:rPr lang="en-US" dirty="0">
                <a:solidFill>
                  <a:schemeClr val="bg1"/>
                </a:solidFill>
              </a:rPr>
              <a:t> </a:t>
            </a:r>
            <a:r>
              <a:rPr lang="en-US" dirty="0" err="1">
                <a:solidFill>
                  <a:schemeClr val="bg1"/>
                </a:solidFill>
              </a:rPr>
              <a:t>pengadaan</a:t>
            </a:r>
            <a:r>
              <a:rPr lang="en-US" dirty="0">
                <a:solidFill>
                  <a:schemeClr val="bg1"/>
                </a:solidFill>
              </a:rPr>
              <a:t> </a:t>
            </a:r>
          </a:p>
          <a:p>
            <a:r>
              <a:rPr lang="en-US" dirty="0" err="1">
                <a:solidFill>
                  <a:schemeClr val="bg1"/>
                </a:solidFill>
              </a:rPr>
              <a:t>sarana</a:t>
            </a:r>
            <a:r>
              <a:rPr lang="en-US" dirty="0">
                <a:solidFill>
                  <a:schemeClr val="bg1"/>
                </a:solidFill>
              </a:rPr>
              <a:t> dan </a:t>
            </a:r>
            <a:r>
              <a:rPr lang="en-US" dirty="0" err="1">
                <a:solidFill>
                  <a:schemeClr val="bg1"/>
                </a:solidFill>
              </a:rPr>
              <a:t>prasarana</a:t>
            </a:r>
            <a:r>
              <a:rPr lang="en-US" dirty="0">
                <a:solidFill>
                  <a:schemeClr val="bg1"/>
                </a:solidFill>
              </a:rPr>
              <a:t> </a:t>
            </a:r>
            <a:r>
              <a:rPr lang="en-US" dirty="0" err="1">
                <a:solidFill>
                  <a:schemeClr val="bg1"/>
                </a:solidFill>
              </a:rPr>
              <a:t>berdasarkan</a:t>
            </a:r>
            <a:r>
              <a:rPr lang="en-US" dirty="0">
                <a:solidFill>
                  <a:schemeClr val="bg1"/>
                </a:solidFill>
              </a:rPr>
              <a:t> </a:t>
            </a:r>
            <a:r>
              <a:rPr lang="en-US" dirty="0" err="1">
                <a:solidFill>
                  <a:schemeClr val="bg1"/>
                </a:solidFill>
              </a:rPr>
              <a:t>analisis</a:t>
            </a:r>
            <a:r>
              <a:rPr lang="en-US" dirty="0">
                <a:solidFill>
                  <a:schemeClr val="bg1"/>
                </a:solidFill>
              </a:rPr>
              <a:t> </a:t>
            </a:r>
          </a:p>
          <a:p>
            <a:r>
              <a:rPr lang="en-US" dirty="0" err="1">
                <a:solidFill>
                  <a:schemeClr val="bg1"/>
                </a:solidFill>
              </a:rPr>
              <a:t>Kebutuhan</a:t>
            </a:r>
            <a:r>
              <a:rPr lang="en-US" dirty="0">
                <a:solidFill>
                  <a:schemeClr val="bg1"/>
                </a:solidFill>
              </a:rPr>
              <a:t> </a:t>
            </a:r>
            <a:r>
              <a:rPr lang="en-US" dirty="0" err="1">
                <a:solidFill>
                  <a:schemeClr val="bg1"/>
                </a:solidFill>
              </a:rPr>
              <a:t>pembelajaran</a:t>
            </a:r>
            <a:r>
              <a:rPr lang="en-US"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351508" y="5373193"/>
            <a:ext cx="5474446"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396875" lvl="1" indent="-342900">
              <a:buFont typeface="Wingdings" panose="05000000000000000000" pitchFamily="2" charset="2"/>
              <a:buChar char="§"/>
            </a:pPr>
            <a:r>
              <a:rPr lang="en-US" sz="2000" dirty="0">
                <a:solidFill>
                  <a:schemeClr val="tx1"/>
                </a:solidFill>
              </a:rPr>
              <a:t>Hasil </a:t>
            </a:r>
            <a:r>
              <a:rPr lang="en-US" sz="2000" dirty="0" err="1">
                <a:solidFill>
                  <a:schemeClr val="tx1"/>
                </a:solidFill>
              </a:rPr>
              <a:t>analisis</a:t>
            </a:r>
            <a:r>
              <a:rPr lang="en-US" sz="2000" dirty="0">
                <a:solidFill>
                  <a:schemeClr val="tx1"/>
                </a:solidFill>
              </a:rPr>
              <a:t> </a:t>
            </a:r>
            <a:r>
              <a:rPr lang="en-US" sz="2000" dirty="0" err="1">
                <a:solidFill>
                  <a:schemeClr val="tx1"/>
                </a:solidFill>
              </a:rPr>
              <a:t>kebutuhan</a:t>
            </a:r>
            <a:r>
              <a:rPr lang="en-US" sz="2000" dirty="0">
                <a:solidFill>
                  <a:schemeClr val="tx1"/>
                </a:solidFill>
              </a:rPr>
              <a:t> </a:t>
            </a:r>
            <a:r>
              <a:rPr lang="en-US" sz="2000" dirty="0" err="1">
                <a:solidFill>
                  <a:schemeClr val="tx1"/>
                </a:solidFill>
              </a:rPr>
              <a:t>sarana</a:t>
            </a:r>
            <a:r>
              <a:rPr lang="en-US" sz="2000" dirty="0">
                <a:solidFill>
                  <a:schemeClr val="tx1"/>
                </a:solidFill>
              </a:rPr>
              <a:t> </a:t>
            </a:r>
            <a:r>
              <a:rPr lang="en-US" sz="2000" dirty="0" err="1">
                <a:solidFill>
                  <a:schemeClr val="tx1"/>
                </a:solidFill>
              </a:rPr>
              <a:t>prasarana</a:t>
            </a:r>
            <a:r>
              <a:rPr lang="en-US" sz="2000" dirty="0">
                <a:solidFill>
                  <a:schemeClr val="tx1"/>
                </a:solidFill>
              </a:rPr>
              <a:t> </a:t>
            </a:r>
            <a:r>
              <a:rPr lang="en-US" sz="2000" dirty="0" err="1">
                <a:solidFill>
                  <a:schemeClr val="tx1"/>
                </a:solidFill>
              </a:rPr>
              <a:t>pembelajaran</a:t>
            </a:r>
            <a:endParaRPr lang="en-US" sz="2000" dirty="0">
              <a:solidFill>
                <a:schemeClr val="tx1"/>
              </a:solidFill>
            </a:endParaRPr>
          </a:p>
          <a:p>
            <a:pPr marL="396875" lvl="1" indent="-342900">
              <a:buFont typeface="Wingdings" panose="05000000000000000000" pitchFamily="2" charset="2"/>
              <a:buChar char="§"/>
            </a:pPr>
            <a:r>
              <a:rPr lang="en-US" sz="2000" dirty="0" err="1">
                <a:solidFill>
                  <a:schemeClr val="tx1"/>
                </a:solidFill>
              </a:rPr>
              <a:t>Buku</a:t>
            </a:r>
            <a:r>
              <a:rPr lang="en-US" sz="2000" dirty="0">
                <a:solidFill>
                  <a:schemeClr val="tx1"/>
                </a:solidFill>
              </a:rPr>
              <a:t> </a:t>
            </a:r>
            <a:r>
              <a:rPr lang="en-US" sz="2000" dirty="0" err="1">
                <a:solidFill>
                  <a:schemeClr val="tx1"/>
                </a:solidFill>
              </a:rPr>
              <a:t>inventaris</a:t>
            </a:r>
            <a:r>
              <a:rPr lang="en-US" sz="2000" dirty="0">
                <a:solidFill>
                  <a:schemeClr val="tx1"/>
                </a:solidFill>
              </a:rPr>
              <a:t> </a:t>
            </a:r>
            <a:r>
              <a:rPr lang="en-US" sz="2000" dirty="0" err="1">
                <a:solidFill>
                  <a:schemeClr val="tx1"/>
                </a:solidFill>
              </a:rPr>
              <a:t>sarana</a:t>
            </a:r>
            <a:r>
              <a:rPr lang="en-US" sz="2000" dirty="0">
                <a:solidFill>
                  <a:schemeClr val="tx1"/>
                </a:solidFill>
              </a:rPr>
              <a:t> </a:t>
            </a:r>
            <a:r>
              <a:rPr lang="en-US" sz="2000" dirty="0" err="1">
                <a:solidFill>
                  <a:schemeClr val="tx1"/>
                </a:solidFill>
              </a:rPr>
              <a:t>prasarana</a:t>
            </a:r>
            <a:r>
              <a:rPr lang="en-US" sz="2000" dirty="0">
                <a:solidFill>
                  <a:schemeClr val="tx1"/>
                </a:solidFill>
              </a:rPr>
              <a:t> </a:t>
            </a:r>
            <a:r>
              <a:rPr lang="en-US" sz="2000" dirty="0" err="1">
                <a:solidFill>
                  <a:schemeClr val="tx1"/>
                </a:solidFill>
              </a:rPr>
              <a:t>pembelajaran</a:t>
            </a:r>
            <a:endParaRPr lang="en-US" sz="2000" dirty="0">
              <a:solidFill>
                <a:schemeClr val="tx1"/>
              </a:solidFill>
            </a:endParaRPr>
          </a:p>
        </p:txBody>
      </p:sp>
      <p:sp>
        <p:nvSpPr>
          <p:cNvPr id="17" name="Rectangle 16"/>
          <p:cNvSpPr/>
          <p:nvPr/>
        </p:nvSpPr>
        <p:spPr>
          <a:xfrm>
            <a:off x="6351508" y="2816019"/>
            <a:ext cx="5586492" cy="2339102"/>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dirty="0" err="1"/>
              <a:t>perencanaan</a:t>
            </a:r>
            <a:r>
              <a:rPr lang="en-US" dirty="0"/>
              <a:t> </a:t>
            </a:r>
            <a:r>
              <a:rPr lang="en-US" dirty="0" err="1"/>
              <a:t>dibuat</a:t>
            </a:r>
            <a:r>
              <a:rPr lang="en-US" dirty="0"/>
              <a:t> </a:t>
            </a:r>
            <a:r>
              <a:rPr lang="en-US" dirty="0" err="1"/>
              <a:t>berdasar</a:t>
            </a:r>
            <a:r>
              <a:rPr lang="en-US" dirty="0"/>
              <a:t> </a:t>
            </a:r>
            <a:r>
              <a:rPr lang="en-US" dirty="0" err="1"/>
              <a:t>analisis</a:t>
            </a:r>
            <a:r>
              <a:rPr lang="en-US" dirty="0"/>
              <a:t> </a:t>
            </a:r>
            <a:r>
              <a:rPr lang="en-US" dirty="0" err="1"/>
              <a:t>kebutuhan</a:t>
            </a:r>
            <a:r>
              <a:rPr lang="en-US" dirty="0"/>
              <a:t> </a:t>
            </a:r>
            <a:r>
              <a:rPr lang="en-US" dirty="0" err="1"/>
              <a:t>pembelajaran</a:t>
            </a:r>
            <a:r>
              <a:rPr lang="en-US" dirty="0"/>
              <a:t>. Bukti </a:t>
            </a:r>
            <a:r>
              <a:rPr lang="en-US" dirty="0" err="1"/>
              <a:t>dapat</a:t>
            </a:r>
            <a:r>
              <a:rPr lang="en-US" dirty="0"/>
              <a:t>   </a:t>
            </a:r>
            <a:r>
              <a:rPr lang="en-US" dirty="0" err="1"/>
              <a:t>berupa</a:t>
            </a:r>
            <a:r>
              <a:rPr lang="en-US" dirty="0"/>
              <a:t>  </a:t>
            </a:r>
            <a:r>
              <a:rPr lang="en-US" b="1" dirty="0" err="1"/>
              <a:t>catatan</a:t>
            </a:r>
            <a:r>
              <a:rPr lang="en-US" b="1" dirty="0"/>
              <a:t>   </a:t>
            </a:r>
            <a:r>
              <a:rPr lang="en-US" b="1" dirty="0" err="1"/>
              <a:t>pertemuan</a:t>
            </a:r>
            <a:r>
              <a:rPr lang="en-US" b="1" dirty="0"/>
              <a:t>,  </a:t>
            </a:r>
            <a:r>
              <a:rPr lang="en-US" b="1" dirty="0" err="1"/>
              <a:t>foto-foto</a:t>
            </a:r>
            <a:r>
              <a:rPr lang="en-US" b="1" dirty="0"/>
              <a:t>  </a:t>
            </a:r>
            <a:r>
              <a:rPr lang="en-US" b="1" dirty="0" err="1"/>
              <a:t>kegiatan</a:t>
            </a:r>
            <a:r>
              <a:rPr lang="en-US" b="1" dirty="0"/>
              <a:t>,   </a:t>
            </a:r>
            <a:r>
              <a:rPr lang="en-US" b="1" dirty="0" err="1"/>
              <a:t>dokumen</a:t>
            </a:r>
            <a:r>
              <a:rPr lang="en-US" b="1" dirty="0"/>
              <a:t> </a:t>
            </a:r>
            <a:r>
              <a:rPr lang="en-US" b="1" dirty="0" err="1"/>
              <a:t>laporan</a:t>
            </a:r>
            <a:r>
              <a:rPr lang="en-US" b="1" dirty="0"/>
              <a:t>, file ppt, </a:t>
            </a:r>
            <a:r>
              <a:rPr lang="en-US" b="1" dirty="0" err="1"/>
              <a:t>dll</a:t>
            </a:r>
            <a:endParaRPr lang="en-US" b="1" dirty="0"/>
          </a:p>
          <a:p>
            <a:pPr lvl="0"/>
            <a:r>
              <a:rPr lang="en-US" sz="2000" b="1" dirty="0" err="1"/>
              <a:t>wawancara</a:t>
            </a:r>
            <a:r>
              <a:rPr lang="en-US" dirty="0"/>
              <a:t> </a:t>
            </a:r>
            <a:r>
              <a:rPr lang="en-US" dirty="0" err="1"/>
              <a:t>dengan</a:t>
            </a:r>
            <a:r>
              <a:rPr lang="en-US" dirty="0"/>
              <a:t> </a:t>
            </a:r>
            <a:r>
              <a:rPr lang="en-US" dirty="0" err="1"/>
              <a:t>kepala</a:t>
            </a:r>
            <a:r>
              <a:rPr lang="en-US" dirty="0"/>
              <a:t> </a:t>
            </a:r>
            <a:r>
              <a:rPr lang="en-US" dirty="0" err="1"/>
              <a:t>sekolah</a:t>
            </a:r>
            <a:r>
              <a:rPr lang="en-US" dirty="0"/>
              <a:t>, </a:t>
            </a:r>
            <a:r>
              <a:rPr lang="en-US" dirty="0" err="1"/>
              <a:t>menggali</a:t>
            </a:r>
            <a:r>
              <a:rPr lang="en-US" dirty="0"/>
              <a:t> </a:t>
            </a:r>
            <a:r>
              <a:rPr lang="en-US" dirty="0" err="1"/>
              <a:t>informasi</a:t>
            </a:r>
            <a:r>
              <a:rPr lang="en-US" dirty="0"/>
              <a:t> yang </a:t>
            </a:r>
            <a:r>
              <a:rPr lang="en-US" dirty="0" err="1"/>
              <a:t>menunjukkan</a:t>
            </a:r>
            <a:r>
              <a:rPr lang="en-US" dirty="0"/>
              <a:t> </a:t>
            </a:r>
            <a:r>
              <a:rPr lang="en-US" dirty="0" err="1"/>
              <a:t>bahwa</a:t>
            </a:r>
            <a:r>
              <a:rPr lang="en-US" dirty="0"/>
              <a:t> </a:t>
            </a:r>
            <a:r>
              <a:rPr lang="en-US" dirty="0" err="1"/>
              <a:t>telah</a:t>
            </a:r>
            <a:r>
              <a:rPr lang="en-US" dirty="0"/>
              <a:t> </a:t>
            </a:r>
            <a:r>
              <a:rPr lang="en-US" dirty="0" err="1"/>
              <a:t>terjadi</a:t>
            </a:r>
            <a:r>
              <a:rPr lang="en-US" dirty="0"/>
              <a:t> </a:t>
            </a:r>
            <a:r>
              <a:rPr lang="en-US" dirty="0" err="1"/>
              <a:t>perencanaan</a:t>
            </a:r>
            <a:r>
              <a:rPr lang="en-US" dirty="0"/>
              <a:t> </a:t>
            </a:r>
            <a:r>
              <a:rPr lang="en-US" dirty="0" err="1"/>
              <a:t>dengan</a:t>
            </a:r>
            <a:r>
              <a:rPr lang="en-US" dirty="0"/>
              <a:t> </a:t>
            </a:r>
            <a:r>
              <a:rPr lang="en-US" dirty="0" err="1"/>
              <a:t>berdasarkan</a:t>
            </a:r>
            <a:r>
              <a:rPr lang="en-US" dirty="0"/>
              <a:t> </a:t>
            </a:r>
            <a:r>
              <a:rPr lang="en-US" dirty="0" err="1"/>
              <a:t>analisis</a:t>
            </a:r>
            <a:r>
              <a:rPr lang="en-US" dirty="0"/>
              <a:t> </a:t>
            </a:r>
            <a:r>
              <a:rPr lang="en-US" dirty="0" err="1"/>
              <a:t>kebutuhan</a:t>
            </a:r>
            <a:r>
              <a:rPr lang="en-US" dirty="0"/>
              <a:t> </a:t>
            </a:r>
            <a:r>
              <a:rPr lang="en-US" dirty="0" err="1"/>
              <a:t>belajar</a:t>
            </a:r>
            <a:r>
              <a:rPr lang="en-US"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254002" y="2845885"/>
            <a:ext cx="5474446" cy="295465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b="1" dirty="0" err="1"/>
              <a:t>menyusun</a:t>
            </a:r>
            <a:r>
              <a:rPr lang="en-US" b="1" dirty="0"/>
              <a:t>  </a:t>
            </a:r>
            <a:r>
              <a:rPr lang="en-US" b="1" dirty="0" err="1"/>
              <a:t>perencanaan</a:t>
            </a:r>
            <a:r>
              <a:rPr lang="en-US" b="1" dirty="0"/>
              <a:t>   </a:t>
            </a:r>
            <a:r>
              <a:rPr lang="en-US" b="1" dirty="0" err="1"/>
              <a:t>pengadaan</a:t>
            </a:r>
            <a:r>
              <a:rPr lang="en-US" b="1" dirty="0"/>
              <a:t>  </a:t>
            </a:r>
            <a:r>
              <a:rPr lang="en-US" b="1" dirty="0" err="1"/>
              <a:t>sarana</a:t>
            </a:r>
            <a:r>
              <a:rPr lang="en-US" b="1" dirty="0"/>
              <a:t>   dan    </a:t>
            </a:r>
            <a:r>
              <a:rPr lang="en-US" b="1" dirty="0" err="1"/>
              <a:t>prasarana</a:t>
            </a:r>
            <a:r>
              <a:rPr lang="en-US" b="1" dirty="0"/>
              <a:t>   </a:t>
            </a:r>
            <a:r>
              <a:rPr lang="en-US" b="1" dirty="0" err="1"/>
              <a:t>berdasar</a:t>
            </a:r>
            <a:r>
              <a:rPr lang="en-US" b="1" dirty="0"/>
              <a:t>   </a:t>
            </a:r>
            <a:r>
              <a:rPr lang="en-US" b="1" dirty="0" err="1"/>
              <a:t>analisis</a:t>
            </a:r>
            <a:r>
              <a:rPr lang="en-US" b="1" dirty="0"/>
              <a:t>  </a:t>
            </a:r>
            <a:r>
              <a:rPr lang="en-US" b="1" dirty="0" err="1"/>
              <a:t>kebutuhan</a:t>
            </a:r>
            <a:r>
              <a:rPr lang="en-US" b="1" dirty="0"/>
              <a:t> </a:t>
            </a:r>
            <a:r>
              <a:rPr lang="en-US" b="1" dirty="0" err="1"/>
              <a:t>pembelajaran</a:t>
            </a:r>
            <a:r>
              <a:rPr lang="en-US" dirty="0"/>
              <a:t>.   </a:t>
            </a:r>
            <a:r>
              <a:rPr lang="en-US" dirty="0" err="1"/>
              <a:t>Kepala</a:t>
            </a:r>
            <a:r>
              <a:rPr lang="en-US" dirty="0"/>
              <a:t>   </a:t>
            </a:r>
            <a:r>
              <a:rPr lang="en-US" dirty="0" err="1"/>
              <a:t>sekolah</a:t>
            </a:r>
            <a:r>
              <a:rPr lang="en-US" dirty="0"/>
              <a:t>   </a:t>
            </a:r>
            <a:r>
              <a:rPr lang="en-US" dirty="0" err="1"/>
              <a:t>memahami</a:t>
            </a:r>
            <a:r>
              <a:rPr lang="en-US" dirty="0"/>
              <a:t>   </a:t>
            </a:r>
            <a:r>
              <a:rPr lang="en-US" dirty="0" err="1"/>
              <a:t>bahwa</a:t>
            </a:r>
            <a:r>
              <a:rPr lang="en-US" dirty="0"/>
              <a:t>  </a:t>
            </a:r>
            <a:r>
              <a:rPr lang="en-US" dirty="0" err="1"/>
              <a:t>fungsi</a:t>
            </a:r>
            <a:r>
              <a:rPr lang="en-US" dirty="0"/>
              <a:t>   </a:t>
            </a:r>
            <a:r>
              <a:rPr lang="en-US" dirty="0" err="1"/>
              <a:t>sarana</a:t>
            </a:r>
            <a:r>
              <a:rPr lang="en-US" dirty="0"/>
              <a:t>  </a:t>
            </a:r>
            <a:r>
              <a:rPr lang="en-US" dirty="0" err="1"/>
              <a:t>prasarana</a:t>
            </a:r>
            <a:r>
              <a:rPr lang="en-US" dirty="0"/>
              <a:t>  </a:t>
            </a:r>
            <a:r>
              <a:rPr lang="en-US" dirty="0" err="1"/>
              <a:t>adalah</a:t>
            </a:r>
            <a:r>
              <a:rPr lang="en-US" dirty="0"/>
              <a:t>   </a:t>
            </a:r>
            <a:r>
              <a:rPr lang="en-US" dirty="0" err="1"/>
              <a:t>sebagai</a:t>
            </a:r>
            <a:r>
              <a:rPr lang="en-US" dirty="0"/>
              <a:t> </a:t>
            </a:r>
            <a:r>
              <a:rPr lang="en-US" dirty="0" err="1"/>
              <a:t>pendukung</a:t>
            </a:r>
            <a:r>
              <a:rPr lang="en-US" dirty="0"/>
              <a:t> </a:t>
            </a:r>
            <a:r>
              <a:rPr lang="en-US" dirty="0" err="1"/>
              <a:t>pembelajaran</a:t>
            </a:r>
            <a:r>
              <a:rPr lang="en-US" dirty="0"/>
              <a:t>. </a:t>
            </a:r>
            <a:r>
              <a:rPr lang="en-US" dirty="0" err="1"/>
              <a:t>Artinya</a:t>
            </a:r>
            <a:r>
              <a:rPr lang="en-US" dirty="0"/>
              <a:t>, </a:t>
            </a:r>
            <a:r>
              <a:rPr lang="en-US" dirty="0" err="1"/>
              <a:t>kebutuhan</a:t>
            </a:r>
            <a:r>
              <a:rPr lang="en-US" dirty="0"/>
              <a:t> </a:t>
            </a:r>
            <a:r>
              <a:rPr lang="en-US" dirty="0" err="1"/>
              <a:t>sarana</a:t>
            </a:r>
            <a:r>
              <a:rPr lang="en-US" dirty="0"/>
              <a:t> </a:t>
            </a:r>
            <a:r>
              <a:rPr lang="en-US" dirty="0" err="1"/>
              <a:t>prasarana</a:t>
            </a:r>
            <a:r>
              <a:rPr lang="en-US" dirty="0"/>
              <a:t> </a:t>
            </a:r>
            <a:r>
              <a:rPr lang="en-US" dirty="0" err="1"/>
              <a:t>ditentukan</a:t>
            </a:r>
            <a:r>
              <a:rPr lang="en-US" dirty="0"/>
              <a:t> </a:t>
            </a:r>
            <a:r>
              <a:rPr lang="en-US" dirty="0" err="1"/>
              <a:t>berdasarkan</a:t>
            </a:r>
            <a:r>
              <a:rPr lang="en-US" dirty="0"/>
              <a:t> </a:t>
            </a:r>
            <a:r>
              <a:rPr lang="en-US" dirty="0" err="1"/>
              <a:t>identifikasi</a:t>
            </a:r>
            <a:r>
              <a:rPr lang="en-US" dirty="0"/>
              <a:t> </a:t>
            </a:r>
            <a:r>
              <a:rPr lang="en-US" dirty="0" err="1"/>
              <a:t>kebutuhan</a:t>
            </a:r>
            <a:r>
              <a:rPr lang="en-US" dirty="0"/>
              <a:t> </a:t>
            </a:r>
            <a:r>
              <a:rPr lang="en-US" dirty="0" err="1"/>
              <a:t>belajar</a:t>
            </a:r>
            <a:r>
              <a:rPr lang="en-US" dirty="0"/>
              <a:t> murid  yang </a:t>
            </a:r>
            <a:r>
              <a:rPr lang="en-US" dirty="0" err="1"/>
              <a:t>perlu</a:t>
            </a:r>
            <a:r>
              <a:rPr lang="en-US" dirty="0"/>
              <a:t> </a:t>
            </a:r>
            <a:r>
              <a:rPr lang="en-US" dirty="0" err="1"/>
              <a:t>diakomodasi</a:t>
            </a:r>
            <a:r>
              <a:rPr lang="en-US" dirty="0"/>
              <a:t> </a:t>
            </a:r>
            <a:r>
              <a:rPr lang="en-US" dirty="0" err="1"/>
              <a:t>karena</a:t>
            </a:r>
            <a:r>
              <a:rPr lang="en-US" dirty="0"/>
              <a:t> </a:t>
            </a:r>
            <a:r>
              <a:rPr lang="en-US" dirty="0" err="1"/>
              <a:t>sekolah</a:t>
            </a:r>
            <a:r>
              <a:rPr lang="en-US" dirty="0"/>
              <a:t> yang </a:t>
            </a:r>
            <a:r>
              <a:rPr lang="en-US" dirty="0" err="1"/>
              <a:t>berkualitas</a:t>
            </a:r>
            <a:r>
              <a:rPr lang="en-US" dirty="0"/>
              <a:t> </a:t>
            </a:r>
            <a:r>
              <a:rPr lang="en-US" dirty="0" err="1"/>
              <a:t>adalah</a:t>
            </a:r>
            <a:r>
              <a:rPr lang="en-US" dirty="0"/>
              <a:t> </a:t>
            </a:r>
            <a:r>
              <a:rPr lang="en-US" dirty="0" err="1"/>
              <a:t>sekolah</a:t>
            </a:r>
            <a:r>
              <a:rPr lang="en-US" dirty="0"/>
              <a:t> yang </a:t>
            </a:r>
            <a:r>
              <a:rPr lang="en-US" dirty="0" err="1"/>
              <a:t>menyediakan</a:t>
            </a:r>
            <a:r>
              <a:rPr lang="en-US" dirty="0"/>
              <a:t> </a:t>
            </a:r>
            <a:r>
              <a:rPr lang="en-US" dirty="0" err="1"/>
              <a:t>sarana</a:t>
            </a:r>
            <a:r>
              <a:rPr lang="en-US" dirty="0"/>
              <a:t> </a:t>
            </a:r>
            <a:r>
              <a:rPr lang="en-US" dirty="0" err="1"/>
              <a:t>prasarana</a:t>
            </a:r>
            <a:r>
              <a:rPr lang="en-US" dirty="0"/>
              <a:t> </a:t>
            </a:r>
            <a:r>
              <a:rPr lang="en-US" dirty="0" err="1"/>
              <a:t>sesuai</a:t>
            </a:r>
            <a:r>
              <a:rPr lang="en-US" dirty="0"/>
              <a:t> </a:t>
            </a:r>
            <a:r>
              <a:rPr lang="en-US" dirty="0" err="1"/>
              <a:t>dengan</a:t>
            </a:r>
            <a:r>
              <a:rPr lang="en-US" dirty="0"/>
              <a:t> </a:t>
            </a:r>
            <a:r>
              <a:rPr lang="en-US" dirty="0" err="1"/>
              <a:t>kebutuhan</a:t>
            </a:r>
            <a:r>
              <a:rPr lang="en-US" dirty="0"/>
              <a:t> </a:t>
            </a:r>
            <a:r>
              <a:rPr lang="en-US" dirty="0" err="1"/>
              <a:t>belajar</a:t>
            </a:r>
            <a:r>
              <a:rPr lang="en-US" dirty="0"/>
              <a:t> </a:t>
            </a:r>
            <a:r>
              <a:rPr lang="en-US" dirty="0" err="1"/>
              <a:t>muridnya</a:t>
            </a:r>
            <a:r>
              <a:rPr lang="en-US" dirty="0"/>
              <a:t>.</a:t>
            </a:r>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923330"/>
          </a:xfrm>
          <a:prstGeom prst="rect">
            <a:avLst/>
          </a:prstGeom>
        </p:spPr>
        <p:txBody>
          <a:bodyPr wrap="square">
            <a:spAutoFit/>
          </a:bodyPr>
          <a:lstStyle/>
          <a:p>
            <a:r>
              <a:rPr lang="en-US" sz="1600" b="1" dirty="0">
                <a:solidFill>
                  <a:prstClr val="white"/>
                </a:solidFill>
                <a:latin typeface="Arial" pitchFamily="34" charset="0"/>
                <a:cs typeface="Arial" pitchFamily="34" charset="0"/>
              </a:rPr>
              <a:t>8</a:t>
            </a:r>
            <a:r>
              <a:rPr lang="en-US" sz="1600" b="1" dirty="0">
                <a:solidFill>
                  <a:schemeClr val="bg1"/>
                </a:solidFill>
                <a:latin typeface="Arial" pitchFamily="34" charset="0"/>
                <a:cs typeface="Arial" pitchFamily="34" charset="0"/>
              </a:rPr>
              <a:t>. </a:t>
            </a:r>
            <a:r>
              <a:rPr lang="en-US" dirty="0" err="1">
                <a:solidFill>
                  <a:schemeClr val="bg1"/>
                </a:solidFill>
              </a:rPr>
              <a:t>Kepala</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a:t>
            </a:r>
            <a:r>
              <a:rPr lang="en-US" dirty="0" err="1">
                <a:solidFill>
                  <a:schemeClr val="bg1"/>
                </a:solidFill>
              </a:rPr>
              <a:t>memimpin</a:t>
            </a:r>
            <a:r>
              <a:rPr lang="en-US" dirty="0">
                <a:solidFill>
                  <a:schemeClr val="bg1"/>
                </a:solidFill>
              </a:rPr>
              <a:t> </a:t>
            </a:r>
            <a:r>
              <a:rPr lang="en-US" dirty="0" err="1">
                <a:solidFill>
                  <a:schemeClr val="bg1"/>
                </a:solidFill>
              </a:rPr>
              <a:t>pengelolaan</a:t>
            </a:r>
            <a:r>
              <a:rPr lang="en-US" dirty="0">
                <a:solidFill>
                  <a:schemeClr val="bg1"/>
                </a:solidFill>
              </a:rPr>
              <a:t> </a:t>
            </a:r>
            <a:r>
              <a:rPr lang="en-US" dirty="0" err="1">
                <a:solidFill>
                  <a:schemeClr val="bg1"/>
                </a:solidFill>
              </a:rPr>
              <a:t>sarana</a:t>
            </a:r>
            <a:r>
              <a:rPr lang="en-US" dirty="0">
                <a:solidFill>
                  <a:schemeClr val="bg1"/>
                </a:solidFill>
              </a:rPr>
              <a:t> dan </a:t>
            </a:r>
            <a:r>
              <a:rPr lang="en-US" dirty="0" err="1">
                <a:solidFill>
                  <a:schemeClr val="bg1"/>
                </a:solidFill>
              </a:rPr>
              <a:t>prasarana</a:t>
            </a:r>
            <a:r>
              <a:rPr lang="en-US" dirty="0">
                <a:solidFill>
                  <a:schemeClr val="bg1"/>
                </a:solidFill>
              </a:rPr>
              <a:t> </a:t>
            </a:r>
            <a:r>
              <a:rPr lang="en-US" dirty="0" err="1">
                <a:solidFill>
                  <a:schemeClr val="bg1"/>
                </a:solidFill>
              </a:rPr>
              <a:t>sesuai</a:t>
            </a:r>
            <a:r>
              <a:rPr lang="en-US" dirty="0">
                <a:solidFill>
                  <a:schemeClr val="bg1"/>
                </a:solidFill>
              </a:rPr>
              <a:t> </a:t>
            </a:r>
            <a:r>
              <a:rPr lang="en-US" dirty="0" err="1">
                <a:solidFill>
                  <a:schemeClr val="bg1"/>
                </a:solidFill>
              </a:rPr>
              <a:t>dengan</a:t>
            </a:r>
            <a:r>
              <a:rPr lang="en-US" dirty="0">
                <a:solidFill>
                  <a:schemeClr val="bg1"/>
                </a:solidFill>
              </a:rPr>
              <a:t> </a:t>
            </a:r>
            <a:r>
              <a:rPr lang="en-US" dirty="0" err="1">
                <a:solidFill>
                  <a:schemeClr val="bg1"/>
                </a:solidFill>
              </a:rPr>
              <a:t>kebutuhan</a:t>
            </a:r>
            <a:endParaRPr lang="en-US" dirty="0">
              <a:solidFill>
                <a:schemeClr val="bg1"/>
              </a:solidFill>
            </a:endParaRPr>
          </a:p>
          <a:p>
            <a:r>
              <a:rPr lang="en-US" dirty="0" err="1">
                <a:solidFill>
                  <a:schemeClr val="bg1"/>
                </a:solidFill>
              </a:rPr>
              <a:t>pembelajaran</a:t>
            </a:r>
            <a:r>
              <a:rPr lang="en-US"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8267550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52893" y="46676"/>
            <a:ext cx="11385107"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64402" y="1502706"/>
            <a:ext cx="4511598" cy="646331"/>
          </a:xfrm>
          <a:prstGeom prst="rect">
            <a:avLst/>
          </a:prstGeom>
        </p:spPr>
        <p:txBody>
          <a:bodyPr wrap="square">
            <a:spAutoFit/>
          </a:bodyPr>
          <a:lstStyle/>
          <a:p>
            <a:r>
              <a:rPr lang="en-US" b="1" dirty="0">
                <a:solidFill>
                  <a:schemeClr val="bg1"/>
                </a:solidFill>
              </a:rPr>
              <a:t>8.2. </a:t>
            </a:r>
            <a:r>
              <a:rPr lang="en-US" dirty="0" err="1">
                <a:solidFill>
                  <a:schemeClr val="bg1"/>
                </a:solidFill>
              </a:rPr>
              <a:t>Pemanfaatan</a:t>
            </a:r>
            <a:r>
              <a:rPr lang="en-US" dirty="0">
                <a:solidFill>
                  <a:schemeClr val="bg1"/>
                </a:solidFill>
              </a:rPr>
              <a:t> </a:t>
            </a:r>
            <a:r>
              <a:rPr lang="en-US" dirty="0" err="1">
                <a:solidFill>
                  <a:schemeClr val="bg1"/>
                </a:solidFill>
              </a:rPr>
              <a:t>sarana</a:t>
            </a:r>
            <a:r>
              <a:rPr lang="en-US" dirty="0">
                <a:solidFill>
                  <a:schemeClr val="bg1"/>
                </a:solidFill>
              </a:rPr>
              <a:t> dan </a:t>
            </a:r>
            <a:r>
              <a:rPr lang="en-US" dirty="0" err="1">
                <a:solidFill>
                  <a:schemeClr val="bg1"/>
                </a:solidFill>
              </a:rPr>
              <a:t>prasarana</a:t>
            </a:r>
            <a:r>
              <a:rPr lang="en-US" dirty="0">
                <a:solidFill>
                  <a:schemeClr val="bg1"/>
                </a:solidFill>
              </a:rPr>
              <a:t> yang </a:t>
            </a:r>
            <a:r>
              <a:rPr lang="en-US" dirty="0" err="1">
                <a:solidFill>
                  <a:schemeClr val="bg1"/>
                </a:solidFill>
              </a:rPr>
              <a:t>dimiliki</a:t>
            </a:r>
            <a:r>
              <a:rPr lang="en-US" dirty="0">
                <a:solidFill>
                  <a:schemeClr val="bg1"/>
                </a:solidFill>
              </a:rPr>
              <a:t> </a:t>
            </a:r>
            <a:r>
              <a:rPr lang="en-US" dirty="0" err="1">
                <a:solidFill>
                  <a:schemeClr val="bg1"/>
                </a:solidFill>
              </a:rPr>
              <a:t>secara</a:t>
            </a:r>
            <a:r>
              <a:rPr lang="en-US" dirty="0">
                <a:solidFill>
                  <a:schemeClr val="bg1"/>
                </a:solidFill>
              </a:rPr>
              <a:t> optimal.</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69139" y="5822285"/>
            <a:ext cx="5195884" cy="677108"/>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lvl="0"/>
            <a:r>
              <a:rPr lang="en-US" dirty="0" err="1">
                <a:solidFill>
                  <a:schemeClr val="tx1"/>
                </a:solidFill>
              </a:rPr>
              <a:t>Dokumen</a:t>
            </a:r>
            <a:r>
              <a:rPr lang="en-US" dirty="0">
                <a:solidFill>
                  <a:schemeClr val="tx1"/>
                </a:solidFill>
              </a:rPr>
              <a:t> </a:t>
            </a:r>
            <a:r>
              <a:rPr lang="en-US" dirty="0" err="1">
                <a:solidFill>
                  <a:schemeClr val="tx1"/>
                </a:solidFill>
              </a:rPr>
              <a:t>peminjaman</a:t>
            </a:r>
            <a:r>
              <a:rPr lang="en-US" dirty="0">
                <a:solidFill>
                  <a:schemeClr val="tx1"/>
                </a:solidFill>
              </a:rPr>
              <a:t> </a:t>
            </a:r>
            <a:r>
              <a:rPr lang="en-US" dirty="0" err="1">
                <a:solidFill>
                  <a:schemeClr val="tx1"/>
                </a:solidFill>
              </a:rPr>
              <a:t>sarana</a:t>
            </a:r>
            <a:r>
              <a:rPr lang="en-US" dirty="0">
                <a:solidFill>
                  <a:schemeClr val="tx1"/>
                </a:solidFill>
              </a:rPr>
              <a:t> </a:t>
            </a:r>
            <a:r>
              <a:rPr lang="en-US" dirty="0" err="1">
                <a:solidFill>
                  <a:schemeClr val="tx1"/>
                </a:solidFill>
              </a:rPr>
              <a:t>prasarana</a:t>
            </a:r>
            <a:r>
              <a:rPr lang="en-US" dirty="0">
                <a:solidFill>
                  <a:schemeClr val="tx1"/>
                </a:solidFill>
              </a:rPr>
              <a:t> </a:t>
            </a:r>
            <a:r>
              <a:rPr lang="en-US" dirty="0" err="1">
                <a:solidFill>
                  <a:schemeClr val="tx1"/>
                </a:solidFill>
              </a:rPr>
              <a:t>pembelajaran</a:t>
            </a:r>
            <a:endParaRPr lang="en-US" dirty="0">
              <a:solidFill>
                <a:schemeClr val="tx1"/>
              </a:solidFill>
            </a:endParaRPr>
          </a:p>
        </p:txBody>
      </p:sp>
      <p:sp>
        <p:nvSpPr>
          <p:cNvPr id="17" name="Rectangle 16"/>
          <p:cNvSpPr/>
          <p:nvPr/>
        </p:nvSpPr>
        <p:spPr>
          <a:xfrm>
            <a:off x="6655085" y="2802789"/>
            <a:ext cx="5195882" cy="3693319"/>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dirty="0" err="1"/>
              <a:t>sarpras</a:t>
            </a:r>
            <a:r>
              <a:rPr lang="en-US" dirty="0"/>
              <a:t> </a:t>
            </a:r>
            <a:r>
              <a:rPr lang="en-US" dirty="0" err="1"/>
              <a:t>dimanfaatkan</a:t>
            </a:r>
            <a:r>
              <a:rPr lang="en-US" dirty="0"/>
              <a:t> </a:t>
            </a:r>
            <a:r>
              <a:rPr lang="en-US" dirty="0" err="1"/>
              <a:t>secara</a:t>
            </a:r>
            <a:r>
              <a:rPr lang="en-US" dirty="0"/>
              <a:t> </a:t>
            </a:r>
            <a:r>
              <a:rPr lang="en-US" dirty="0" err="1"/>
              <a:t>maksimal</a:t>
            </a:r>
            <a:r>
              <a:rPr lang="en-US" dirty="0"/>
              <a:t> </a:t>
            </a:r>
            <a:r>
              <a:rPr lang="en-US" dirty="0" err="1"/>
              <a:t>dalam</a:t>
            </a:r>
            <a:r>
              <a:rPr lang="en-US" dirty="0"/>
              <a:t> </a:t>
            </a:r>
            <a:r>
              <a:rPr lang="en-US" dirty="0" err="1"/>
              <a:t>pembelajaran</a:t>
            </a:r>
            <a:r>
              <a:rPr lang="en-US" dirty="0"/>
              <a:t>; </a:t>
            </a:r>
            <a:r>
              <a:rPr lang="en-US" dirty="0" err="1"/>
              <a:t>misalnya</a:t>
            </a:r>
            <a:r>
              <a:rPr lang="en-US" dirty="0"/>
              <a:t>: </a:t>
            </a:r>
            <a:r>
              <a:rPr lang="en-US" b="1" dirty="0" err="1"/>
              <a:t>jadwal</a:t>
            </a:r>
            <a:r>
              <a:rPr lang="en-US" b="1" dirty="0"/>
              <a:t> </a:t>
            </a:r>
            <a:r>
              <a:rPr lang="en-US" b="1" dirty="0" err="1"/>
              <a:t>penggunaan</a:t>
            </a:r>
            <a:r>
              <a:rPr lang="en-US" b="1" dirty="0"/>
              <a:t> </a:t>
            </a:r>
            <a:r>
              <a:rPr lang="en-US" b="1" dirty="0" err="1"/>
              <a:t>laboratorium</a:t>
            </a:r>
            <a:r>
              <a:rPr lang="en-US" b="1" dirty="0"/>
              <a:t>, daftar </a:t>
            </a:r>
            <a:r>
              <a:rPr lang="en-US" b="1" dirty="0" err="1"/>
              <a:t>pengunjung</a:t>
            </a:r>
            <a:r>
              <a:rPr lang="en-US" b="1" dirty="0"/>
              <a:t> </a:t>
            </a:r>
            <a:r>
              <a:rPr lang="en-US" b="1" dirty="0" err="1"/>
              <a:t>perpustakaan</a:t>
            </a:r>
            <a:r>
              <a:rPr lang="en-US" dirty="0"/>
              <a:t>, dan </a:t>
            </a:r>
            <a:r>
              <a:rPr lang="en-US" dirty="0" err="1"/>
              <a:t>sebagainya</a:t>
            </a:r>
            <a:r>
              <a:rPr lang="en-US" dirty="0"/>
              <a:t>.</a:t>
            </a:r>
          </a:p>
          <a:p>
            <a:pPr marL="285750" lvl="0" indent="-285750">
              <a:buFont typeface="Wingdings" panose="05000000000000000000" pitchFamily="2" charset="2"/>
              <a:buChar char="§"/>
            </a:pPr>
            <a:r>
              <a:rPr lang="en-US" b="1" dirty="0" err="1"/>
              <a:t>wawancara</a:t>
            </a:r>
            <a:r>
              <a:rPr lang="en-US" dirty="0"/>
              <a:t> </a:t>
            </a:r>
            <a:r>
              <a:rPr lang="en-US" dirty="0" err="1"/>
              <a:t>dengan</a:t>
            </a:r>
            <a:r>
              <a:rPr lang="en-US" dirty="0"/>
              <a:t> </a:t>
            </a:r>
            <a:r>
              <a:rPr lang="en-US" dirty="0" err="1"/>
              <a:t>perwakilan</a:t>
            </a:r>
            <a:r>
              <a:rPr lang="en-US" dirty="0"/>
              <a:t> murid, </a:t>
            </a:r>
            <a:r>
              <a:rPr lang="en-US" dirty="0" err="1"/>
              <a:t>menggali</a:t>
            </a:r>
            <a:r>
              <a:rPr lang="en-US" dirty="0"/>
              <a:t> </a:t>
            </a:r>
            <a:r>
              <a:rPr lang="en-US" dirty="0" err="1"/>
              <a:t>informasi</a:t>
            </a:r>
            <a:r>
              <a:rPr lang="en-US" dirty="0"/>
              <a:t> </a:t>
            </a:r>
            <a:r>
              <a:rPr lang="en-US" dirty="0" err="1"/>
              <a:t>bahwa</a:t>
            </a:r>
            <a:r>
              <a:rPr lang="en-US" dirty="0"/>
              <a:t> murid </a:t>
            </a:r>
            <a:r>
              <a:rPr lang="en-US" dirty="0" err="1"/>
              <a:t>telah</a:t>
            </a:r>
            <a:r>
              <a:rPr lang="en-US" dirty="0"/>
              <a:t> </a:t>
            </a:r>
            <a:r>
              <a:rPr lang="en-US" dirty="0" err="1"/>
              <a:t>mengalami</a:t>
            </a:r>
            <a:r>
              <a:rPr lang="en-US" dirty="0"/>
              <a:t> </a:t>
            </a:r>
            <a:r>
              <a:rPr lang="en-US" dirty="0" err="1"/>
              <a:t>menggunakan</a:t>
            </a:r>
            <a:r>
              <a:rPr lang="en-US" dirty="0"/>
              <a:t> </a:t>
            </a:r>
            <a:r>
              <a:rPr lang="en-US" dirty="0" err="1"/>
              <a:t>sarpras</a:t>
            </a:r>
            <a:r>
              <a:rPr lang="en-US" dirty="0"/>
              <a:t> </a:t>
            </a:r>
            <a:r>
              <a:rPr lang="en-US" dirty="0" err="1"/>
              <a:t>dalam</a:t>
            </a:r>
            <a:r>
              <a:rPr lang="en-US" dirty="0"/>
              <a:t> </a:t>
            </a:r>
            <a:r>
              <a:rPr lang="en-US" dirty="0" err="1"/>
              <a:t>belajar</a:t>
            </a:r>
            <a:r>
              <a:rPr lang="en-US" dirty="0"/>
              <a:t>.</a:t>
            </a:r>
          </a:p>
          <a:p>
            <a:pPr marL="285750" lvl="0" indent="-285750">
              <a:buFont typeface="Arial" panose="020B0604020202020204" pitchFamily="34" charset="0"/>
              <a:buChar char="•"/>
            </a:pPr>
            <a:r>
              <a:rPr lang="en-US" b="1" dirty="0" err="1"/>
              <a:t>observasi</a:t>
            </a:r>
            <a:r>
              <a:rPr lang="en-US" dirty="0"/>
              <a:t> </a:t>
            </a:r>
            <a:r>
              <a:rPr lang="en-US" dirty="0" err="1"/>
              <a:t>lingkungan</a:t>
            </a:r>
            <a:r>
              <a:rPr lang="en-US" dirty="0"/>
              <a:t> </a:t>
            </a:r>
            <a:r>
              <a:rPr lang="en-US" dirty="0" err="1"/>
              <a:t>sekolah</a:t>
            </a:r>
            <a:r>
              <a:rPr lang="en-US" dirty="0"/>
              <a:t>, </a:t>
            </a:r>
            <a:r>
              <a:rPr lang="en-US" dirty="0" err="1"/>
              <a:t>menggali</a:t>
            </a:r>
            <a:r>
              <a:rPr lang="en-US" dirty="0"/>
              <a:t> </a:t>
            </a:r>
            <a:r>
              <a:rPr lang="en-US" dirty="0" err="1"/>
              <a:t>bukti</a:t>
            </a:r>
            <a:r>
              <a:rPr lang="en-US" dirty="0"/>
              <a:t> </a:t>
            </a:r>
            <a:r>
              <a:rPr lang="en-US" dirty="0" err="1"/>
              <a:t>bahwa</a:t>
            </a:r>
            <a:r>
              <a:rPr lang="en-US" dirty="0"/>
              <a:t> </a:t>
            </a:r>
            <a:r>
              <a:rPr lang="en-US" dirty="0" err="1"/>
              <a:t>sarana</a:t>
            </a:r>
            <a:r>
              <a:rPr lang="en-US" dirty="0"/>
              <a:t> </a:t>
            </a:r>
            <a:r>
              <a:rPr lang="en-US" dirty="0" err="1"/>
              <a:t>prasarana</a:t>
            </a:r>
            <a:r>
              <a:rPr lang="en-US" dirty="0"/>
              <a:t> </a:t>
            </a:r>
            <a:r>
              <a:rPr lang="en-US" dirty="0" err="1"/>
              <a:t>dimanfaatkan</a:t>
            </a:r>
            <a:r>
              <a:rPr lang="en-US" dirty="0"/>
              <a:t> </a:t>
            </a:r>
            <a:r>
              <a:rPr lang="en-US" dirty="0" err="1"/>
              <a:t>secara</a:t>
            </a:r>
            <a:r>
              <a:rPr lang="en-US" dirty="0"/>
              <a:t> optimal </a:t>
            </a:r>
            <a:r>
              <a:rPr lang="en-US" dirty="0" err="1"/>
              <a:t>untuk</a:t>
            </a:r>
            <a:r>
              <a:rPr lang="en-US" dirty="0"/>
              <a:t> </a:t>
            </a:r>
            <a:r>
              <a:rPr lang="en-US" dirty="0" err="1"/>
              <a:t>pembelajaran</a:t>
            </a:r>
            <a:r>
              <a:rPr lang="en-US" dirty="0"/>
              <a:t>; </a:t>
            </a:r>
            <a:r>
              <a:rPr lang="en-US" dirty="0" err="1"/>
              <a:t>terlihat</a:t>
            </a:r>
            <a:r>
              <a:rPr lang="en-US" dirty="0"/>
              <a:t> </a:t>
            </a:r>
            <a:r>
              <a:rPr lang="en-US" dirty="0" err="1"/>
              <a:t>dipakai</a:t>
            </a:r>
            <a:r>
              <a:rPr lang="en-US" dirty="0"/>
              <a:t> oleh murid-murid </a:t>
            </a:r>
            <a:r>
              <a:rPr lang="en-US" dirty="0" err="1"/>
              <a:t>untuk</a:t>
            </a:r>
            <a:r>
              <a:rPr lang="en-US" dirty="0"/>
              <a:t> </a:t>
            </a:r>
            <a:r>
              <a:rPr lang="en-US" dirty="0" err="1"/>
              <a:t>belajar</a:t>
            </a:r>
            <a:r>
              <a:rPr lang="en-US" dirty="0"/>
              <a:t>, </a:t>
            </a:r>
            <a:r>
              <a:rPr lang="en-US" dirty="0" err="1"/>
              <a:t>tidak</a:t>
            </a:r>
            <a:r>
              <a:rPr lang="en-US" dirty="0"/>
              <a:t> </a:t>
            </a:r>
            <a:r>
              <a:rPr lang="en-US" dirty="0" err="1"/>
              <a:t>ada</a:t>
            </a:r>
            <a:r>
              <a:rPr lang="en-US" dirty="0"/>
              <a:t> </a:t>
            </a:r>
            <a:r>
              <a:rPr lang="en-US" dirty="0" err="1"/>
              <a:t>sarpras</a:t>
            </a:r>
            <a:r>
              <a:rPr lang="en-US" dirty="0"/>
              <a:t> yang </a:t>
            </a:r>
            <a:r>
              <a:rPr lang="en-US" dirty="0" err="1"/>
              <a:t>terlihat</a:t>
            </a:r>
            <a:r>
              <a:rPr lang="en-US" dirty="0"/>
              <a:t> </a:t>
            </a:r>
            <a:r>
              <a:rPr lang="en-US" dirty="0" err="1"/>
              <a:t>usang</a:t>
            </a:r>
            <a:r>
              <a:rPr lang="en-US" dirty="0"/>
              <a:t> </a:t>
            </a:r>
            <a:r>
              <a:rPr lang="en-US" dirty="0" err="1"/>
              <a:t>karena</a:t>
            </a:r>
            <a:r>
              <a:rPr lang="en-US" dirty="0"/>
              <a:t> </a:t>
            </a:r>
            <a:r>
              <a:rPr lang="en-US" dirty="0" err="1"/>
              <a:t>tidak</a:t>
            </a:r>
            <a:r>
              <a:rPr lang="en-US" dirty="0"/>
              <a:t> </a:t>
            </a:r>
            <a:r>
              <a:rPr lang="en-US" dirty="0" err="1"/>
              <a:t>dipakai</a:t>
            </a:r>
            <a:endParaRPr lang="en-US" dirty="0"/>
          </a:p>
        </p:txBody>
      </p:sp>
      <p:sp>
        <p:nvSpPr>
          <p:cNvPr id="3" name="Rectangle 2">
            <a:extLst>
              <a:ext uri="{FF2B5EF4-FFF2-40B4-BE49-F238E27FC236}">
                <a16:creationId xmlns:a16="http://schemas.microsoft.com/office/drawing/2014/main" id="{E591C3A5-CB48-277D-5F9C-2E9F03316A29}"/>
              </a:ext>
            </a:extLst>
          </p:cNvPr>
          <p:cNvSpPr/>
          <p:nvPr/>
        </p:nvSpPr>
        <p:spPr>
          <a:xfrm>
            <a:off x="169139" y="2718354"/>
            <a:ext cx="6212581" cy="295465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b="1" dirty="0" err="1"/>
              <a:t>memanfaatkan</a:t>
            </a:r>
            <a:r>
              <a:rPr lang="en-US" b="1" dirty="0"/>
              <a:t> </a:t>
            </a:r>
            <a:r>
              <a:rPr lang="en-US" b="1" dirty="0" err="1"/>
              <a:t>sarana</a:t>
            </a:r>
            <a:r>
              <a:rPr lang="en-US" b="1" dirty="0"/>
              <a:t> dan  </a:t>
            </a:r>
            <a:r>
              <a:rPr lang="en-US" b="1" dirty="0" err="1"/>
              <a:t>prasarana</a:t>
            </a:r>
            <a:r>
              <a:rPr lang="en-US" b="1" dirty="0"/>
              <a:t> yang </a:t>
            </a:r>
            <a:r>
              <a:rPr lang="en-US" b="1" dirty="0" err="1"/>
              <a:t>dimiliki</a:t>
            </a:r>
            <a:r>
              <a:rPr lang="en-US" b="1" dirty="0"/>
              <a:t> </a:t>
            </a:r>
            <a:r>
              <a:rPr lang="en-US" b="1" dirty="0" err="1"/>
              <a:t>secara</a:t>
            </a:r>
            <a:r>
              <a:rPr lang="en-US" b="1" dirty="0"/>
              <a:t> optimal. </a:t>
            </a:r>
            <a:r>
              <a:rPr lang="en-US" dirty="0" err="1"/>
              <a:t>Kepemilikan</a:t>
            </a:r>
            <a:r>
              <a:rPr lang="en-US" dirty="0"/>
              <a:t> </a:t>
            </a:r>
            <a:r>
              <a:rPr lang="en-US" dirty="0" err="1"/>
              <a:t>sarana</a:t>
            </a:r>
            <a:r>
              <a:rPr lang="en-US" dirty="0"/>
              <a:t> </a:t>
            </a:r>
            <a:r>
              <a:rPr lang="en-US" dirty="0" err="1"/>
              <a:t>prasarana</a:t>
            </a:r>
            <a:r>
              <a:rPr lang="en-US" dirty="0"/>
              <a:t> </a:t>
            </a:r>
            <a:r>
              <a:rPr lang="en-US" dirty="0" err="1"/>
              <a:t>lengkap</a:t>
            </a:r>
            <a:r>
              <a:rPr lang="en-US" dirty="0"/>
              <a:t> </a:t>
            </a:r>
            <a:r>
              <a:rPr lang="en-US" dirty="0" err="1"/>
              <a:t>tidak</a:t>
            </a:r>
            <a:r>
              <a:rPr lang="en-US" dirty="0"/>
              <a:t> </a:t>
            </a:r>
            <a:r>
              <a:rPr lang="en-US" dirty="0" err="1"/>
              <a:t>menjadi</a:t>
            </a:r>
            <a:r>
              <a:rPr lang="en-US" dirty="0"/>
              <a:t> </a:t>
            </a:r>
            <a:r>
              <a:rPr lang="en-US" dirty="0" err="1"/>
              <a:t>jaminan</a:t>
            </a:r>
            <a:r>
              <a:rPr lang="en-US" dirty="0"/>
              <a:t> </a:t>
            </a:r>
            <a:r>
              <a:rPr lang="en-US" dirty="0" err="1"/>
              <a:t>bahwa</a:t>
            </a:r>
            <a:r>
              <a:rPr lang="en-US" dirty="0"/>
              <a:t> </a:t>
            </a:r>
            <a:r>
              <a:rPr lang="en-US" dirty="0" err="1"/>
              <a:t>pembelajaran</a:t>
            </a:r>
            <a:r>
              <a:rPr lang="en-US" dirty="0"/>
              <a:t> di </a:t>
            </a:r>
            <a:r>
              <a:rPr lang="en-US" dirty="0" err="1"/>
              <a:t>sekolah</a:t>
            </a:r>
            <a:r>
              <a:rPr lang="en-US" dirty="0"/>
              <a:t> </a:t>
            </a:r>
            <a:r>
              <a:rPr lang="en-US" dirty="0" err="1"/>
              <a:t>tersebut</a:t>
            </a:r>
            <a:r>
              <a:rPr lang="en-US" dirty="0"/>
              <a:t> </a:t>
            </a:r>
            <a:r>
              <a:rPr lang="en-US" dirty="0" err="1"/>
              <a:t>akan</a:t>
            </a:r>
            <a:r>
              <a:rPr lang="en-US" dirty="0"/>
              <a:t> </a:t>
            </a:r>
            <a:r>
              <a:rPr lang="en-US" dirty="0" err="1"/>
              <a:t>memenuhi</a:t>
            </a:r>
            <a:r>
              <a:rPr lang="en-US" dirty="0"/>
              <a:t> </a:t>
            </a:r>
            <a:r>
              <a:rPr lang="en-US" dirty="0" err="1"/>
              <a:t>kebutuhan</a:t>
            </a:r>
            <a:r>
              <a:rPr lang="en-US" dirty="0"/>
              <a:t> </a:t>
            </a:r>
            <a:r>
              <a:rPr lang="en-US" dirty="0" err="1"/>
              <a:t>belajar</a:t>
            </a:r>
            <a:r>
              <a:rPr lang="en-US" dirty="0"/>
              <a:t>  murid,  </a:t>
            </a:r>
            <a:r>
              <a:rPr lang="en-US" dirty="0" err="1"/>
              <a:t>apabila</a:t>
            </a:r>
            <a:r>
              <a:rPr lang="en-US" dirty="0"/>
              <a:t>  guru </a:t>
            </a:r>
            <a:r>
              <a:rPr lang="en-US" dirty="0" err="1"/>
              <a:t>tidak</a:t>
            </a:r>
            <a:r>
              <a:rPr lang="en-US" dirty="0"/>
              <a:t>  </a:t>
            </a:r>
            <a:r>
              <a:rPr lang="en-US" dirty="0" err="1"/>
              <a:t>tahu</a:t>
            </a:r>
            <a:r>
              <a:rPr lang="en-US" dirty="0"/>
              <a:t> </a:t>
            </a:r>
            <a:r>
              <a:rPr lang="en-US" dirty="0" err="1"/>
              <a:t>cara</a:t>
            </a:r>
            <a:r>
              <a:rPr lang="en-US" dirty="0"/>
              <a:t> </a:t>
            </a:r>
            <a:r>
              <a:rPr lang="en-US" dirty="0" err="1"/>
              <a:t>memanfaatkan</a:t>
            </a:r>
            <a:r>
              <a:rPr lang="en-US" dirty="0"/>
              <a:t> </a:t>
            </a:r>
            <a:r>
              <a:rPr lang="en-US" dirty="0" err="1"/>
              <a:t>sarpras</a:t>
            </a:r>
            <a:r>
              <a:rPr lang="en-US" dirty="0"/>
              <a:t> </a:t>
            </a:r>
            <a:r>
              <a:rPr lang="en-US" dirty="0" err="1"/>
              <a:t>tersebut</a:t>
            </a:r>
            <a:r>
              <a:rPr lang="en-US" dirty="0"/>
              <a:t> </a:t>
            </a:r>
            <a:r>
              <a:rPr lang="en-US" dirty="0" err="1"/>
              <a:t>secara</a:t>
            </a:r>
            <a:r>
              <a:rPr lang="en-US" dirty="0"/>
              <a:t> optimal. Yang </a:t>
            </a:r>
            <a:r>
              <a:rPr lang="en-US" dirty="0" err="1"/>
              <a:t>ingin</a:t>
            </a:r>
            <a:r>
              <a:rPr lang="en-US" dirty="0"/>
              <a:t>  </a:t>
            </a:r>
            <a:r>
              <a:rPr lang="en-US" dirty="0" err="1"/>
              <a:t>kita</a:t>
            </a:r>
            <a:r>
              <a:rPr lang="en-US" dirty="0"/>
              <a:t>  </a:t>
            </a:r>
            <a:r>
              <a:rPr lang="en-US" dirty="0" err="1"/>
              <a:t>lihat</a:t>
            </a:r>
            <a:r>
              <a:rPr lang="en-US" dirty="0"/>
              <a:t>  </a:t>
            </a:r>
            <a:r>
              <a:rPr lang="en-US" dirty="0" err="1"/>
              <a:t>terjadi</a:t>
            </a:r>
            <a:r>
              <a:rPr lang="en-US" dirty="0"/>
              <a:t>  </a:t>
            </a:r>
            <a:r>
              <a:rPr lang="en-US" dirty="0" err="1"/>
              <a:t>adalah</a:t>
            </a:r>
            <a:r>
              <a:rPr lang="en-US" dirty="0"/>
              <a:t>  </a:t>
            </a:r>
            <a:r>
              <a:rPr lang="en-US" dirty="0" err="1"/>
              <a:t>kinerja</a:t>
            </a:r>
            <a:r>
              <a:rPr lang="en-US" dirty="0"/>
              <a:t>  </a:t>
            </a:r>
            <a:r>
              <a:rPr lang="en-US" dirty="0" err="1"/>
              <a:t>kepala</a:t>
            </a:r>
            <a:r>
              <a:rPr lang="en-US" dirty="0"/>
              <a:t>  </a:t>
            </a:r>
            <a:r>
              <a:rPr lang="en-US" dirty="0" err="1"/>
              <a:t>sekolah</a:t>
            </a:r>
            <a:r>
              <a:rPr lang="en-US" dirty="0"/>
              <a:t>  yang </a:t>
            </a:r>
            <a:r>
              <a:rPr lang="en-US" dirty="0" err="1"/>
              <a:t>mampu</a:t>
            </a:r>
            <a:r>
              <a:rPr lang="en-US" dirty="0"/>
              <a:t> </a:t>
            </a:r>
            <a:r>
              <a:rPr lang="en-US" dirty="0" err="1"/>
              <a:t>memastikan</a:t>
            </a:r>
            <a:r>
              <a:rPr lang="en-US" dirty="0"/>
              <a:t>  </a:t>
            </a:r>
            <a:r>
              <a:rPr lang="en-US" dirty="0" err="1"/>
              <a:t>sarana</a:t>
            </a:r>
            <a:r>
              <a:rPr lang="en-US" dirty="0"/>
              <a:t> </a:t>
            </a:r>
            <a:r>
              <a:rPr lang="en-US" dirty="0" err="1"/>
              <a:t>prasarana</a:t>
            </a:r>
            <a:r>
              <a:rPr lang="en-US" dirty="0"/>
              <a:t> yang </a:t>
            </a:r>
            <a:r>
              <a:rPr lang="en-US" dirty="0" err="1"/>
              <a:t>dimiliki</a:t>
            </a:r>
            <a:r>
              <a:rPr lang="en-US" dirty="0"/>
              <a:t> </a:t>
            </a:r>
            <a:r>
              <a:rPr lang="en-US" dirty="0" err="1"/>
              <a:t>relevan</a:t>
            </a:r>
            <a:r>
              <a:rPr lang="en-US" dirty="0"/>
              <a:t> </a:t>
            </a:r>
            <a:r>
              <a:rPr lang="en-US" dirty="0" err="1"/>
              <a:t>untuk</a:t>
            </a:r>
            <a:r>
              <a:rPr lang="en-US" dirty="0"/>
              <a:t> </a:t>
            </a:r>
            <a:r>
              <a:rPr lang="en-US" dirty="0" err="1"/>
              <a:t>memenuhi</a:t>
            </a:r>
            <a:r>
              <a:rPr lang="en-US" dirty="0"/>
              <a:t> </a:t>
            </a:r>
            <a:r>
              <a:rPr lang="en-US" dirty="0" err="1"/>
              <a:t>kebutuhan</a:t>
            </a:r>
            <a:r>
              <a:rPr lang="en-US" dirty="0"/>
              <a:t> </a:t>
            </a:r>
            <a:r>
              <a:rPr lang="en-US" dirty="0" err="1"/>
              <a:t>pembelajaran</a:t>
            </a:r>
            <a:r>
              <a:rPr lang="en-US" dirty="0"/>
              <a:t>.</a:t>
            </a:r>
          </a:p>
          <a:p>
            <a:pPr lvl="0"/>
            <a:endParaRPr lang="en-US"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923330"/>
          </a:xfrm>
          <a:prstGeom prst="rect">
            <a:avLst/>
          </a:prstGeom>
        </p:spPr>
        <p:txBody>
          <a:bodyPr wrap="square">
            <a:spAutoFit/>
          </a:bodyPr>
          <a:lstStyle/>
          <a:p>
            <a:r>
              <a:rPr lang="en-US" sz="1600" b="1" noProof="0" dirty="0">
                <a:solidFill>
                  <a:prstClr val="white"/>
                </a:solidFill>
                <a:latin typeface="Arial" pitchFamily="34" charset="0"/>
                <a:cs typeface="Arial" pitchFamily="34" charset="0"/>
              </a:rPr>
              <a:t>8. </a:t>
            </a:r>
            <a:r>
              <a:rPr lang="en-US" dirty="0" err="1">
                <a:solidFill>
                  <a:schemeClr val="bg1"/>
                </a:solidFill>
              </a:rPr>
              <a:t>Kepala</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a:t>
            </a:r>
            <a:r>
              <a:rPr lang="en-US" dirty="0" err="1">
                <a:solidFill>
                  <a:schemeClr val="bg1"/>
                </a:solidFill>
              </a:rPr>
              <a:t>memimpin</a:t>
            </a:r>
            <a:r>
              <a:rPr lang="en-US" dirty="0">
                <a:solidFill>
                  <a:schemeClr val="bg1"/>
                </a:solidFill>
              </a:rPr>
              <a:t> </a:t>
            </a:r>
            <a:r>
              <a:rPr lang="en-US" dirty="0" err="1">
                <a:solidFill>
                  <a:schemeClr val="bg1"/>
                </a:solidFill>
              </a:rPr>
              <a:t>pengelolaan</a:t>
            </a:r>
            <a:r>
              <a:rPr lang="en-US" dirty="0">
                <a:solidFill>
                  <a:schemeClr val="bg1"/>
                </a:solidFill>
              </a:rPr>
              <a:t> </a:t>
            </a:r>
            <a:r>
              <a:rPr lang="en-US" dirty="0" err="1">
                <a:solidFill>
                  <a:schemeClr val="bg1"/>
                </a:solidFill>
              </a:rPr>
              <a:t>sarana</a:t>
            </a:r>
            <a:r>
              <a:rPr lang="en-US" dirty="0">
                <a:solidFill>
                  <a:schemeClr val="bg1"/>
                </a:solidFill>
              </a:rPr>
              <a:t> dan </a:t>
            </a:r>
            <a:r>
              <a:rPr lang="en-US" dirty="0" err="1">
                <a:solidFill>
                  <a:schemeClr val="bg1"/>
                </a:solidFill>
              </a:rPr>
              <a:t>prasarana</a:t>
            </a:r>
            <a:r>
              <a:rPr lang="en-US" dirty="0">
                <a:solidFill>
                  <a:schemeClr val="bg1"/>
                </a:solidFill>
              </a:rPr>
              <a:t> </a:t>
            </a:r>
            <a:r>
              <a:rPr lang="en-US" dirty="0" err="1">
                <a:solidFill>
                  <a:schemeClr val="bg1"/>
                </a:solidFill>
              </a:rPr>
              <a:t>sesuai</a:t>
            </a:r>
            <a:r>
              <a:rPr lang="en-US" dirty="0">
                <a:solidFill>
                  <a:schemeClr val="bg1"/>
                </a:solidFill>
              </a:rPr>
              <a:t> </a:t>
            </a:r>
            <a:r>
              <a:rPr lang="en-US" dirty="0" err="1">
                <a:solidFill>
                  <a:schemeClr val="bg1"/>
                </a:solidFill>
              </a:rPr>
              <a:t>dengan</a:t>
            </a:r>
            <a:r>
              <a:rPr lang="en-US" dirty="0">
                <a:solidFill>
                  <a:schemeClr val="bg1"/>
                </a:solidFill>
              </a:rPr>
              <a:t> </a:t>
            </a:r>
            <a:r>
              <a:rPr lang="en-US" dirty="0" err="1">
                <a:solidFill>
                  <a:schemeClr val="bg1"/>
                </a:solidFill>
              </a:rPr>
              <a:t>kebutuhan</a:t>
            </a:r>
            <a:endParaRPr lang="en-US" dirty="0">
              <a:solidFill>
                <a:schemeClr val="bg1"/>
              </a:solidFill>
            </a:endParaRPr>
          </a:p>
          <a:p>
            <a:r>
              <a:rPr lang="en-US" dirty="0" err="1">
                <a:solidFill>
                  <a:schemeClr val="bg1"/>
                </a:solidFill>
              </a:rPr>
              <a:t>pembelajaran</a:t>
            </a:r>
            <a:r>
              <a:rPr lang="en-US"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1648799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9098" y="46676"/>
            <a:ext cx="11448902"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923330"/>
          </a:xfrm>
          <a:prstGeom prst="rect">
            <a:avLst/>
          </a:prstGeom>
        </p:spPr>
        <p:txBody>
          <a:bodyPr wrap="square">
            <a:spAutoFit/>
          </a:bodyPr>
          <a:lstStyle/>
          <a:p>
            <a:r>
              <a:rPr lang="en-US" b="1" dirty="0">
                <a:solidFill>
                  <a:schemeClr val="bg1"/>
                </a:solidFill>
              </a:rPr>
              <a:t>8.3. </a:t>
            </a:r>
            <a:r>
              <a:rPr lang="en-US" dirty="0" err="1">
                <a:solidFill>
                  <a:schemeClr val="bg1"/>
                </a:solidFill>
              </a:rPr>
              <a:t>Terpenuhinya</a:t>
            </a:r>
            <a:r>
              <a:rPr lang="en-US" dirty="0">
                <a:solidFill>
                  <a:schemeClr val="bg1"/>
                </a:solidFill>
              </a:rPr>
              <a:t> </a:t>
            </a:r>
            <a:r>
              <a:rPr lang="en-US" dirty="0" err="1">
                <a:solidFill>
                  <a:schemeClr val="bg1"/>
                </a:solidFill>
              </a:rPr>
              <a:t>sarana</a:t>
            </a:r>
            <a:r>
              <a:rPr lang="en-US" dirty="0">
                <a:solidFill>
                  <a:schemeClr val="bg1"/>
                </a:solidFill>
              </a:rPr>
              <a:t> dan </a:t>
            </a:r>
            <a:r>
              <a:rPr lang="en-US" dirty="0" err="1">
                <a:solidFill>
                  <a:schemeClr val="bg1"/>
                </a:solidFill>
              </a:rPr>
              <a:t>prasarana</a:t>
            </a:r>
            <a:r>
              <a:rPr lang="en-US" dirty="0">
                <a:solidFill>
                  <a:schemeClr val="bg1"/>
                </a:solidFill>
              </a:rPr>
              <a:t> </a:t>
            </a:r>
            <a:r>
              <a:rPr lang="en-US" dirty="0" err="1">
                <a:solidFill>
                  <a:schemeClr val="bg1"/>
                </a:solidFill>
              </a:rPr>
              <a:t>untuk</a:t>
            </a:r>
            <a:r>
              <a:rPr lang="en-US" dirty="0">
                <a:solidFill>
                  <a:schemeClr val="bg1"/>
                </a:solidFill>
              </a:rPr>
              <a:t> </a:t>
            </a:r>
            <a:r>
              <a:rPr lang="en-US" dirty="0" err="1">
                <a:solidFill>
                  <a:schemeClr val="bg1"/>
                </a:solidFill>
              </a:rPr>
              <a:t>kebutuhan</a:t>
            </a:r>
            <a:r>
              <a:rPr lang="en-US" dirty="0">
                <a:solidFill>
                  <a:schemeClr val="bg1"/>
                </a:solidFill>
              </a:rPr>
              <a:t> </a:t>
            </a:r>
            <a:r>
              <a:rPr lang="en-US" dirty="0" err="1">
                <a:solidFill>
                  <a:schemeClr val="bg1"/>
                </a:solidFill>
              </a:rPr>
              <a:t>pembelajaran</a:t>
            </a:r>
            <a:r>
              <a:rPr lang="en-US" dirty="0">
                <a:solidFill>
                  <a:schemeClr val="bg1"/>
                </a:solidFill>
              </a:rPr>
              <a:t> </a:t>
            </a:r>
            <a:r>
              <a:rPr lang="en-US" dirty="0" err="1">
                <a:solidFill>
                  <a:schemeClr val="bg1"/>
                </a:solidFill>
              </a:rPr>
              <a:t>secara</a:t>
            </a:r>
            <a:r>
              <a:rPr lang="en-US" dirty="0">
                <a:solidFill>
                  <a:schemeClr val="bg1"/>
                </a:solidFill>
              </a:rPr>
              <a:t> </a:t>
            </a:r>
            <a:r>
              <a:rPr lang="en-US" dirty="0" err="1">
                <a:solidFill>
                  <a:schemeClr val="bg1"/>
                </a:solidFill>
              </a:rPr>
              <a:t>mandiri</a:t>
            </a:r>
            <a:r>
              <a:rPr lang="en-US" dirty="0">
                <a:solidFill>
                  <a:schemeClr val="bg1"/>
                </a:solidFill>
              </a:rPr>
              <a:t> </a:t>
            </a:r>
            <a:r>
              <a:rPr lang="en-US" dirty="0" err="1">
                <a:solidFill>
                  <a:schemeClr val="bg1"/>
                </a:solidFill>
              </a:rPr>
              <a:t>atau</a:t>
            </a:r>
            <a:r>
              <a:rPr lang="en-US" dirty="0">
                <a:solidFill>
                  <a:schemeClr val="bg1"/>
                </a:solidFill>
              </a:rPr>
              <a:t> </a:t>
            </a:r>
            <a:r>
              <a:rPr lang="en-US" dirty="0" err="1">
                <a:solidFill>
                  <a:schemeClr val="bg1"/>
                </a:solidFill>
              </a:rPr>
              <a:t>bermitra</a:t>
            </a:r>
            <a:r>
              <a:rPr lang="en-US"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368902" y="4934731"/>
            <a:ext cx="5279835" cy="1785104"/>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285750" lvl="0" indent="-285750">
              <a:buFont typeface="Wingdings" panose="05000000000000000000" pitchFamily="2" charset="2"/>
              <a:buChar char="§"/>
            </a:pPr>
            <a:r>
              <a:rPr lang="en-US" dirty="0" err="1">
                <a:solidFill>
                  <a:schemeClr val="tx1"/>
                </a:solidFill>
              </a:rPr>
              <a:t>Dokumen</a:t>
            </a:r>
            <a:r>
              <a:rPr lang="en-US" dirty="0">
                <a:solidFill>
                  <a:schemeClr val="tx1"/>
                </a:solidFill>
              </a:rPr>
              <a:t> </a:t>
            </a:r>
            <a:r>
              <a:rPr lang="en-US" dirty="0" err="1">
                <a:solidFill>
                  <a:schemeClr val="tx1"/>
                </a:solidFill>
              </a:rPr>
              <a:t>inventaris</a:t>
            </a:r>
            <a:r>
              <a:rPr lang="en-US" dirty="0">
                <a:solidFill>
                  <a:schemeClr val="tx1"/>
                </a:solidFill>
              </a:rPr>
              <a:t> </a:t>
            </a:r>
            <a:r>
              <a:rPr lang="en-US" dirty="0" err="1">
                <a:solidFill>
                  <a:schemeClr val="tx1"/>
                </a:solidFill>
              </a:rPr>
              <a:t>sarana</a:t>
            </a:r>
            <a:r>
              <a:rPr lang="en-US" dirty="0">
                <a:solidFill>
                  <a:schemeClr val="tx1"/>
                </a:solidFill>
              </a:rPr>
              <a:t> dan </a:t>
            </a:r>
            <a:r>
              <a:rPr lang="en-US" dirty="0" err="1">
                <a:solidFill>
                  <a:schemeClr val="tx1"/>
                </a:solidFill>
              </a:rPr>
              <a:t>prasarana</a:t>
            </a:r>
            <a:r>
              <a:rPr lang="en-US" dirty="0">
                <a:solidFill>
                  <a:schemeClr val="tx1"/>
                </a:solidFill>
              </a:rPr>
              <a:t> </a:t>
            </a:r>
            <a:r>
              <a:rPr lang="en-US" dirty="0" err="1">
                <a:solidFill>
                  <a:schemeClr val="tx1"/>
                </a:solidFill>
              </a:rPr>
              <a:t>pembelajaran</a:t>
            </a:r>
            <a:endParaRPr lang="en-US" dirty="0">
              <a:solidFill>
                <a:schemeClr val="tx1"/>
              </a:solidFill>
            </a:endParaRPr>
          </a:p>
          <a:p>
            <a:pPr marL="285750" lvl="0" indent="-285750">
              <a:buFont typeface="Wingdings" panose="05000000000000000000" pitchFamily="2" charset="2"/>
              <a:buChar char="§"/>
            </a:pPr>
            <a:r>
              <a:rPr lang="en-US" dirty="0">
                <a:solidFill>
                  <a:schemeClr val="tx1"/>
                </a:solidFill>
              </a:rPr>
              <a:t>Daftar MUO </a:t>
            </a:r>
            <a:r>
              <a:rPr lang="en-US" dirty="0" err="1">
                <a:solidFill>
                  <a:schemeClr val="tx1"/>
                </a:solidFill>
              </a:rPr>
              <a:t>pemanfaatan</a:t>
            </a:r>
            <a:r>
              <a:rPr lang="en-US" dirty="0">
                <a:solidFill>
                  <a:schemeClr val="tx1"/>
                </a:solidFill>
              </a:rPr>
              <a:t> </a:t>
            </a:r>
            <a:r>
              <a:rPr lang="en-US" dirty="0" err="1">
                <a:solidFill>
                  <a:schemeClr val="tx1"/>
                </a:solidFill>
              </a:rPr>
              <a:t>sarana</a:t>
            </a:r>
            <a:r>
              <a:rPr lang="en-US" dirty="0">
                <a:solidFill>
                  <a:schemeClr val="tx1"/>
                </a:solidFill>
              </a:rPr>
              <a:t> </a:t>
            </a:r>
            <a:r>
              <a:rPr lang="en-US" dirty="0" err="1">
                <a:solidFill>
                  <a:schemeClr val="tx1"/>
                </a:solidFill>
              </a:rPr>
              <a:t>prasarana</a:t>
            </a:r>
            <a:r>
              <a:rPr lang="en-US" dirty="0">
                <a:solidFill>
                  <a:schemeClr val="tx1"/>
                </a:solidFill>
              </a:rPr>
              <a:t> </a:t>
            </a:r>
            <a:r>
              <a:rPr lang="en-US" dirty="0" err="1">
                <a:solidFill>
                  <a:schemeClr val="tx1"/>
                </a:solidFill>
              </a:rPr>
              <a:t>pembelajaran</a:t>
            </a:r>
            <a:r>
              <a:rPr lang="en-US" dirty="0">
                <a:solidFill>
                  <a:schemeClr val="tx1"/>
                </a:solidFill>
              </a:rPr>
              <a:t> </a:t>
            </a:r>
            <a:r>
              <a:rPr lang="en-US" dirty="0" err="1">
                <a:solidFill>
                  <a:schemeClr val="tx1"/>
                </a:solidFill>
              </a:rPr>
              <a:t>dengan</a:t>
            </a:r>
            <a:r>
              <a:rPr lang="en-US" dirty="0">
                <a:solidFill>
                  <a:schemeClr val="tx1"/>
                </a:solidFill>
              </a:rPr>
              <a:t> </a:t>
            </a:r>
            <a:r>
              <a:rPr lang="en-US" dirty="0" err="1">
                <a:solidFill>
                  <a:schemeClr val="tx1"/>
                </a:solidFill>
              </a:rPr>
              <a:t>mitra</a:t>
            </a:r>
            <a:endParaRPr lang="en-US" dirty="0">
              <a:solidFill>
                <a:schemeClr val="tx1"/>
              </a:solidFill>
            </a:endParaRPr>
          </a:p>
          <a:p>
            <a:pPr marL="285750" lvl="0" indent="-285750">
              <a:buFont typeface="Wingdings" panose="05000000000000000000" pitchFamily="2" charset="2"/>
              <a:buChar char="§"/>
            </a:pPr>
            <a:r>
              <a:rPr lang="en-US" dirty="0">
                <a:solidFill>
                  <a:schemeClr val="tx1"/>
                </a:solidFill>
              </a:rPr>
              <a:t>Foto </a:t>
            </a:r>
            <a:r>
              <a:rPr lang="en-US" dirty="0" err="1">
                <a:solidFill>
                  <a:schemeClr val="tx1"/>
                </a:solidFill>
              </a:rPr>
              <a:t>sarana</a:t>
            </a:r>
            <a:r>
              <a:rPr lang="en-US" dirty="0">
                <a:solidFill>
                  <a:schemeClr val="tx1"/>
                </a:solidFill>
              </a:rPr>
              <a:t> dan </a:t>
            </a:r>
            <a:r>
              <a:rPr lang="en-US" dirty="0" err="1">
                <a:solidFill>
                  <a:schemeClr val="tx1"/>
                </a:solidFill>
              </a:rPr>
              <a:t>prasarana</a:t>
            </a:r>
            <a:r>
              <a:rPr lang="en-US" dirty="0">
                <a:solidFill>
                  <a:schemeClr val="tx1"/>
                </a:solidFill>
              </a:rPr>
              <a:t> </a:t>
            </a:r>
            <a:r>
              <a:rPr lang="en-US" dirty="0" err="1">
                <a:solidFill>
                  <a:schemeClr val="tx1"/>
                </a:solidFill>
              </a:rPr>
              <a:t>pembelajaran</a:t>
            </a:r>
            <a:endParaRPr lang="en-US" dirty="0">
              <a:solidFill>
                <a:schemeClr val="tx1"/>
              </a:solidFill>
            </a:endParaRPr>
          </a:p>
        </p:txBody>
      </p:sp>
      <p:sp>
        <p:nvSpPr>
          <p:cNvPr id="17" name="Rectangle 16"/>
          <p:cNvSpPr/>
          <p:nvPr/>
        </p:nvSpPr>
        <p:spPr>
          <a:xfrm>
            <a:off x="6368902" y="2757500"/>
            <a:ext cx="5279835" cy="2031325"/>
          </a:xfrm>
          <a:prstGeom prst="rect">
            <a:avLst/>
          </a:prstGeom>
          <a:solidFill>
            <a:schemeClr val="accent6">
              <a:lumMod val="40000"/>
              <a:lumOff val="60000"/>
            </a:schemeClr>
          </a:solidFill>
        </p:spPr>
        <p:txBody>
          <a:bodyPr wrap="square">
            <a:spAutoFit/>
          </a:bodyPr>
          <a:lstStyle/>
          <a:p>
            <a:pPr lvl="0"/>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b="1" dirty="0"/>
              <a:t>daftar </a:t>
            </a:r>
            <a:r>
              <a:rPr lang="en-US" b="1" dirty="0" err="1"/>
              <a:t>sarpras</a:t>
            </a:r>
            <a:r>
              <a:rPr lang="en-US" b="1" dirty="0"/>
              <a:t> dan </a:t>
            </a:r>
            <a:r>
              <a:rPr lang="en-US" b="1" dirty="0" err="1"/>
              <a:t>cara</a:t>
            </a:r>
            <a:r>
              <a:rPr lang="en-US" b="1" dirty="0"/>
              <a:t> </a:t>
            </a:r>
            <a:r>
              <a:rPr lang="en-US" b="1" dirty="0" err="1"/>
              <a:t>pemenuhannya</a:t>
            </a:r>
            <a:endParaRPr lang="en-US" b="1" dirty="0"/>
          </a:p>
          <a:p>
            <a:pPr lvl="0"/>
            <a:endParaRPr lang="en-US" dirty="0"/>
          </a:p>
          <a:p>
            <a:pPr lvl="0"/>
            <a:r>
              <a:rPr lang="en-US" b="1" dirty="0" err="1"/>
              <a:t>wawancara</a:t>
            </a:r>
            <a:r>
              <a:rPr lang="en-US" dirty="0"/>
              <a:t> </a:t>
            </a:r>
            <a:r>
              <a:rPr lang="en-US" dirty="0" err="1"/>
              <a:t>dengan</a:t>
            </a:r>
            <a:r>
              <a:rPr lang="en-US" dirty="0"/>
              <a:t> </a:t>
            </a:r>
            <a:r>
              <a:rPr lang="en-US" dirty="0" err="1"/>
              <a:t>kepala</a:t>
            </a:r>
            <a:r>
              <a:rPr lang="en-US" dirty="0"/>
              <a:t> </a:t>
            </a:r>
            <a:r>
              <a:rPr lang="en-US" dirty="0" err="1"/>
              <a:t>sekolah</a:t>
            </a:r>
            <a:r>
              <a:rPr lang="en-US" dirty="0"/>
              <a:t>, </a:t>
            </a:r>
            <a:r>
              <a:rPr lang="en-US" dirty="0" err="1"/>
              <a:t>menggali</a:t>
            </a:r>
            <a:r>
              <a:rPr lang="en-US" dirty="0"/>
              <a:t> </a:t>
            </a:r>
            <a:r>
              <a:rPr lang="en-US" dirty="0" err="1"/>
              <a:t>informasi</a:t>
            </a:r>
            <a:r>
              <a:rPr lang="en-US" dirty="0"/>
              <a:t> </a:t>
            </a:r>
            <a:r>
              <a:rPr lang="en-US" dirty="0" err="1"/>
              <a:t>bahwa</a:t>
            </a:r>
            <a:r>
              <a:rPr lang="en-US" dirty="0"/>
              <a:t> </a:t>
            </a:r>
            <a:r>
              <a:rPr lang="en-US" dirty="0" err="1"/>
              <a:t>sekolah</a:t>
            </a:r>
            <a:r>
              <a:rPr lang="en-US" dirty="0"/>
              <a:t> </a:t>
            </a:r>
            <a:r>
              <a:rPr lang="en-US" dirty="0" err="1"/>
              <a:t>telah</a:t>
            </a:r>
            <a:r>
              <a:rPr lang="en-US" dirty="0"/>
              <a:t> </a:t>
            </a:r>
            <a:r>
              <a:rPr lang="en-US" dirty="0" err="1"/>
              <a:t>memenuhi</a:t>
            </a:r>
            <a:r>
              <a:rPr lang="en-US" dirty="0"/>
              <a:t> </a:t>
            </a:r>
            <a:r>
              <a:rPr lang="en-US" dirty="0" err="1"/>
              <a:t>kebutuhan</a:t>
            </a:r>
            <a:r>
              <a:rPr lang="en-US" dirty="0"/>
              <a:t> </a:t>
            </a:r>
            <a:r>
              <a:rPr lang="en-US" dirty="0" err="1"/>
              <a:t>sarpras</a:t>
            </a:r>
            <a:r>
              <a:rPr lang="en-US" dirty="0"/>
              <a:t> </a:t>
            </a:r>
            <a:r>
              <a:rPr lang="en-US" dirty="0" err="1"/>
              <a:t>untuk</a:t>
            </a:r>
            <a:r>
              <a:rPr lang="en-US" dirty="0"/>
              <a:t> </a:t>
            </a:r>
            <a:r>
              <a:rPr lang="en-US" dirty="0" err="1"/>
              <a:t>pembelajaran</a:t>
            </a:r>
            <a:r>
              <a:rPr lang="en-US" dirty="0"/>
              <a:t> </a:t>
            </a:r>
            <a:r>
              <a:rPr lang="en-US" dirty="0" err="1"/>
              <a:t>baik</a:t>
            </a:r>
            <a:r>
              <a:rPr lang="en-US" dirty="0"/>
              <a:t> </a:t>
            </a:r>
            <a:r>
              <a:rPr lang="en-US" dirty="0" err="1"/>
              <a:t>secara</a:t>
            </a:r>
            <a:r>
              <a:rPr lang="en-US" dirty="0"/>
              <a:t> </a:t>
            </a:r>
            <a:r>
              <a:rPr lang="en-US" dirty="0" err="1"/>
              <a:t>mandiri</a:t>
            </a:r>
            <a:r>
              <a:rPr lang="en-US" dirty="0"/>
              <a:t> </a:t>
            </a:r>
            <a:r>
              <a:rPr lang="en-US" dirty="0" err="1"/>
              <a:t>maupun</a:t>
            </a:r>
            <a:r>
              <a:rPr lang="en-US" dirty="0"/>
              <a:t> </a:t>
            </a:r>
            <a:r>
              <a:rPr lang="en-US" dirty="0" err="1"/>
              <a:t>bermitra</a:t>
            </a:r>
            <a:r>
              <a:rPr lang="en-US"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35056" y="2668684"/>
            <a:ext cx="5960944" cy="3231654"/>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b="1" dirty="0" err="1"/>
              <a:t>memenuhi</a:t>
            </a:r>
            <a:r>
              <a:rPr lang="en-US" b="1" dirty="0"/>
              <a:t> </a:t>
            </a:r>
            <a:r>
              <a:rPr lang="en-US" b="1" dirty="0" err="1"/>
              <a:t>sarana</a:t>
            </a:r>
            <a:r>
              <a:rPr lang="en-US" b="1" dirty="0"/>
              <a:t> dan  </a:t>
            </a:r>
            <a:r>
              <a:rPr lang="en-US" b="1" dirty="0" err="1"/>
              <a:t>prasarana</a:t>
            </a:r>
            <a:r>
              <a:rPr lang="en-US" b="1" dirty="0"/>
              <a:t> </a:t>
            </a:r>
            <a:r>
              <a:rPr lang="en-US" b="1" dirty="0" err="1"/>
              <a:t>untuk</a:t>
            </a:r>
            <a:r>
              <a:rPr lang="en-US" b="1" dirty="0"/>
              <a:t>  </a:t>
            </a:r>
            <a:r>
              <a:rPr lang="en-US" b="1" dirty="0" err="1"/>
              <a:t>kebutuhan</a:t>
            </a:r>
            <a:r>
              <a:rPr lang="en-US" b="1" dirty="0"/>
              <a:t> </a:t>
            </a:r>
            <a:r>
              <a:rPr lang="en-US" b="1" dirty="0" err="1"/>
              <a:t>pembelajaran</a:t>
            </a:r>
            <a:r>
              <a:rPr lang="en-US" b="1" dirty="0"/>
              <a:t> </a:t>
            </a:r>
            <a:r>
              <a:rPr lang="en-US" b="1" dirty="0" err="1"/>
              <a:t>secara</a:t>
            </a:r>
            <a:r>
              <a:rPr lang="en-US" b="1" dirty="0"/>
              <a:t> </a:t>
            </a:r>
            <a:r>
              <a:rPr lang="en-US" b="1" dirty="0" err="1"/>
              <a:t>mandiri</a:t>
            </a:r>
            <a:r>
              <a:rPr lang="en-US" b="1" dirty="0"/>
              <a:t>  </a:t>
            </a:r>
            <a:r>
              <a:rPr lang="en-US" b="1" dirty="0" err="1"/>
              <a:t>atau</a:t>
            </a:r>
            <a:r>
              <a:rPr lang="en-US" b="1" dirty="0"/>
              <a:t>  </a:t>
            </a:r>
            <a:r>
              <a:rPr lang="en-US" b="1" dirty="0" err="1"/>
              <a:t>bermitra</a:t>
            </a:r>
            <a:r>
              <a:rPr lang="en-US" b="1" dirty="0"/>
              <a:t>.</a:t>
            </a:r>
            <a:endParaRPr lang="en-US" sz="2000" dirty="0"/>
          </a:p>
          <a:p>
            <a:r>
              <a:rPr lang="en-US" dirty="0" err="1"/>
              <a:t>Indikator</a:t>
            </a:r>
            <a:r>
              <a:rPr lang="en-US" dirty="0"/>
              <a:t> </a:t>
            </a:r>
            <a:r>
              <a:rPr lang="en-US" dirty="0" err="1"/>
              <a:t>kinerja</a:t>
            </a:r>
            <a:r>
              <a:rPr lang="en-US" dirty="0"/>
              <a:t> </a:t>
            </a:r>
            <a:r>
              <a:rPr lang="en-US" dirty="0" err="1"/>
              <a:t>ini</a:t>
            </a:r>
            <a:r>
              <a:rPr lang="en-US" dirty="0"/>
              <a:t> </a:t>
            </a:r>
            <a:r>
              <a:rPr lang="en-US" dirty="0" err="1"/>
              <a:t>tidak</a:t>
            </a:r>
            <a:r>
              <a:rPr lang="en-US" dirty="0"/>
              <a:t> </a:t>
            </a:r>
            <a:r>
              <a:rPr lang="en-US" dirty="0" err="1"/>
              <a:t>mengharuskan</a:t>
            </a:r>
            <a:r>
              <a:rPr lang="en-US" dirty="0"/>
              <a:t> </a:t>
            </a:r>
            <a:r>
              <a:rPr lang="en-US" dirty="0" err="1"/>
              <a:t>penyediaan</a:t>
            </a:r>
            <a:r>
              <a:rPr lang="en-US" dirty="0"/>
              <a:t> </a:t>
            </a:r>
            <a:r>
              <a:rPr lang="en-US" dirty="0" err="1"/>
              <a:t>sarana</a:t>
            </a:r>
            <a:r>
              <a:rPr lang="en-US" dirty="0"/>
              <a:t> </a:t>
            </a:r>
            <a:r>
              <a:rPr lang="en-US" dirty="0" err="1"/>
              <a:t>prasarana</a:t>
            </a:r>
            <a:r>
              <a:rPr lang="en-US" dirty="0"/>
              <a:t> </a:t>
            </a:r>
            <a:r>
              <a:rPr lang="en-US" dirty="0" err="1"/>
              <a:t>disediakan</a:t>
            </a:r>
            <a:r>
              <a:rPr lang="en-US" dirty="0"/>
              <a:t> </a:t>
            </a:r>
            <a:r>
              <a:rPr lang="en-US" dirty="0" err="1"/>
              <a:t>sepenuhnya</a:t>
            </a:r>
            <a:r>
              <a:rPr lang="en-US" dirty="0"/>
              <a:t> oleh </a:t>
            </a:r>
            <a:r>
              <a:rPr lang="en-US" dirty="0" err="1"/>
              <a:t>sekolah</a:t>
            </a:r>
            <a:r>
              <a:rPr lang="en-US" dirty="0"/>
              <a:t>, </a:t>
            </a:r>
            <a:r>
              <a:rPr lang="en-US" dirty="0" err="1"/>
              <a:t>mengingat</a:t>
            </a:r>
            <a:r>
              <a:rPr lang="en-US" dirty="0"/>
              <a:t> </a:t>
            </a:r>
            <a:r>
              <a:rPr lang="en-US" dirty="0" err="1"/>
              <a:t>sumber</a:t>
            </a:r>
            <a:r>
              <a:rPr lang="en-US" dirty="0"/>
              <a:t> </a:t>
            </a:r>
            <a:r>
              <a:rPr lang="en-US" dirty="0" err="1"/>
              <a:t>daya</a:t>
            </a:r>
            <a:r>
              <a:rPr lang="en-US" dirty="0"/>
              <a:t> </a:t>
            </a:r>
            <a:r>
              <a:rPr lang="en-US" dirty="0" err="1"/>
              <a:t>sekolah</a:t>
            </a:r>
            <a:r>
              <a:rPr lang="en-US" dirty="0"/>
              <a:t> </a:t>
            </a:r>
            <a:r>
              <a:rPr lang="en-US" dirty="0" err="1"/>
              <a:t>umumnya</a:t>
            </a:r>
            <a:r>
              <a:rPr lang="en-US" dirty="0"/>
              <a:t> </a:t>
            </a:r>
            <a:r>
              <a:rPr lang="en-US" dirty="0" err="1"/>
              <a:t>terbatas</a:t>
            </a:r>
            <a:r>
              <a:rPr lang="en-US" dirty="0"/>
              <a:t>. </a:t>
            </a:r>
            <a:r>
              <a:rPr lang="en-US" dirty="0" err="1"/>
              <a:t>Kepemimpinan</a:t>
            </a:r>
            <a:r>
              <a:rPr lang="en-US" dirty="0"/>
              <a:t> </a:t>
            </a:r>
            <a:r>
              <a:rPr lang="en-US" dirty="0" err="1"/>
              <a:t>kepala</a:t>
            </a:r>
            <a:r>
              <a:rPr lang="en-US" dirty="0"/>
              <a:t> </a:t>
            </a:r>
            <a:r>
              <a:rPr lang="en-US" dirty="0" err="1"/>
              <a:t>sekolah</a:t>
            </a:r>
            <a:r>
              <a:rPr lang="en-US" dirty="0"/>
              <a:t> </a:t>
            </a:r>
            <a:r>
              <a:rPr lang="en-US" dirty="0" err="1"/>
              <a:t>dalam</a:t>
            </a:r>
            <a:r>
              <a:rPr lang="en-US" dirty="0"/>
              <a:t> </a:t>
            </a:r>
            <a:r>
              <a:rPr lang="en-US" dirty="0" err="1"/>
              <a:t>memanfaatkan</a:t>
            </a:r>
            <a:r>
              <a:rPr lang="en-US" dirty="0"/>
              <a:t>  </a:t>
            </a:r>
            <a:r>
              <a:rPr lang="en-US" dirty="0" err="1"/>
              <a:t>potensi</a:t>
            </a:r>
            <a:r>
              <a:rPr lang="en-US" dirty="0"/>
              <a:t>  </a:t>
            </a:r>
            <a:r>
              <a:rPr lang="en-US" dirty="0" err="1"/>
              <a:t>kemitraan</a:t>
            </a:r>
            <a:r>
              <a:rPr lang="en-US" dirty="0"/>
              <a:t>  juga  </a:t>
            </a:r>
            <a:r>
              <a:rPr lang="en-US" dirty="0" err="1"/>
              <a:t>direkognisi</a:t>
            </a:r>
            <a:r>
              <a:rPr lang="en-US" dirty="0"/>
              <a:t>  </a:t>
            </a:r>
            <a:r>
              <a:rPr lang="en-US" dirty="0" err="1"/>
              <a:t>sebagai</a:t>
            </a:r>
            <a:r>
              <a:rPr lang="en-US" dirty="0"/>
              <a:t>  </a:t>
            </a:r>
            <a:r>
              <a:rPr lang="en-US" dirty="0" err="1"/>
              <a:t>cerminan</a:t>
            </a:r>
            <a:r>
              <a:rPr lang="en-US" dirty="0"/>
              <a:t>  </a:t>
            </a:r>
            <a:r>
              <a:rPr lang="en-US" dirty="0" err="1"/>
              <a:t>dari</a:t>
            </a:r>
            <a:r>
              <a:rPr lang="en-US" dirty="0"/>
              <a:t>  </a:t>
            </a:r>
            <a:r>
              <a:rPr lang="en-US" dirty="0" err="1"/>
              <a:t>kepemilikan</a:t>
            </a:r>
            <a:r>
              <a:rPr lang="en-US" dirty="0"/>
              <a:t>  </a:t>
            </a:r>
            <a:r>
              <a:rPr lang="en-US" dirty="0" err="1"/>
              <a:t>nilai-nilai</a:t>
            </a:r>
            <a:r>
              <a:rPr lang="en-US" dirty="0"/>
              <a:t> asset-based thinking pada </a:t>
            </a:r>
            <a:r>
              <a:rPr lang="en-US" dirty="0" err="1"/>
              <a:t>diri</a:t>
            </a:r>
            <a:r>
              <a:rPr lang="en-US" dirty="0"/>
              <a:t> </a:t>
            </a:r>
            <a:r>
              <a:rPr lang="en-US" dirty="0" err="1"/>
              <a:t>kepala</a:t>
            </a:r>
            <a:r>
              <a:rPr lang="en-US" dirty="0"/>
              <a:t> </a:t>
            </a:r>
            <a:r>
              <a:rPr lang="en-US" dirty="0" err="1"/>
              <a:t>sekolah</a:t>
            </a:r>
            <a:r>
              <a:rPr lang="en-US" dirty="0"/>
              <a:t> </a:t>
            </a:r>
            <a:r>
              <a:rPr lang="en-US" dirty="0" err="1"/>
              <a:t>sebagai</a:t>
            </a:r>
            <a:r>
              <a:rPr lang="en-US" dirty="0"/>
              <a:t> </a:t>
            </a:r>
            <a:r>
              <a:rPr lang="en-US" dirty="0" err="1"/>
              <a:t>pemimpin</a:t>
            </a:r>
            <a:r>
              <a:rPr lang="en-US" dirty="0"/>
              <a:t> </a:t>
            </a:r>
            <a:r>
              <a:rPr lang="en-US" dirty="0" err="1"/>
              <a:t>pembelajaran</a:t>
            </a:r>
            <a:r>
              <a:rPr lang="en-US" dirty="0"/>
              <a:t>.</a:t>
            </a:r>
            <a:endParaRPr lang="en-US" sz="2000" dirty="0"/>
          </a:p>
          <a:p>
            <a:pPr lvl="0"/>
            <a:endParaRPr lang="en-US"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646331"/>
          </a:xfrm>
          <a:prstGeom prst="rect">
            <a:avLst/>
          </a:prstGeom>
        </p:spPr>
        <p:txBody>
          <a:bodyPr wrap="square">
            <a:spAutoFit/>
          </a:bodyPr>
          <a:lstStyle/>
          <a:p>
            <a:r>
              <a:rPr lang="en-US" b="1" dirty="0">
                <a:solidFill>
                  <a:prstClr val="white"/>
                </a:solidFill>
                <a:latin typeface="Arial" pitchFamily="34" charset="0"/>
                <a:cs typeface="Arial" pitchFamily="34" charset="0"/>
              </a:rPr>
              <a:t>8. </a:t>
            </a:r>
            <a:r>
              <a:rPr lang="en-US" dirty="0" err="1">
                <a:solidFill>
                  <a:schemeClr val="bg1"/>
                </a:solidFill>
              </a:rPr>
              <a:t>Kepala</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a:t>
            </a:r>
            <a:r>
              <a:rPr lang="en-US" dirty="0" err="1">
                <a:solidFill>
                  <a:schemeClr val="bg1"/>
                </a:solidFill>
              </a:rPr>
              <a:t>memimpin</a:t>
            </a:r>
            <a:r>
              <a:rPr lang="en-US" dirty="0">
                <a:solidFill>
                  <a:schemeClr val="bg1"/>
                </a:solidFill>
              </a:rPr>
              <a:t> </a:t>
            </a:r>
            <a:r>
              <a:rPr lang="en-US" dirty="0" err="1">
                <a:solidFill>
                  <a:schemeClr val="bg1"/>
                </a:solidFill>
              </a:rPr>
              <a:t>pengelolaan</a:t>
            </a:r>
            <a:r>
              <a:rPr lang="en-US" dirty="0">
                <a:solidFill>
                  <a:schemeClr val="bg1"/>
                </a:solidFill>
              </a:rPr>
              <a:t> </a:t>
            </a:r>
            <a:r>
              <a:rPr lang="en-US" dirty="0" err="1">
                <a:solidFill>
                  <a:schemeClr val="bg1"/>
                </a:solidFill>
              </a:rPr>
              <a:t>sarana</a:t>
            </a:r>
            <a:r>
              <a:rPr lang="en-US" dirty="0">
                <a:solidFill>
                  <a:schemeClr val="bg1"/>
                </a:solidFill>
              </a:rPr>
              <a:t> dan </a:t>
            </a:r>
            <a:r>
              <a:rPr lang="en-US" dirty="0" err="1">
                <a:solidFill>
                  <a:schemeClr val="bg1"/>
                </a:solidFill>
              </a:rPr>
              <a:t>prasarana</a:t>
            </a:r>
            <a:r>
              <a:rPr lang="en-US" dirty="0">
                <a:solidFill>
                  <a:schemeClr val="bg1"/>
                </a:solidFill>
              </a:rPr>
              <a:t> </a:t>
            </a:r>
            <a:r>
              <a:rPr lang="en-US" dirty="0" err="1">
                <a:solidFill>
                  <a:schemeClr val="bg1"/>
                </a:solidFill>
              </a:rPr>
              <a:t>sesuai</a:t>
            </a:r>
            <a:r>
              <a:rPr lang="en-US" dirty="0">
                <a:solidFill>
                  <a:schemeClr val="bg1"/>
                </a:solidFill>
              </a:rPr>
              <a:t> </a:t>
            </a:r>
            <a:r>
              <a:rPr lang="en-US" dirty="0" err="1">
                <a:solidFill>
                  <a:schemeClr val="bg1"/>
                </a:solidFill>
              </a:rPr>
              <a:t>dengan</a:t>
            </a:r>
            <a:r>
              <a:rPr lang="en-US" dirty="0">
                <a:solidFill>
                  <a:schemeClr val="bg1"/>
                </a:solidFill>
              </a:rPr>
              <a:t> </a:t>
            </a:r>
            <a:r>
              <a:rPr lang="en-US" dirty="0" err="1">
                <a:solidFill>
                  <a:schemeClr val="bg1"/>
                </a:solidFill>
              </a:rPr>
              <a:t>kebutuhan</a:t>
            </a:r>
            <a:r>
              <a:rPr lang="en-US" dirty="0">
                <a:solidFill>
                  <a:schemeClr val="bg1"/>
                </a:solidFill>
              </a:rPr>
              <a:t> </a:t>
            </a:r>
            <a:r>
              <a:rPr lang="en-US" dirty="0" err="1">
                <a:solidFill>
                  <a:schemeClr val="bg1"/>
                </a:solidFill>
              </a:rPr>
              <a:t>pembelajaran</a:t>
            </a:r>
            <a:r>
              <a:rPr lang="en-US" dirty="0">
                <a:solidFill>
                  <a:schemeClr val="bg1"/>
                </a:solidFill>
              </a:rPr>
              <a:t>.</a:t>
            </a:r>
            <a:endParaRPr lang="id-ID"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3157034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10363" y="46676"/>
            <a:ext cx="11180905"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6948715" cy="1111121"/>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5508" y="1108200"/>
            <a:ext cx="5586492" cy="1108031"/>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646331"/>
          </a:xfrm>
          <a:prstGeom prst="rect">
            <a:avLst/>
          </a:prstGeom>
        </p:spPr>
        <p:txBody>
          <a:bodyPr wrap="square">
            <a:spAutoFit/>
          </a:bodyPr>
          <a:lstStyle/>
          <a:p>
            <a:r>
              <a:rPr lang="en-US" b="1" dirty="0">
                <a:solidFill>
                  <a:schemeClr val="bg1"/>
                </a:solidFill>
              </a:rPr>
              <a:t>8.4. </a:t>
            </a:r>
            <a:r>
              <a:rPr lang="en-US" dirty="0" err="1">
                <a:solidFill>
                  <a:schemeClr val="bg1"/>
                </a:solidFill>
              </a:rPr>
              <a:t>Terlaksananya</a:t>
            </a:r>
            <a:r>
              <a:rPr lang="en-US" dirty="0">
                <a:solidFill>
                  <a:schemeClr val="bg1"/>
                </a:solidFill>
              </a:rPr>
              <a:t> </a:t>
            </a:r>
            <a:r>
              <a:rPr lang="en-US" dirty="0" err="1">
                <a:solidFill>
                  <a:schemeClr val="bg1"/>
                </a:solidFill>
              </a:rPr>
              <a:t>mekanisme</a:t>
            </a:r>
            <a:r>
              <a:rPr lang="en-US" dirty="0">
                <a:solidFill>
                  <a:schemeClr val="bg1"/>
                </a:solidFill>
              </a:rPr>
              <a:t> </a:t>
            </a:r>
            <a:r>
              <a:rPr lang="en-US" dirty="0" err="1">
                <a:solidFill>
                  <a:schemeClr val="bg1"/>
                </a:solidFill>
              </a:rPr>
              <a:t>pemeliharaan</a:t>
            </a:r>
            <a:r>
              <a:rPr lang="en-US" dirty="0">
                <a:solidFill>
                  <a:schemeClr val="bg1"/>
                </a:solidFill>
              </a:rPr>
              <a:t> </a:t>
            </a:r>
            <a:r>
              <a:rPr lang="en-US" dirty="0" err="1">
                <a:solidFill>
                  <a:schemeClr val="bg1"/>
                </a:solidFill>
              </a:rPr>
              <a:t>sarana</a:t>
            </a:r>
            <a:r>
              <a:rPr lang="en-US" dirty="0">
                <a:solidFill>
                  <a:schemeClr val="bg1"/>
                </a:solidFill>
              </a:rPr>
              <a:t> dan </a:t>
            </a:r>
            <a:r>
              <a:rPr lang="en-US" dirty="0" err="1">
                <a:solidFill>
                  <a:schemeClr val="bg1"/>
                </a:solidFill>
              </a:rPr>
              <a:t>prasarana</a:t>
            </a:r>
            <a:r>
              <a:rPr lang="en-US" dirty="0">
                <a:solidFill>
                  <a:schemeClr val="bg1"/>
                </a:solidFill>
              </a:rPr>
              <a:t> di </a:t>
            </a:r>
            <a:r>
              <a:rPr lang="en-US" dirty="0" err="1">
                <a:solidFill>
                  <a:schemeClr val="bg1"/>
                </a:solidFill>
              </a:rPr>
              <a:t>lingkungan</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pendidikannya</a:t>
            </a:r>
            <a:r>
              <a:rPr lang="en-US"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786282" y="5078412"/>
            <a:ext cx="4769030" cy="163121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Wingdings" panose="05000000000000000000" pitchFamily="2" charset="2"/>
              <a:buChar char="§"/>
            </a:pPr>
            <a:r>
              <a:rPr lang="en-US" sz="2000" dirty="0" err="1">
                <a:solidFill>
                  <a:schemeClr val="tx1"/>
                </a:solidFill>
              </a:rPr>
              <a:t>Perencanaan</a:t>
            </a:r>
            <a:r>
              <a:rPr lang="en-US" sz="2000" dirty="0">
                <a:solidFill>
                  <a:schemeClr val="tx1"/>
                </a:solidFill>
              </a:rPr>
              <a:t> dan </a:t>
            </a:r>
            <a:r>
              <a:rPr lang="en-US" sz="2000" dirty="0" err="1">
                <a:solidFill>
                  <a:schemeClr val="tx1"/>
                </a:solidFill>
              </a:rPr>
              <a:t>laporan</a:t>
            </a:r>
            <a:r>
              <a:rPr lang="en-US" sz="2000" dirty="0">
                <a:solidFill>
                  <a:schemeClr val="tx1"/>
                </a:solidFill>
              </a:rPr>
              <a:t> </a:t>
            </a:r>
            <a:r>
              <a:rPr lang="en-US" sz="2000" dirty="0" err="1">
                <a:solidFill>
                  <a:schemeClr val="tx1"/>
                </a:solidFill>
              </a:rPr>
              <a:t>pemeliharaan</a:t>
            </a:r>
            <a:r>
              <a:rPr lang="en-US" sz="2000" dirty="0">
                <a:solidFill>
                  <a:schemeClr val="tx1"/>
                </a:solidFill>
              </a:rPr>
              <a:t> </a:t>
            </a:r>
            <a:r>
              <a:rPr lang="en-US" sz="2000" dirty="0" err="1">
                <a:solidFill>
                  <a:schemeClr val="tx1"/>
                </a:solidFill>
              </a:rPr>
              <a:t>sarpras</a:t>
            </a:r>
            <a:endParaRPr lang="en-US" sz="2000" dirty="0">
              <a:solidFill>
                <a:schemeClr val="tx1"/>
              </a:solidFill>
            </a:endParaRPr>
          </a:p>
          <a:p>
            <a:pPr marL="396875" lvl="1" indent="-342900">
              <a:buFont typeface="Wingdings" panose="05000000000000000000" pitchFamily="2" charset="2"/>
              <a:buChar char="§"/>
            </a:pPr>
            <a:r>
              <a:rPr lang="en-US" sz="2000" dirty="0" err="1">
                <a:solidFill>
                  <a:schemeClr val="tx1"/>
                </a:solidFill>
              </a:rPr>
              <a:t>Dokumen</a:t>
            </a:r>
            <a:r>
              <a:rPr lang="en-US" sz="2000" dirty="0">
                <a:solidFill>
                  <a:schemeClr val="tx1"/>
                </a:solidFill>
              </a:rPr>
              <a:t> </a:t>
            </a:r>
            <a:r>
              <a:rPr lang="en-US" sz="2000" dirty="0" err="1">
                <a:solidFill>
                  <a:schemeClr val="tx1"/>
                </a:solidFill>
              </a:rPr>
              <a:t>ceklis</a:t>
            </a:r>
            <a:r>
              <a:rPr lang="en-US" sz="2000" dirty="0">
                <a:solidFill>
                  <a:schemeClr val="tx1"/>
                </a:solidFill>
              </a:rPr>
              <a:t> rutin </a:t>
            </a:r>
            <a:r>
              <a:rPr lang="en-US" sz="2000" dirty="0" err="1">
                <a:solidFill>
                  <a:schemeClr val="tx1"/>
                </a:solidFill>
              </a:rPr>
              <a:t>pemeliharaan</a:t>
            </a:r>
            <a:r>
              <a:rPr lang="en-US" sz="2000" dirty="0">
                <a:solidFill>
                  <a:schemeClr val="tx1"/>
                </a:solidFill>
              </a:rPr>
              <a:t> </a:t>
            </a:r>
            <a:r>
              <a:rPr lang="en-US" sz="2000" dirty="0" err="1">
                <a:solidFill>
                  <a:schemeClr val="tx1"/>
                </a:solidFill>
              </a:rPr>
              <a:t>sarpras</a:t>
            </a:r>
            <a:endParaRPr lang="en-US" sz="2000" dirty="0">
              <a:solidFill>
                <a:schemeClr val="tx1"/>
              </a:solidFill>
            </a:endParaRPr>
          </a:p>
        </p:txBody>
      </p:sp>
      <p:sp>
        <p:nvSpPr>
          <p:cNvPr id="17" name="Rectangle 16"/>
          <p:cNvSpPr/>
          <p:nvPr/>
        </p:nvSpPr>
        <p:spPr>
          <a:xfrm>
            <a:off x="6786282" y="2598714"/>
            <a:ext cx="4904986" cy="2462213"/>
          </a:xfrm>
          <a:prstGeom prst="rect">
            <a:avLst/>
          </a:prstGeom>
          <a:solidFill>
            <a:schemeClr val="accent6">
              <a:lumMod val="40000"/>
              <a:lumOff val="60000"/>
            </a:schemeClr>
          </a:solidFill>
        </p:spPr>
        <p:txBody>
          <a:bodyPr wrap="square">
            <a:spAutoFit/>
          </a:bodyPr>
          <a:lstStyle/>
          <a:p>
            <a:pPr lvl="0"/>
            <a:r>
              <a:rPr lang="en-US" b="1" dirty="0" err="1"/>
              <a:t>Telaah</a:t>
            </a:r>
            <a:r>
              <a:rPr lang="en-US" b="1" dirty="0"/>
              <a:t>  </a:t>
            </a:r>
            <a:r>
              <a:rPr lang="en-US" b="1" dirty="0" err="1"/>
              <a:t>Dokumen</a:t>
            </a:r>
            <a:r>
              <a:rPr lang="en-US" dirty="0"/>
              <a:t> </a:t>
            </a:r>
            <a:r>
              <a:rPr lang="en-US" dirty="0" err="1"/>
              <a:t>bukti</a:t>
            </a:r>
            <a:r>
              <a:rPr lang="en-US" dirty="0"/>
              <a:t>  yang </a:t>
            </a:r>
            <a:r>
              <a:rPr lang="en-US" dirty="0" err="1"/>
              <a:t>berisi</a:t>
            </a:r>
            <a:r>
              <a:rPr lang="en-US" dirty="0"/>
              <a:t> </a:t>
            </a:r>
            <a:r>
              <a:rPr lang="en-US" b="1" dirty="0" err="1"/>
              <a:t>rencana</a:t>
            </a:r>
            <a:r>
              <a:rPr lang="en-US" b="1" dirty="0"/>
              <a:t>, </a:t>
            </a:r>
            <a:r>
              <a:rPr lang="en-US" b="1" dirty="0" err="1"/>
              <a:t>jadwal</a:t>
            </a:r>
            <a:r>
              <a:rPr lang="en-US" b="1" dirty="0"/>
              <a:t>, dan </a:t>
            </a:r>
            <a:r>
              <a:rPr lang="en-US" b="1" dirty="0" err="1"/>
              <a:t>pelaksanaan</a:t>
            </a:r>
            <a:r>
              <a:rPr lang="en-US" b="1" dirty="0"/>
              <a:t> </a:t>
            </a:r>
            <a:r>
              <a:rPr lang="en-US" b="1" dirty="0" err="1"/>
              <a:t>pemeliharaan</a:t>
            </a:r>
            <a:r>
              <a:rPr lang="en-US" b="1" dirty="0"/>
              <a:t> </a:t>
            </a:r>
            <a:r>
              <a:rPr lang="en-US" b="1" dirty="0" err="1"/>
              <a:t>sarpras</a:t>
            </a:r>
            <a:r>
              <a:rPr lang="en-US" dirty="0"/>
              <a:t>. </a:t>
            </a:r>
          </a:p>
          <a:p>
            <a:pPr lvl="0"/>
            <a:r>
              <a:rPr lang="en-US" sz="2000" b="1" dirty="0" err="1"/>
              <a:t>Wawancara</a:t>
            </a:r>
            <a:r>
              <a:rPr lang="en-US" sz="2000" dirty="0"/>
              <a:t> </a:t>
            </a:r>
            <a:r>
              <a:rPr lang="en-US" sz="2000" dirty="0" err="1"/>
              <a:t>kepala</a:t>
            </a:r>
            <a:r>
              <a:rPr lang="en-US" sz="2000" dirty="0"/>
              <a:t> </a:t>
            </a:r>
            <a:r>
              <a:rPr lang="en-US" sz="2000" dirty="0" err="1"/>
              <a:t>sekolah</a:t>
            </a:r>
            <a:r>
              <a:rPr lang="en-US" sz="2000" dirty="0"/>
              <a:t> </a:t>
            </a:r>
            <a:r>
              <a:rPr lang="en-US" sz="2000" dirty="0" err="1"/>
              <a:t>atau</a:t>
            </a:r>
            <a:r>
              <a:rPr lang="en-US" sz="2000" dirty="0"/>
              <a:t> </a:t>
            </a:r>
            <a:r>
              <a:rPr lang="en-US" sz="2000" dirty="0" err="1"/>
              <a:t>penanggung</a:t>
            </a:r>
            <a:r>
              <a:rPr lang="en-US" sz="2000" dirty="0"/>
              <a:t> </a:t>
            </a:r>
            <a:r>
              <a:rPr lang="en-US" sz="2000" dirty="0" err="1"/>
              <a:t>jawab</a:t>
            </a:r>
            <a:r>
              <a:rPr lang="en-US" sz="2000" dirty="0"/>
              <a:t> </a:t>
            </a:r>
            <a:r>
              <a:rPr lang="en-US" sz="2000" dirty="0" err="1"/>
              <a:t>sarana</a:t>
            </a:r>
            <a:r>
              <a:rPr lang="en-US" sz="2000" dirty="0"/>
              <a:t> </a:t>
            </a:r>
            <a:r>
              <a:rPr lang="en-US" sz="2000" dirty="0" err="1"/>
              <a:t>prasarana</a:t>
            </a:r>
            <a:r>
              <a:rPr lang="en-US" sz="2000" dirty="0"/>
              <a:t> </a:t>
            </a:r>
            <a:r>
              <a:rPr lang="en-US" sz="2000" dirty="0" err="1"/>
              <a:t>sekolah</a:t>
            </a:r>
            <a:r>
              <a:rPr lang="en-US" sz="2000" dirty="0"/>
              <a:t>, </a:t>
            </a:r>
            <a:r>
              <a:rPr lang="en-US" sz="2000" dirty="0" err="1"/>
              <a:t>diperoleh</a:t>
            </a:r>
            <a:r>
              <a:rPr lang="en-US" sz="2000" dirty="0"/>
              <a:t> </a:t>
            </a:r>
            <a:r>
              <a:rPr lang="en-US" sz="2000" dirty="0" err="1"/>
              <a:t>informasi</a:t>
            </a:r>
            <a:r>
              <a:rPr lang="en-US" sz="2000" dirty="0"/>
              <a:t> </a:t>
            </a:r>
            <a:r>
              <a:rPr lang="en-US" sz="2000" dirty="0" err="1"/>
              <a:t>mengenai</a:t>
            </a:r>
            <a:r>
              <a:rPr lang="en-US" sz="2000" dirty="0"/>
              <a:t> </a:t>
            </a:r>
            <a:r>
              <a:rPr lang="en-US" sz="2000" dirty="0" err="1"/>
              <a:t>mekanisme</a:t>
            </a:r>
            <a:r>
              <a:rPr lang="en-US" sz="2000" dirty="0"/>
              <a:t> </a:t>
            </a:r>
            <a:r>
              <a:rPr lang="en-US" sz="2000" dirty="0" err="1"/>
              <a:t>pemeliharaan</a:t>
            </a:r>
            <a:r>
              <a:rPr lang="en-US" sz="2000" dirty="0"/>
              <a:t> </a:t>
            </a:r>
            <a:r>
              <a:rPr lang="en-US" sz="2000" dirty="0" err="1"/>
              <a:t>sarana</a:t>
            </a:r>
            <a:r>
              <a:rPr lang="en-US" sz="2000" dirty="0"/>
              <a:t> dan </a:t>
            </a:r>
            <a:r>
              <a:rPr lang="en-US" sz="2000" dirty="0" err="1"/>
              <a:t>prasarana</a:t>
            </a:r>
            <a:r>
              <a:rPr lang="en-US" sz="2000" dirty="0"/>
              <a:t> di </a:t>
            </a:r>
            <a:r>
              <a:rPr lang="en-US" sz="2000" dirty="0" err="1"/>
              <a:t>lingkungan</a:t>
            </a:r>
            <a:r>
              <a:rPr lang="en-US" sz="2000" dirty="0"/>
              <a:t> </a:t>
            </a:r>
            <a:r>
              <a:rPr lang="en-US" sz="2000" dirty="0" err="1"/>
              <a:t>sekolahnya</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313765" y="2612928"/>
            <a:ext cx="6006353" cy="2585323"/>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b="1" dirty="0" err="1"/>
              <a:t>melaksanakan</a:t>
            </a:r>
            <a:r>
              <a:rPr lang="en-US" sz="2000" b="1" dirty="0"/>
              <a:t> </a:t>
            </a:r>
            <a:r>
              <a:rPr lang="en-US" sz="2000" b="1" dirty="0" err="1"/>
              <a:t>mekanisme</a:t>
            </a:r>
            <a:r>
              <a:rPr lang="en-US" sz="2000" b="1" dirty="0"/>
              <a:t> </a:t>
            </a:r>
            <a:r>
              <a:rPr lang="en-US" sz="2000" b="1" dirty="0" err="1"/>
              <a:t>pemeliharaan</a:t>
            </a:r>
            <a:r>
              <a:rPr lang="en-US" sz="2000" b="1" dirty="0"/>
              <a:t> </a:t>
            </a:r>
            <a:r>
              <a:rPr lang="en-US" sz="2000" b="1" dirty="0" err="1"/>
              <a:t>sarana</a:t>
            </a:r>
            <a:r>
              <a:rPr lang="en-US" sz="2000" b="1" dirty="0"/>
              <a:t> dan  </a:t>
            </a:r>
            <a:r>
              <a:rPr lang="en-US" sz="2000" b="1" dirty="0" err="1"/>
              <a:t>prasarana</a:t>
            </a:r>
            <a:r>
              <a:rPr lang="en-US" sz="2000" b="1" dirty="0"/>
              <a:t> di </a:t>
            </a:r>
            <a:r>
              <a:rPr lang="en-US" sz="2000" b="1" dirty="0" err="1"/>
              <a:t>lingkungan</a:t>
            </a:r>
            <a:r>
              <a:rPr lang="en-US" sz="2000" b="1" dirty="0"/>
              <a:t> </a:t>
            </a:r>
            <a:r>
              <a:rPr lang="en-US" sz="2000" b="1" dirty="0" err="1"/>
              <a:t>sekolah</a:t>
            </a:r>
            <a:r>
              <a:rPr lang="en-US" sz="2000" b="1" dirty="0"/>
              <a:t>. </a:t>
            </a:r>
          </a:p>
          <a:p>
            <a:pPr marL="53975" lvl="1"/>
            <a:r>
              <a:rPr lang="en-US" sz="2000" dirty="0" err="1"/>
              <a:t>Indikator</a:t>
            </a:r>
            <a:r>
              <a:rPr lang="en-US" sz="2000" dirty="0"/>
              <a:t> </a:t>
            </a:r>
            <a:r>
              <a:rPr lang="en-US" sz="2000" dirty="0" err="1"/>
              <a:t>kinerja</a:t>
            </a:r>
            <a:r>
              <a:rPr lang="en-US" sz="2000" dirty="0"/>
              <a:t> juga </a:t>
            </a:r>
            <a:r>
              <a:rPr lang="en-US" sz="2000" dirty="0" err="1"/>
              <a:t>meninjau</a:t>
            </a:r>
            <a:r>
              <a:rPr lang="en-US" sz="2000" dirty="0"/>
              <a:t> </a:t>
            </a:r>
            <a:r>
              <a:rPr lang="en-US" sz="2000" dirty="0" err="1"/>
              <a:t>apakah</a:t>
            </a:r>
            <a:r>
              <a:rPr lang="en-US" sz="2000" dirty="0"/>
              <a:t> </a:t>
            </a:r>
            <a:r>
              <a:rPr lang="en-US" sz="2000" dirty="0" err="1"/>
              <a:t>kepala</a:t>
            </a:r>
            <a:r>
              <a:rPr lang="en-US" sz="2000" dirty="0"/>
              <a:t> </a:t>
            </a:r>
            <a:r>
              <a:rPr lang="en-US" sz="2000" dirty="0" err="1"/>
              <a:t>sekolah</a:t>
            </a:r>
            <a:r>
              <a:rPr lang="en-US" sz="2000" dirty="0"/>
              <a:t> </a:t>
            </a:r>
            <a:r>
              <a:rPr lang="en-US" sz="2000" dirty="0" err="1"/>
              <a:t>mampu</a:t>
            </a:r>
            <a:r>
              <a:rPr lang="en-US" sz="2000" dirty="0"/>
              <a:t> </a:t>
            </a:r>
            <a:r>
              <a:rPr lang="en-US" sz="2000" dirty="0" err="1"/>
              <a:t>memastikan</a:t>
            </a:r>
            <a:r>
              <a:rPr lang="en-US" sz="2000" dirty="0"/>
              <a:t> </a:t>
            </a:r>
            <a:r>
              <a:rPr lang="en-US" sz="2000" dirty="0" err="1"/>
              <a:t>sarana</a:t>
            </a:r>
            <a:r>
              <a:rPr lang="en-US" sz="2000" dirty="0"/>
              <a:t> </a:t>
            </a:r>
            <a:r>
              <a:rPr lang="en-US" sz="2000" dirty="0" err="1"/>
              <a:t>prasarana</a:t>
            </a:r>
            <a:r>
              <a:rPr lang="en-US" sz="2000" dirty="0"/>
              <a:t> yang </a:t>
            </a:r>
            <a:r>
              <a:rPr lang="en-US" sz="2000" dirty="0" err="1"/>
              <a:t>dimiliki</a:t>
            </a:r>
            <a:r>
              <a:rPr lang="en-US" sz="2000" dirty="0"/>
              <a:t> </a:t>
            </a:r>
            <a:r>
              <a:rPr lang="en-US" sz="2000" dirty="0" err="1"/>
              <a:t>terpelihara</a:t>
            </a:r>
            <a:r>
              <a:rPr lang="en-US" sz="2000" dirty="0"/>
              <a:t>  </a:t>
            </a:r>
            <a:r>
              <a:rPr lang="en-US" sz="2000" dirty="0" err="1"/>
              <a:t>sebagai</a:t>
            </a:r>
            <a:r>
              <a:rPr lang="en-US" sz="2000" dirty="0"/>
              <a:t>  </a:t>
            </a:r>
            <a:r>
              <a:rPr lang="en-US" sz="2000" dirty="0" err="1"/>
              <a:t>aset</a:t>
            </a:r>
            <a:r>
              <a:rPr lang="en-US" sz="2000" dirty="0"/>
              <a:t> </a:t>
            </a:r>
            <a:r>
              <a:rPr lang="en-US" sz="2000" dirty="0" err="1"/>
              <a:t>sekolah</a:t>
            </a:r>
            <a:r>
              <a:rPr lang="en-US" sz="2000" dirty="0"/>
              <a:t>,  dan </a:t>
            </a:r>
            <a:r>
              <a:rPr lang="en-US" sz="2000" dirty="0" err="1"/>
              <a:t>dapat</a:t>
            </a:r>
            <a:r>
              <a:rPr lang="en-US" sz="2000" dirty="0"/>
              <a:t> </a:t>
            </a:r>
            <a:r>
              <a:rPr lang="en-US" sz="2000" dirty="0" err="1"/>
              <a:t>terus</a:t>
            </a:r>
            <a:r>
              <a:rPr lang="en-US" sz="2000" dirty="0"/>
              <a:t> </a:t>
            </a:r>
            <a:r>
              <a:rPr lang="en-US" sz="2000" dirty="0" err="1"/>
              <a:t>dimanfaatkan</a:t>
            </a:r>
            <a:r>
              <a:rPr lang="en-US" sz="2000" dirty="0"/>
              <a:t>  oleh  </a:t>
            </a:r>
            <a:r>
              <a:rPr lang="en-US" sz="2000" dirty="0" err="1"/>
              <a:t>setiap</a:t>
            </a:r>
            <a:r>
              <a:rPr lang="en-US" sz="2000" dirty="0"/>
              <a:t>  murid   dan </a:t>
            </a:r>
            <a:r>
              <a:rPr lang="en-US" sz="2000" dirty="0" err="1"/>
              <a:t>warga</a:t>
            </a:r>
            <a:r>
              <a:rPr lang="en-US" sz="2000" dirty="0"/>
              <a:t> </a:t>
            </a:r>
            <a:r>
              <a:rPr lang="en-US" sz="2000" dirty="0" err="1"/>
              <a:t>lainnya</a:t>
            </a:r>
            <a:r>
              <a:rPr lang="en-US" sz="2000" dirty="0"/>
              <a:t>.</a:t>
            </a:r>
          </a:p>
          <a:p>
            <a:pPr lvl="0"/>
            <a:endParaRPr lang="en-US"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646331"/>
          </a:xfrm>
          <a:prstGeom prst="rect">
            <a:avLst/>
          </a:prstGeom>
        </p:spPr>
        <p:txBody>
          <a:bodyPr wrap="square">
            <a:spAutoFit/>
          </a:bodyPr>
          <a:lstStyle/>
          <a:p>
            <a:r>
              <a:rPr lang="en-US" sz="1400" b="1" dirty="0">
                <a:solidFill>
                  <a:prstClr val="white"/>
                </a:solidFill>
                <a:latin typeface="Arial" pitchFamily="34" charset="0"/>
                <a:cs typeface="Arial" pitchFamily="34" charset="0"/>
              </a:rPr>
              <a:t>8</a:t>
            </a:r>
            <a:r>
              <a:rPr lang="en-US" b="1" dirty="0">
                <a:solidFill>
                  <a:prstClr val="white"/>
                </a:solidFill>
                <a:latin typeface="Arial" pitchFamily="34" charset="0"/>
                <a:cs typeface="Arial" pitchFamily="34" charset="0"/>
              </a:rPr>
              <a:t>. </a:t>
            </a:r>
            <a:r>
              <a:rPr lang="en-US" dirty="0" err="1">
                <a:solidFill>
                  <a:schemeClr val="bg1"/>
                </a:solidFill>
              </a:rPr>
              <a:t>Kepala</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a:t>
            </a:r>
            <a:r>
              <a:rPr lang="en-US" dirty="0" err="1">
                <a:solidFill>
                  <a:schemeClr val="bg1"/>
                </a:solidFill>
              </a:rPr>
              <a:t>memimpin</a:t>
            </a:r>
            <a:r>
              <a:rPr lang="en-US" dirty="0">
                <a:solidFill>
                  <a:schemeClr val="bg1"/>
                </a:solidFill>
              </a:rPr>
              <a:t> </a:t>
            </a:r>
            <a:r>
              <a:rPr lang="en-US" dirty="0" err="1">
                <a:solidFill>
                  <a:schemeClr val="bg1"/>
                </a:solidFill>
              </a:rPr>
              <a:t>pengelolaan</a:t>
            </a:r>
            <a:r>
              <a:rPr lang="en-US" dirty="0">
                <a:solidFill>
                  <a:schemeClr val="bg1"/>
                </a:solidFill>
              </a:rPr>
              <a:t> </a:t>
            </a:r>
            <a:r>
              <a:rPr lang="en-US" dirty="0" err="1">
                <a:solidFill>
                  <a:schemeClr val="bg1"/>
                </a:solidFill>
              </a:rPr>
              <a:t>sarana</a:t>
            </a:r>
            <a:r>
              <a:rPr lang="en-US" dirty="0">
                <a:solidFill>
                  <a:schemeClr val="bg1"/>
                </a:solidFill>
              </a:rPr>
              <a:t> dan </a:t>
            </a:r>
            <a:r>
              <a:rPr lang="en-US" dirty="0" err="1">
                <a:solidFill>
                  <a:schemeClr val="bg1"/>
                </a:solidFill>
              </a:rPr>
              <a:t>prasarana</a:t>
            </a:r>
            <a:r>
              <a:rPr lang="en-US" dirty="0">
                <a:solidFill>
                  <a:schemeClr val="bg1"/>
                </a:solidFill>
              </a:rPr>
              <a:t> </a:t>
            </a:r>
            <a:r>
              <a:rPr lang="en-US" dirty="0" err="1">
                <a:solidFill>
                  <a:schemeClr val="bg1"/>
                </a:solidFill>
              </a:rPr>
              <a:t>sesuai</a:t>
            </a:r>
            <a:r>
              <a:rPr lang="en-US" dirty="0">
                <a:solidFill>
                  <a:schemeClr val="bg1"/>
                </a:solidFill>
              </a:rPr>
              <a:t> </a:t>
            </a:r>
            <a:r>
              <a:rPr lang="en-US" dirty="0" err="1">
                <a:solidFill>
                  <a:schemeClr val="bg1"/>
                </a:solidFill>
              </a:rPr>
              <a:t>dengan</a:t>
            </a:r>
            <a:r>
              <a:rPr lang="en-US" dirty="0">
                <a:solidFill>
                  <a:schemeClr val="bg1"/>
                </a:solidFill>
              </a:rPr>
              <a:t> </a:t>
            </a:r>
            <a:r>
              <a:rPr lang="en-US" dirty="0" err="1">
                <a:solidFill>
                  <a:schemeClr val="bg1"/>
                </a:solidFill>
              </a:rPr>
              <a:t>kebutuhan</a:t>
            </a:r>
            <a:r>
              <a:rPr lang="en-US" dirty="0">
                <a:solidFill>
                  <a:schemeClr val="bg1"/>
                </a:solidFill>
              </a:rPr>
              <a:t> </a:t>
            </a:r>
            <a:r>
              <a:rPr lang="en-US" dirty="0" err="1">
                <a:solidFill>
                  <a:schemeClr val="bg1"/>
                </a:solidFill>
              </a:rPr>
              <a:t>pembelajaran</a:t>
            </a:r>
            <a:r>
              <a:rPr lang="en-US" dirty="0">
                <a:solidFill>
                  <a:schemeClr val="bg1"/>
                </a:solidFill>
              </a:rPr>
              <a:t>.</a:t>
            </a:r>
            <a:endParaRPr lang="id-ID"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91538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6567" y="46676"/>
            <a:ext cx="11281145"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923330"/>
          </a:xfrm>
          <a:prstGeom prst="rect">
            <a:avLst/>
          </a:prstGeom>
        </p:spPr>
        <p:txBody>
          <a:bodyPr wrap="square">
            <a:spAutoFit/>
          </a:bodyPr>
          <a:lstStyle/>
          <a:p>
            <a:r>
              <a:rPr lang="en-US" b="1" dirty="0">
                <a:solidFill>
                  <a:schemeClr val="bg1"/>
                </a:solidFill>
              </a:rPr>
              <a:t>9.1. </a:t>
            </a:r>
            <a:r>
              <a:rPr lang="en-US" dirty="0" err="1">
                <a:solidFill>
                  <a:schemeClr val="bg1"/>
                </a:solidFill>
              </a:rPr>
              <a:t>Melakukan</a:t>
            </a:r>
            <a:r>
              <a:rPr lang="en-US" dirty="0">
                <a:solidFill>
                  <a:schemeClr val="bg1"/>
                </a:solidFill>
              </a:rPr>
              <a:t> </a:t>
            </a:r>
            <a:r>
              <a:rPr lang="en-US" dirty="0" err="1">
                <a:solidFill>
                  <a:schemeClr val="bg1"/>
                </a:solidFill>
              </a:rPr>
              <a:t>analisis</a:t>
            </a:r>
            <a:r>
              <a:rPr lang="en-US" dirty="0">
                <a:solidFill>
                  <a:schemeClr val="bg1"/>
                </a:solidFill>
              </a:rPr>
              <a:t> </a:t>
            </a:r>
            <a:r>
              <a:rPr lang="en-US" dirty="0" err="1">
                <a:solidFill>
                  <a:schemeClr val="bg1"/>
                </a:solidFill>
              </a:rPr>
              <a:t>karakteristik</a:t>
            </a:r>
            <a:r>
              <a:rPr lang="en-US" dirty="0">
                <a:solidFill>
                  <a:schemeClr val="bg1"/>
                </a:solidFill>
              </a:rPr>
              <a:t> </a:t>
            </a:r>
            <a:r>
              <a:rPr lang="en-US" dirty="0" err="1">
                <a:solidFill>
                  <a:schemeClr val="bg1"/>
                </a:solidFill>
              </a:rPr>
              <a:t>satuan</a:t>
            </a:r>
            <a:r>
              <a:rPr lang="en-US" dirty="0">
                <a:solidFill>
                  <a:schemeClr val="bg1"/>
                </a:solidFill>
              </a:rPr>
              <a:t> Pendidikan </a:t>
            </a:r>
            <a:r>
              <a:rPr lang="en-US" dirty="0" err="1">
                <a:solidFill>
                  <a:schemeClr val="bg1"/>
                </a:solidFill>
              </a:rPr>
              <a:t>untuk</a:t>
            </a:r>
            <a:r>
              <a:rPr lang="en-US" dirty="0">
                <a:solidFill>
                  <a:schemeClr val="bg1"/>
                </a:solidFill>
              </a:rPr>
              <a:t> </a:t>
            </a:r>
            <a:r>
              <a:rPr lang="en-US" dirty="0" err="1">
                <a:solidFill>
                  <a:schemeClr val="bg1"/>
                </a:solidFill>
              </a:rPr>
              <a:t>penyusunan</a:t>
            </a:r>
            <a:r>
              <a:rPr lang="en-US" dirty="0">
                <a:solidFill>
                  <a:schemeClr val="bg1"/>
                </a:solidFill>
              </a:rPr>
              <a:t> </a:t>
            </a:r>
            <a:r>
              <a:rPr lang="en-US" dirty="0" err="1">
                <a:solidFill>
                  <a:schemeClr val="bg1"/>
                </a:solidFill>
              </a:rPr>
              <a:t>kurikulum</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840690" y="5498826"/>
            <a:ext cx="4769030" cy="123110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285750" lvl="0" indent="-285750">
              <a:buFont typeface="Wingdings" panose="05000000000000000000" pitchFamily="2" charset="2"/>
              <a:buChar char="§"/>
            </a:pPr>
            <a:r>
              <a:rPr lang="en-US" b="1" dirty="0" err="1">
                <a:solidFill>
                  <a:schemeClr val="tx1"/>
                </a:solidFill>
              </a:rPr>
              <a:t>Dokumen</a:t>
            </a:r>
            <a:r>
              <a:rPr lang="en-US" b="1" dirty="0">
                <a:solidFill>
                  <a:schemeClr val="tx1"/>
                </a:solidFill>
              </a:rPr>
              <a:t> </a:t>
            </a:r>
            <a:r>
              <a:rPr lang="en-US" b="1" dirty="0" err="1">
                <a:solidFill>
                  <a:schemeClr val="tx1"/>
                </a:solidFill>
              </a:rPr>
              <a:t>rapat</a:t>
            </a:r>
            <a:r>
              <a:rPr lang="en-US" b="1" dirty="0">
                <a:solidFill>
                  <a:schemeClr val="tx1"/>
                </a:solidFill>
              </a:rPr>
              <a:t> </a:t>
            </a:r>
            <a:r>
              <a:rPr lang="en-US" b="1" dirty="0" err="1">
                <a:solidFill>
                  <a:schemeClr val="tx1"/>
                </a:solidFill>
              </a:rPr>
              <a:t>analisis</a:t>
            </a:r>
            <a:r>
              <a:rPr lang="en-US" b="1" dirty="0">
                <a:solidFill>
                  <a:schemeClr val="tx1"/>
                </a:solidFill>
              </a:rPr>
              <a:t> </a:t>
            </a:r>
            <a:r>
              <a:rPr lang="en-US" b="1" dirty="0" err="1">
                <a:solidFill>
                  <a:schemeClr val="tx1"/>
                </a:solidFill>
              </a:rPr>
              <a:t>karakteristik</a:t>
            </a:r>
            <a:r>
              <a:rPr lang="en-US" b="1" dirty="0">
                <a:solidFill>
                  <a:schemeClr val="tx1"/>
                </a:solidFill>
              </a:rPr>
              <a:t> madrasah</a:t>
            </a:r>
          </a:p>
          <a:p>
            <a:pPr marL="285750" lvl="0" indent="-285750">
              <a:buFont typeface="Wingdings" panose="05000000000000000000" pitchFamily="2" charset="2"/>
              <a:buChar char="§"/>
            </a:pPr>
            <a:r>
              <a:rPr lang="en-US" b="1" dirty="0" err="1">
                <a:solidFill>
                  <a:schemeClr val="tx1"/>
                </a:solidFill>
              </a:rPr>
              <a:t>Kurikulum</a:t>
            </a:r>
            <a:r>
              <a:rPr lang="en-US" b="1" dirty="0">
                <a:solidFill>
                  <a:schemeClr val="tx1"/>
                </a:solidFill>
              </a:rPr>
              <a:t> Madrasah</a:t>
            </a:r>
          </a:p>
        </p:txBody>
      </p:sp>
      <p:sp>
        <p:nvSpPr>
          <p:cNvPr id="17" name="Rectangle 16"/>
          <p:cNvSpPr/>
          <p:nvPr/>
        </p:nvSpPr>
        <p:spPr>
          <a:xfrm>
            <a:off x="6827030" y="2754715"/>
            <a:ext cx="4769030" cy="2585323"/>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dirty="0" err="1"/>
              <a:t>bahwa</a:t>
            </a:r>
            <a:r>
              <a:rPr lang="en-US" dirty="0"/>
              <a:t> </a:t>
            </a:r>
            <a:r>
              <a:rPr lang="en-US" dirty="0" err="1"/>
              <a:t>sekolah</a:t>
            </a:r>
            <a:r>
              <a:rPr lang="en-US" dirty="0"/>
              <a:t> </a:t>
            </a:r>
            <a:r>
              <a:rPr lang="en-US" dirty="0" err="1"/>
              <a:t>dapat</a:t>
            </a:r>
            <a:r>
              <a:rPr lang="en-US" dirty="0"/>
              <a:t> </a:t>
            </a:r>
            <a:r>
              <a:rPr lang="en-US" dirty="0" err="1"/>
              <a:t>menjabarkan</a:t>
            </a:r>
            <a:r>
              <a:rPr lang="en-US" dirty="0"/>
              <a:t> </a:t>
            </a:r>
            <a:r>
              <a:rPr lang="en-US" dirty="0" err="1"/>
              <a:t>karakteristik</a:t>
            </a:r>
            <a:r>
              <a:rPr lang="en-US" dirty="0"/>
              <a:t> </a:t>
            </a:r>
            <a:r>
              <a:rPr lang="en-US" dirty="0" err="1"/>
              <a:t>sekolahnya</a:t>
            </a:r>
            <a:r>
              <a:rPr lang="en-US" dirty="0"/>
              <a:t> </a:t>
            </a:r>
            <a:r>
              <a:rPr lang="en-US" dirty="0" err="1"/>
              <a:t>dalam</a:t>
            </a:r>
            <a:r>
              <a:rPr lang="en-US" dirty="0"/>
              <a:t> </a:t>
            </a:r>
            <a:r>
              <a:rPr lang="en-US" dirty="0" err="1"/>
              <a:t>kurikulum</a:t>
            </a:r>
            <a:r>
              <a:rPr lang="en-US" dirty="0"/>
              <a:t> </a:t>
            </a:r>
            <a:r>
              <a:rPr lang="en-US" dirty="0" err="1"/>
              <a:t>sekolah</a:t>
            </a:r>
            <a:r>
              <a:rPr lang="en-US" dirty="0"/>
              <a:t>.</a:t>
            </a:r>
          </a:p>
          <a:p>
            <a:endParaRPr lang="en-US" dirty="0"/>
          </a:p>
          <a:p>
            <a:pPr lvl="0"/>
            <a:r>
              <a:rPr lang="en-US" b="1" dirty="0" err="1"/>
              <a:t>Wawancara</a:t>
            </a:r>
            <a:r>
              <a:rPr lang="en-US" dirty="0"/>
              <a:t> </a:t>
            </a:r>
            <a:r>
              <a:rPr lang="en-US" dirty="0" err="1"/>
              <a:t>kepala</a:t>
            </a:r>
            <a:r>
              <a:rPr lang="en-US" dirty="0"/>
              <a:t> </a:t>
            </a:r>
            <a:r>
              <a:rPr lang="en-US" dirty="0" err="1"/>
              <a:t>sekolah</a:t>
            </a:r>
            <a:r>
              <a:rPr lang="en-US" dirty="0"/>
              <a:t> </a:t>
            </a:r>
            <a:r>
              <a:rPr lang="en-US" dirty="0" err="1"/>
              <a:t>menggali</a:t>
            </a:r>
            <a:r>
              <a:rPr lang="en-US" dirty="0"/>
              <a:t> </a:t>
            </a:r>
            <a:r>
              <a:rPr lang="en-US" dirty="0" err="1"/>
              <a:t>informasi</a:t>
            </a:r>
            <a:r>
              <a:rPr lang="en-US" dirty="0"/>
              <a:t> </a:t>
            </a:r>
            <a:r>
              <a:rPr lang="en-US" dirty="0" err="1"/>
              <a:t>tentang</a:t>
            </a:r>
            <a:r>
              <a:rPr lang="en-US" dirty="0"/>
              <a:t> </a:t>
            </a:r>
            <a:r>
              <a:rPr lang="en-US" dirty="0" err="1"/>
              <a:t>cara</a:t>
            </a:r>
            <a:r>
              <a:rPr lang="en-US" dirty="0"/>
              <a:t> </a:t>
            </a:r>
            <a:r>
              <a:rPr lang="en-US" dirty="0" err="1"/>
              <a:t>sekolah</a:t>
            </a:r>
            <a:r>
              <a:rPr lang="en-US" dirty="0"/>
              <a:t> </a:t>
            </a:r>
            <a:r>
              <a:rPr lang="en-US" dirty="0" err="1"/>
              <a:t>menggunakan</a:t>
            </a:r>
            <a:r>
              <a:rPr lang="en-US" dirty="0"/>
              <a:t> </a:t>
            </a:r>
            <a:r>
              <a:rPr lang="en-US" dirty="0" err="1"/>
              <a:t>hasil</a:t>
            </a:r>
            <a:r>
              <a:rPr lang="en-US" dirty="0"/>
              <a:t> </a:t>
            </a:r>
            <a:r>
              <a:rPr lang="en-US" dirty="0" err="1"/>
              <a:t>analisis</a:t>
            </a:r>
            <a:r>
              <a:rPr lang="en-US" dirty="0"/>
              <a:t> </a:t>
            </a:r>
            <a:r>
              <a:rPr lang="en-US" dirty="0" err="1"/>
              <a:t>karakteristik</a:t>
            </a:r>
            <a:r>
              <a:rPr lang="en-US" dirty="0"/>
              <a:t> </a:t>
            </a:r>
            <a:r>
              <a:rPr lang="en-US" dirty="0" err="1"/>
              <a:t>sekolah</a:t>
            </a:r>
            <a:r>
              <a:rPr lang="en-US" dirty="0"/>
              <a:t> </a:t>
            </a:r>
            <a:r>
              <a:rPr lang="en-US" dirty="0" err="1"/>
              <a:t>dalam</a:t>
            </a:r>
            <a:r>
              <a:rPr lang="en-US" dirty="0"/>
              <a:t> </a:t>
            </a:r>
            <a:r>
              <a:rPr lang="en-US" dirty="0" err="1"/>
              <a:t>penyusunan</a:t>
            </a:r>
            <a:r>
              <a:rPr lang="en-US" dirty="0"/>
              <a:t>  </a:t>
            </a:r>
            <a:r>
              <a:rPr lang="en-US" dirty="0" err="1"/>
              <a:t>pengorganisasian</a:t>
            </a:r>
            <a:r>
              <a:rPr lang="en-US" dirty="0"/>
              <a:t>  </a:t>
            </a:r>
            <a:r>
              <a:rPr lang="en-US" dirty="0" err="1"/>
              <a:t>pembelajaran</a:t>
            </a:r>
            <a:r>
              <a:rPr lang="en-US" dirty="0"/>
              <a:t>  dan  </a:t>
            </a:r>
            <a:r>
              <a:rPr lang="en-US" dirty="0" err="1"/>
              <a:t>perencanaan</a:t>
            </a:r>
            <a:r>
              <a:rPr lang="en-US" dirty="0"/>
              <a:t> </a:t>
            </a:r>
            <a:r>
              <a:rPr lang="en-US" dirty="0" err="1"/>
              <a:t>pembelajaran</a:t>
            </a:r>
            <a:endParaRPr lang="en-US" dirty="0"/>
          </a:p>
        </p:txBody>
      </p:sp>
      <p:sp>
        <p:nvSpPr>
          <p:cNvPr id="3" name="Rectangle 2">
            <a:extLst>
              <a:ext uri="{FF2B5EF4-FFF2-40B4-BE49-F238E27FC236}">
                <a16:creationId xmlns:a16="http://schemas.microsoft.com/office/drawing/2014/main" id="{E591C3A5-CB48-277D-5F9C-2E9F03316A29}"/>
              </a:ext>
            </a:extLst>
          </p:cNvPr>
          <p:cNvSpPr/>
          <p:nvPr/>
        </p:nvSpPr>
        <p:spPr>
          <a:xfrm>
            <a:off x="135056" y="2826578"/>
            <a:ext cx="6373320" cy="295465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indicator:</a:t>
            </a:r>
          </a:p>
          <a:p>
            <a:pPr marL="53975" lvl="1"/>
            <a:r>
              <a:rPr lang="en-US" dirty="0" err="1"/>
              <a:t>Kurikulum</a:t>
            </a:r>
            <a:r>
              <a:rPr lang="en-US" dirty="0"/>
              <a:t>   </a:t>
            </a:r>
            <a:r>
              <a:rPr lang="en-US" dirty="0" err="1"/>
              <a:t>sekolah</a:t>
            </a:r>
            <a:r>
              <a:rPr lang="en-US" dirty="0"/>
              <a:t>, </a:t>
            </a:r>
            <a:r>
              <a:rPr lang="en-US" dirty="0" err="1"/>
              <a:t>bukanlah</a:t>
            </a:r>
            <a:r>
              <a:rPr lang="en-US" dirty="0"/>
              <a:t> </a:t>
            </a:r>
            <a:r>
              <a:rPr lang="en-US" dirty="0" err="1"/>
              <a:t>dokumen</a:t>
            </a:r>
            <a:r>
              <a:rPr lang="en-US" dirty="0"/>
              <a:t> </a:t>
            </a:r>
            <a:r>
              <a:rPr lang="en-US" dirty="0" err="1"/>
              <a:t>administratif</a:t>
            </a:r>
            <a:r>
              <a:rPr lang="en-US" dirty="0"/>
              <a:t>. </a:t>
            </a:r>
            <a:r>
              <a:rPr lang="en-US" dirty="0" err="1"/>
              <a:t>Fungsi</a:t>
            </a:r>
            <a:r>
              <a:rPr lang="en-US" dirty="0"/>
              <a:t> </a:t>
            </a:r>
            <a:r>
              <a:rPr lang="en-US" dirty="0" err="1"/>
              <a:t>dari</a:t>
            </a:r>
            <a:r>
              <a:rPr lang="en-US" dirty="0"/>
              <a:t> </a:t>
            </a:r>
            <a:r>
              <a:rPr lang="en-US" dirty="0" err="1"/>
              <a:t>kurikulum</a:t>
            </a:r>
            <a:r>
              <a:rPr lang="en-US" dirty="0"/>
              <a:t> </a:t>
            </a:r>
            <a:r>
              <a:rPr lang="en-US" dirty="0" err="1"/>
              <a:t>sekolah</a:t>
            </a:r>
            <a:r>
              <a:rPr lang="en-US" dirty="0"/>
              <a:t> </a:t>
            </a:r>
            <a:r>
              <a:rPr lang="en-US" dirty="0" err="1"/>
              <a:t>adalah</a:t>
            </a:r>
            <a:r>
              <a:rPr lang="en-US" dirty="0"/>
              <a:t> </a:t>
            </a:r>
            <a:r>
              <a:rPr lang="en-US" dirty="0" err="1"/>
              <a:t>sebagai</a:t>
            </a:r>
            <a:r>
              <a:rPr lang="en-US" dirty="0"/>
              <a:t> </a:t>
            </a:r>
            <a:r>
              <a:rPr lang="en-US" dirty="0" err="1"/>
              <a:t>rujukan</a:t>
            </a:r>
            <a:r>
              <a:rPr lang="en-US" dirty="0"/>
              <a:t>  </a:t>
            </a:r>
            <a:r>
              <a:rPr lang="en-US" dirty="0" err="1"/>
              <a:t>seluruh</a:t>
            </a:r>
            <a:r>
              <a:rPr lang="en-US" dirty="0"/>
              <a:t>  </a:t>
            </a:r>
            <a:r>
              <a:rPr lang="en-US" dirty="0" err="1"/>
              <a:t>warga</a:t>
            </a:r>
            <a:r>
              <a:rPr lang="en-US" dirty="0"/>
              <a:t> agar </a:t>
            </a:r>
            <a:r>
              <a:rPr lang="en-US" dirty="0" err="1"/>
              <a:t>dapat</a:t>
            </a:r>
            <a:r>
              <a:rPr lang="en-US" dirty="0"/>
              <a:t> </a:t>
            </a:r>
            <a:r>
              <a:rPr lang="en-US" dirty="0" err="1"/>
              <a:t>mewujudkan</a:t>
            </a:r>
            <a:r>
              <a:rPr lang="en-US" dirty="0"/>
              <a:t>  </a:t>
            </a:r>
            <a:r>
              <a:rPr lang="en-US" dirty="0" err="1"/>
              <a:t>suasana</a:t>
            </a:r>
            <a:r>
              <a:rPr lang="en-US" dirty="0"/>
              <a:t> </a:t>
            </a:r>
            <a:r>
              <a:rPr lang="en-US" dirty="0" err="1"/>
              <a:t>belajar</a:t>
            </a:r>
            <a:r>
              <a:rPr lang="en-US" dirty="0"/>
              <a:t>  dan proses </a:t>
            </a:r>
            <a:r>
              <a:rPr lang="en-US" dirty="0" err="1"/>
              <a:t>pembelajaran</a:t>
            </a:r>
            <a:r>
              <a:rPr lang="en-US" dirty="0"/>
              <a:t>  yang </a:t>
            </a:r>
            <a:r>
              <a:rPr lang="en-US" dirty="0" err="1"/>
              <a:t>sesuai</a:t>
            </a:r>
            <a:r>
              <a:rPr lang="en-US" dirty="0"/>
              <a:t> </a:t>
            </a:r>
            <a:r>
              <a:rPr lang="en-US" dirty="0" err="1"/>
              <a:t>dengan</a:t>
            </a:r>
            <a:r>
              <a:rPr lang="en-US" dirty="0"/>
              <a:t> </a:t>
            </a:r>
            <a:r>
              <a:rPr lang="en-US" dirty="0" err="1"/>
              <a:t>keinginan</a:t>
            </a:r>
            <a:r>
              <a:rPr lang="en-US" dirty="0"/>
              <a:t>  </a:t>
            </a:r>
            <a:r>
              <a:rPr lang="en-US" dirty="0" err="1"/>
              <a:t>atau</a:t>
            </a:r>
            <a:r>
              <a:rPr lang="en-US" dirty="0"/>
              <a:t> </a:t>
            </a:r>
            <a:r>
              <a:rPr lang="en-US" dirty="0" err="1"/>
              <a:t>visi</a:t>
            </a:r>
            <a:r>
              <a:rPr lang="en-US" dirty="0"/>
              <a:t>  </a:t>
            </a:r>
            <a:r>
              <a:rPr lang="en-US" dirty="0" err="1"/>
              <a:t>misi</a:t>
            </a:r>
            <a:r>
              <a:rPr lang="en-US" dirty="0"/>
              <a:t>  </a:t>
            </a:r>
            <a:r>
              <a:rPr lang="en-US" dirty="0" err="1"/>
              <a:t>sekolah</a:t>
            </a:r>
            <a:r>
              <a:rPr lang="en-US" dirty="0"/>
              <a:t>.  </a:t>
            </a:r>
            <a:r>
              <a:rPr lang="en-US" dirty="0" err="1"/>
              <a:t>Suasana</a:t>
            </a:r>
            <a:r>
              <a:rPr lang="en-US" dirty="0"/>
              <a:t> dan proses </a:t>
            </a:r>
            <a:r>
              <a:rPr lang="en-US" dirty="0" err="1"/>
              <a:t>pembelajaran</a:t>
            </a:r>
            <a:r>
              <a:rPr lang="en-US" dirty="0"/>
              <a:t> </a:t>
            </a:r>
            <a:r>
              <a:rPr lang="en-US" dirty="0" err="1"/>
              <a:t>tersebut</a:t>
            </a:r>
            <a:r>
              <a:rPr lang="en-US" dirty="0"/>
              <a:t> </a:t>
            </a:r>
            <a:r>
              <a:rPr lang="en-US" dirty="0" err="1"/>
              <a:t>dapat</a:t>
            </a:r>
            <a:r>
              <a:rPr lang="en-US" dirty="0"/>
              <a:t> </a:t>
            </a:r>
            <a:r>
              <a:rPr lang="en-US" dirty="0" err="1"/>
              <a:t>diwujudkan</a:t>
            </a:r>
            <a:r>
              <a:rPr lang="en-US" dirty="0"/>
              <a:t> </a:t>
            </a:r>
            <a:r>
              <a:rPr lang="en-US" dirty="0" err="1"/>
              <a:t>melalui</a:t>
            </a:r>
            <a:r>
              <a:rPr lang="en-US" dirty="0"/>
              <a:t>  </a:t>
            </a:r>
            <a:r>
              <a:rPr lang="en-US" dirty="0" err="1"/>
              <a:t>cara</a:t>
            </a:r>
            <a:r>
              <a:rPr lang="en-US" dirty="0"/>
              <a:t>  </a:t>
            </a:r>
            <a:r>
              <a:rPr lang="en-US" dirty="0" err="1"/>
              <a:t>sekolah</a:t>
            </a:r>
            <a:r>
              <a:rPr lang="en-US" dirty="0"/>
              <a:t>  </a:t>
            </a:r>
            <a:r>
              <a:rPr lang="en-US" dirty="0" err="1"/>
              <a:t>merancang</a:t>
            </a:r>
            <a:r>
              <a:rPr lang="en-US" dirty="0"/>
              <a:t>  </a:t>
            </a:r>
            <a:r>
              <a:rPr lang="en-US" dirty="0" err="1"/>
              <a:t>pembelajaran</a:t>
            </a:r>
            <a:r>
              <a:rPr lang="en-US" dirty="0"/>
              <a:t>  </a:t>
            </a:r>
            <a:r>
              <a:rPr lang="en-US" dirty="0" err="1"/>
              <a:t>intrakurikuler</a:t>
            </a:r>
            <a:r>
              <a:rPr lang="en-US" dirty="0"/>
              <a:t>,  </a:t>
            </a:r>
            <a:r>
              <a:rPr lang="en-US" dirty="0" err="1"/>
              <a:t>kokurikuler</a:t>
            </a:r>
            <a:r>
              <a:rPr lang="en-US" dirty="0"/>
              <a:t>,  </a:t>
            </a:r>
            <a:r>
              <a:rPr lang="en-US" dirty="0" err="1"/>
              <a:t>ekstrakurikuler</a:t>
            </a:r>
            <a:r>
              <a:rPr lang="en-US" dirty="0"/>
              <a:t>  dan  program </a:t>
            </a:r>
            <a:r>
              <a:rPr lang="en-US" dirty="0" err="1"/>
              <a:t>sekolah</a:t>
            </a:r>
            <a:r>
              <a:rPr lang="en-US" dirty="0"/>
              <a:t> </a:t>
            </a:r>
            <a:r>
              <a:rPr lang="en-US" dirty="0" err="1"/>
              <a:t>lainnya</a:t>
            </a:r>
            <a:r>
              <a:rPr lang="en-US" dirty="0"/>
              <a:t>   </a:t>
            </a:r>
            <a:r>
              <a:rPr lang="en-US" dirty="0" err="1"/>
              <a:t>Permendikbudristek</a:t>
            </a:r>
            <a:r>
              <a:rPr lang="en-US" dirty="0"/>
              <a:t> no 16 </a:t>
            </a:r>
            <a:r>
              <a:rPr lang="en-US" dirty="0" err="1"/>
              <a:t>tahun</a:t>
            </a:r>
            <a:r>
              <a:rPr lang="en-US" dirty="0"/>
              <a:t> 2022, </a:t>
            </a:r>
            <a:r>
              <a:rPr lang="en-US" dirty="0" err="1"/>
              <a:t>tentang</a:t>
            </a:r>
            <a:r>
              <a:rPr lang="en-US" dirty="0"/>
              <a:t> </a:t>
            </a:r>
            <a:r>
              <a:rPr lang="en-US" dirty="0" err="1"/>
              <a:t>Standar</a:t>
            </a:r>
            <a:r>
              <a:rPr lang="en-US" dirty="0"/>
              <a:t> Proses).</a:t>
            </a:r>
          </a:p>
          <a:p>
            <a:pPr lvl="0"/>
            <a:endParaRPr lang="en-US"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646331"/>
          </a:xfrm>
          <a:prstGeom prst="rect">
            <a:avLst/>
          </a:prstGeom>
        </p:spPr>
        <p:txBody>
          <a:bodyPr wrap="square">
            <a:spAutoFit/>
          </a:bodyPr>
          <a:lstStyle/>
          <a:p>
            <a:r>
              <a:rPr lang="en-US" dirty="0">
                <a:solidFill>
                  <a:schemeClr val="bg1"/>
                </a:solidFill>
              </a:rPr>
              <a:t>9. </a:t>
            </a:r>
            <a:r>
              <a:rPr lang="en-US" dirty="0" err="1">
                <a:solidFill>
                  <a:schemeClr val="bg1"/>
                </a:solidFill>
              </a:rPr>
              <a:t>Kepala</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a:t>
            </a:r>
            <a:r>
              <a:rPr lang="en-US" dirty="0" err="1">
                <a:solidFill>
                  <a:schemeClr val="bg1"/>
                </a:solidFill>
              </a:rPr>
              <a:t>mengembangkan</a:t>
            </a:r>
            <a:r>
              <a:rPr lang="en-US" dirty="0">
                <a:solidFill>
                  <a:schemeClr val="bg1"/>
                </a:solidFill>
              </a:rPr>
              <a:t> </a:t>
            </a:r>
            <a:r>
              <a:rPr lang="en-US" dirty="0" err="1">
                <a:solidFill>
                  <a:schemeClr val="bg1"/>
                </a:solidFill>
              </a:rPr>
              <a:t>kurikulum</a:t>
            </a:r>
            <a:r>
              <a:rPr lang="en-US" dirty="0">
                <a:solidFill>
                  <a:schemeClr val="bg1"/>
                </a:solidFill>
              </a:rPr>
              <a:t> di </a:t>
            </a:r>
            <a:r>
              <a:rPr lang="en-US" dirty="0" err="1">
                <a:solidFill>
                  <a:schemeClr val="bg1"/>
                </a:solidFill>
              </a:rPr>
              <a:t>tingkat</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yang </a:t>
            </a:r>
            <a:r>
              <a:rPr lang="en-US" dirty="0" err="1">
                <a:solidFill>
                  <a:schemeClr val="bg1"/>
                </a:solidFill>
              </a:rPr>
              <a:t>selaras</a:t>
            </a:r>
            <a:r>
              <a:rPr lang="en-US" dirty="0">
                <a:solidFill>
                  <a:schemeClr val="bg1"/>
                </a:solidFill>
              </a:rPr>
              <a:t> </a:t>
            </a:r>
            <a:r>
              <a:rPr lang="en-US" dirty="0" err="1">
                <a:solidFill>
                  <a:schemeClr val="bg1"/>
                </a:solidFill>
              </a:rPr>
              <a:t>dengan</a:t>
            </a:r>
            <a:r>
              <a:rPr lang="en-US" dirty="0">
                <a:solidFill>
                  <a:schemeClr val="bg1"/>
                </a:solidFill>
              </a:rPr>
              <a:t> </a:t>
            </a:r>
            <a:r>
              <a:rPr lang="en-US" dirty="0" err="1">
                <a:solidFill>
                  <a:schemeClr val="bg1"/>
                </a:solidFill>
              </a:rPr>
              <a:t>kurikulum</a:t>
            </a:r>
            <a:r>
              <a:rPr lang="en-US" dirty="0">
                <a:solidFill>
                  <a:schemeClr val="bg1"/>
                </a:solidFill>
              </a:rPr>
              <a:t> </a:t>
            </a:r>
            <a:r>
              <a:rPr lang="en-US" dirty="0" err="1">
                <a:solidFill>
                  <a:schemeClr val="bg1"/>
                </a:solidFill>
              </a:rPr>
              <a:t>nasional</a:t>
            </a:r>
            <a:r>
              <a:rPr lang="en-US" dirty="0"/>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0282544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95424" y="46676"/>
            <a:ext cx="11152242"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9" y="1254156"/>
            <a:ext cx="4707682" cy="1200329"/>
          </a:xfrm>
          <a:prstGeom prst="rect">
            <a:avLst/>
          </a:prstGeom>
        </p:spPr>
        <p:txBody>
          <a:bodyPr wrap="square">
            <a:spAutoFit/>
          </a:bodyPr>
          <a:lstStyle/>
          <a:p>
            <a:r>
              <a:rPr lang="en-US" b="1" dirty="0">
                <a:solidFill>
                  <a:schemeClr val="bg1"/>
                </a:solidFill>
              </a:rPr>
              <a:t>9.2. </a:t>
            </a:r>
            <a:r>
              <a:rPr lang="en-US" dirty="0" err="1">
                <a:solidFill>
                  <a:schemeClr val="bg1"/>
                </a:solidFill>
              </a:rPr>
              <a:t>Mengembangkan</a:t>
            </a:r>
            <a:r>
              <a:rPr lang="en-US" dirty="0">
                <a:solidFill>
                  <a:schemeClr val="bg1"/>
                </a:solidFill>
              </a:rPr>
              <a:t> </a:t>
            </a:r>
            <a:r>
              <a:rPr lang="en-US" dirty="0" err="1">
                <a:solidFill>
                  <a:schemeClr val="bg1"/>
                </a:solidFill>
              </a:rPr>
              <a:t>kurikulum</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yang </a:t>
            </a:r>
            <a:r>
              <a:rPr lang="en-US" dirty="0" err="1">
                <a:solidFill>
                  <a:schemeClr val="bg1"/>
                </a:solidFill>
              </a:rPr>
              <a:t>relevan</a:t>
            </a:r>
            <a:r>
              <a:rPr lang="en-US" dirty="0">
                <a:solidFill>
                  <a:schemeClr val="bg1"/>
                </a:solidFill>
              </a:rPr>
              <a:t> </a:t>
            </a:r>
            <a:r>
              <a:rPr lang="en-US" dirty="0" err="1">
                <a:solidFill>
                  <a:schemeClr val="bg1"/>
                </a:solidFill>
              </a:rPr>
              <a:t>dengan</a:t>
            </a:r>
            <a:r>
              <a:rPr lang="en-US" dirty="0">
                <a:solidFill>
                  <a:schemeClr val="bg1"/>
                </a:solidFill>
              </a:rPr>
              <a:t> </a:t>
            </a:r>
            <a:r>
              <a:rPr lang="en-US" dirty="0" err="1">
                <a:solidFill>
                  <a:schemeClr val="bg1"/>
                </a:solidFill>
              </a:rPr>
              <a:t>kebutuhan</a:t>
            </a:r>
            <a:r>
              <a:rPr lang="en-US" dirty="0">
                <a:solidFill>
                  <a:schemeClr val="bg1"/>
                </a:solidFill>
              </a:rPr>
              <a:t> </a:t>
            </a:r>
            <a:r>
              <a:rPr lang="en-US" dirty="0" err="1">
                <a:solidFill>
                  <a:schemeClr val="bg1"/>
                </a:solidFill>
              </a:rPr>
              <a:t>belajar</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 dan </a:t>
            </a:r>
            <a:r>
              <a:rPr lang="en-US" dirty="0" err="1">
                <a:solidFill>
                  <a:schemeClr val="bg1"/>
                </a:solidFill>
              </a:rPr>
              <a:t>merujuk</a:t>
            </a:r>
            <a:r>
              <a:rPr lang="en-US" dirty="0">
                <a:solidFill>
                  <a:schemeClr val="bg1"/>
                </a:solidFill>
              </a:rPr>
              <a:t> pada </a:t>
            </a:r>
            <a:r>
              <a:rPr lang="en-US" dirty="0" err="1">
                <a:solidFill>
                  <a:schemeClr val="bg1"/>
                </a:solidFill>
              </a:rPr>
              <a:t>kurikulum</a:t>
            </a:r>
            <a:r>
              <a:rPr lang="en-US" dirty="0">
                <a:solidFill>
                  <a:schemeClr val="bg1"/>
                </a:solidFill>
              </a:rPr>
              <a:t> </a:t>
            </a:r>
            <a:r>
              <a:rPr lang="en-US" dirty="0" err="1">
                <a:solidFill>
                  <a:schemeClr val="bg1"/>
                </a:solidFill>
              </a:rPr>
              <a:t>nasional</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7420656" y="5500228"/>
            <a:ext cx="4327009" cy="1015663"/>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42900" lvl="0" indent="-342900">
              <a:buFont typeface="Wingdings" panose="05000000000000000000" pitchFamily="2" charset="2"/>
              <a:buChar char="§"/>
            </a:pPr>
            <a:r>
              <a:rPr lang="en-US" sz="2000" dirty="0">
                <a:solidFill>
                  <a:schemeClr val="tx1"/>
                </a:solidFill>
              </a:rPr>
              <a:t>Hasil </a:t>
            </a:r>
            <a:r>
              <a:rPr lang="en-US" sz="2000" dirty="0" err="1">
                <a:solidFill>
                  <a:schemeClr val="tx1"/>
                </a:solidFill>
              </a:rPr>
              <a:t>analisis</a:t>
            </a:r>
            <a:r>
              <a:rPr lang="en-US" sz="2000" dirty="0">
                <a:solidFill>
                  <a:schemeClr val="tx1"/>
                </a:solidFill>
              </a:rPr>
              <a:t> </a:t>
            </a:r>
            <a:r>
              <a:rPr lang="en-US" sz="2000" dirty="0" err="1">
                <a:solidFill>
                  <a:schemeClr val="tx1"/>
                </a:solidFill>
              </a:rPr>
              <a:t>karakteristik</a:t>
            </a:r>
            <a:r>
              <a:rPr lang="en-US" sz="2000" dirty="0">
                <a:solidFill>
                  <a:schemeClr val="tx1"/>
                </a:solidFill>
              </a:rPr>
              <a:t> madrasah</a:t>
            </a:r>
          </a:p>
          <a:p>
            <a:pPr marL="342900" lvl="0" indent="-342900">
              <a:buFont typeface="Wingdings" panose="05000000000000000000" pitchFamily="2" charset="2"/>
              <a:buChar char="§"/>
            </a:pPr>
            <a:r>
              <a:rPr lang="en-US" sz="2000" dirty="0" err="1">
                <a:solidFill>
                  <a:schemeClr val="tx1"/>
                </a:solidFill>
              </a:rPr>
              <a:t>Dokumen</a:t>
            </a:r>
            <a:r>
              <a:rPr lang="en-US" sz="2000" dirty="0">
                <a:solidFill>
                  <a:schemeClr val="tx1"/>
                </a:solidFill>
              </a:rPr>
              <a:t> </a:t>
            </a:r>
            <a:r>
              <a:rPr lang="en-US" sz="2000" dirty="0" err="1">
                <a:solidFill>
                  <a:schemeClr val="tx1"/>
                </a:solidFill>
              </a:rPr>
              <a:t>Kurikulum</a:t>
            </a:r>
            <a:r>
              <a:rPr lang="en-US" sz="2000" dirty="0">
                <a:solidFill>
                  <a:schemeClr val="tx1"/>
                </a:solidFill>
              </a:rPr>
              <a:t> Madrasah</a:t>
            </a:r>
          </a:p>
        </p:txBody>
      </p:sp>
      <p:sp>
        <p:nvSpPr>
          <p:cNvPr id="17" name="Rectangle 16"/>
          <p:cNvSpPr/>
          <p:nvPr/>
        </p:nvSpPr>
        <p:spPr>
          <a:xfrm>
            <a:off x="7420655" y="2832475"/>
            <a:ext cx="4327010" cy="2431435"/>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dirty="0"/>
              <a:t> </a:t>
            </a:r>
            <a:r>
              <a:rPr lang="en-US" dirty="0" err="1"/>
              <a:t>bukti</a:t>
            </a:r>
            <a:r>
              <a:rPr lang="en-US" dirty="0"/>
              <a:t> </a:t>
            </a:r>
            <a:r>
              <a:rPr lang="en-US" dirty="0" err="1"/>
              <a:t>adanya</a:t>
            </a:r>
            <a:r>
              <a:rPr lang="en-US" dirty="0"/>
              <a:t> </a:t>
            </a:r>
            <a:r>
              <a:rPr lang="en-US" dirty="0" err="1"/>
              <a:t>pertimbangan</a:t>
            </a:r>
            <a:r>
              <a:rPr lang="en-US" dirty="0"/>
              <a:t> </a:t>
            </a:r>
            <a:r>
              <a:rPr lang="en-US" dirty="0" err="1"/>
              <a:t>mengenai</a:t>
            </a:r>
            <a:r>
              <a:rPr lang="en-US" dirty="0"/>
              <a:t> </a:t>
            </a:r>
            <a:r>
              <a:rPr lang="en-US" dirty="0" err="1"/>
              <a:t>kebutuhan</a:t>
            </a:r>
            <a:r>
              <a:rPr lang="en-US" dirty="0"/>
              <a:t> murid  </a:t>
            </a:r>
          </a:p>
          <a:p>
            <a:r>
              <a:rPr lang="en-US" dirty="0"/>
              <a:t>di </a:t>
            </a:r>
            <a:r>
              <a:rPr lang="en-US" dirty="0" err="1"/>
              <a:t>dalam</a:t>
            </a:r>
            <a:r>
              <a:rPr lang="en-US" dirty="0"/>
              <a:t> </a:t>
            </a:r>
            <a:r>
              <a:rPr lang="en-US" dirty="0" err="1"/>
              <a:t>penyusunan</a:t>
            </a:r>
            <a:r>
              <a:rPr lang="en-US" dirty="0"/>
              <a:t> </a:t>
            </a:r>
            <a:r>
              <a:rPr lang="en-US" dirty="0" err="1"/>
              <a:t>kurikulum</a:t>
            </a:r>
            <a:r>
              <a:rPr lang="en-US" dirty="0"/>
              <a:t> </a:t>
            </a:r>
            <a:r>
              <a:rPr lang="en-US" dirty="0" err="1"/>
              <a:t>sekolah</a:t>
            </a:r>
            <a:r>
              <a:rPr lang="en-US" dirty="0"/>
              <a:t>.</a:t>
            </a:r>
          </a:p>
          <a:p>
            <a:endParaRPr lang="en-US" dirty="0"/>
          </a:p>
          <a:p>
            <a:pPr lvl="0"/>
            <a:r>
              <a:rPr lang="en-US" sz="2000" b="1" dirty="0" err="1"/>
              <a:t>wawancara</a:t>
            </a:r>
            <a:r>
              <a:rPr lang="en-US" sz="2000" b="1" dirty="0"/>
              <a:t> </a:t>
            </a:r>
            <a:r>
              <a:rPr lang="en-US" sz="2000" dirty="0" err="1"/>
              <a:t>kepala</a:t>
            </a:r>
            <a:r>
              <a:rPr lang="en-US" sz="2000" dirty="0"/>
              <a:t> </a:t>
            </a:r>
            <a:r>
              <a:rPr lang="en-US" sz="2000" dirty="0" err="1"/>
              <a:t>sekolah</a:t>
            </a:r>
            <a:r>
              <a:rPr lang="en-US" sz="2000" dirty="0"/>
              <a:t> </a:t>
            </a:r>
            <a:r>
              <a:rPr lang="en-US" sz="2000" dirty="0" err="1"/>
              <a:t>tentang</a:t>
            </a:r>
            <a:r>
              <a:rPr lang="en-US" sz="2000" dirty="0"/>
              <a:t> </a:t>
            </a:r>
            <a:r>
              <a:rPr lang="en-US" sz="2000" dirty="0" err="1"/>
              <a:t>hasil</a:t>
            </a:r>
            <a:r>
              <a:rPr lang="en-US" sz="2000" dirty="0"/>
              <a:t> </a:t>
            </a:r>
            <a:r>
              <a:rPr lang="en-US" sz="2000" dirty="0" err="1"/>
              <a:t>bagaimana</a:t>
            </a:r>
            <a:r>
              <a:rPr lang="en-US" sz="2000" dirty="0"/>
              <a:t> proses </a:t>
            </a:r>
            <a:r>
              <a:rPr lang="en-US" sz="2000" dirty="0" err="1"/>
              <a:t>mengembangkan</a:t>
            </a:r>
            <a:r>
              <a:rPr lang="en-US" sz="2000" dirty="0"/>
              <a:t> </a:t>
            </a:r>
            <a:r>
              <a:rPr lang="en-US" sz="2000" dirty="0" err="1"/>
              <a:t>kurikulum</a:t>
            </a:r>
            <a:r>
              <a:rPr lang="en-US" sz="2000" dirty="0"/>
              <a:t> </a:t>
            </a:r>
            <a:r>
              <a:rPr lang="en-US" sz="2000" dirty="0" err="1"/>
              <a:t>sekolah</a:t>
            </a:r>
            <a:r>
              <a:rPr lang="en-US" sz="2000" dirty="0"/>
              <a:t> yang </a:t>
            </a:r>
            <a:r>
              <a:rPr lang="en-US" sz="2000" dirty="0" err="1"/>
              <a:t>mempertimbangkan</a:t>
            </a:r>
            <a:r>
              <a:rPr lang="en-US" sz="2000" dirty="0"/>
              <a:t> </a:t>
            </a:r>
            <a:r>
              <a:rPr lang="en-US" sz="2000" dirty="0" err="1"/>
              <a:t>kebutuhan</a:t>
            </a:r>
            <a:r>
              <a:rPr lang="en-US" sz="2000" dirty="0"/>
              <a:t> murid.</a:t>
            </a:r>
          </a:p>
        </p:txBody>
      </p:sp>
      <p:sp>
        <p:nvSpPr>
          <p:cNvPr id="3" name="Rectangle 2">
            <a:extLst>
              <a:ext uri="{FF2B5EF4-FFF2-40B4-BE49-F238E27FC236}">
                <a16:creationId xmlns:a16="http://schemas.microsoft.com/office/drawing/2014/main" id="{E591C3A5-CB48-277D-5F9C-2E9F03316A29}"/>
              </a:ext>
            </a:extLst>
          </p:cNvPr>
          <p:cNvSpPr/>
          <p:nvPr/>
        </p:nvSpPr>
        <p:spPr>
          <a:xfrm>
            <a:off x="135055" y="2668684"/>
            <a:ext cx="7050245" cy="384720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sz="2000" dirty="0" err="1"/>
              <a:t>mengembangkan</a:t>
            </a:r>
            <a:r>
              <a:rPr lang="en-US" sz="2000" dirty="0"/>
              <a:t> </a:t>
            </a:r>
            <a:r>
              <a:rPr lang="en-US" sz="2000" b="1" dirty="0" err="1"/>
              <a:t>kurikulum</a:t>
            </a:r>
            <a:r>
              <a:rPr lang="en-US" sz="2000" b="1" dirty="0"/>
              <a:t>  </a:t>
            </a:r>
            <a:r>
              <a:rPr lang="en-US" sz="2000" b="1" dirty="0" err="1"/>
              <a:t>sekolah</a:t>
            </a:r>
            <a:r>
              <a:rPr lang="en-US" sz="2000" b="1" dirty="0"/>
              <a:t>  yang </a:t>
            </a:r>
            <a:r>
              <a:rPr lang="en-US" sz="2000" b="1" dirty="0" err="1"/>
              <a:t>relevan</a:t>
            </a:r>
            <a:r>
              <a:rPr lang="en-US" sz="2000" b="1" dirty="0"/>
              <a:t>  </a:t>
            </a:r>
            <a:r>
              <a:rPr lang="en-US" sz="2000" dirty="0" err="1"/>
              <a:t>dengan</a:t>
            </a:r>
            <a:r>
              <a:rPr lang="en-US" sz="2000" dirty="0"/>
              <a:t> </a:t>
            </a:r>
            <a:r>
              <a:rPr lang="en-US" sz="2000" dirty="0" err="1"/>
              <a:t>kebutuhan</a:t>
            </a:r>
            <a:r>
              <a:rPr lang="en-US" sz="2000" dirty="0"/>
              <a:t> </a:t>
            </a:r>
            <a:r>
              <a:rPr lang="en-US" sz="2000" dirty="0" err="1"/>
              <a:t>belajar</a:t>
            </a:r>
            <a:r>
              <a:rPr lang="en-US" sz="2000" dirty="0"/>
              <a:t>  murid  dan </a:t>
            </a:r>
            <a:r>
              <a:rPr lang="en-US" sz="2000" dirty="0" err="1"/>
              <a:t>merujuk</a:t>
            </a:r>
            <a:r>
              <a:rPr lang="en-US" sz="2000" dirty="0"/>
              <a:t> pada </a:t>
            </a:r>
            <a:r>
              <a:rPr lang="en-US" sz="2000" dirty="0" err="1"/>
              <a:t>kurikulum</a:t>
            </a:r>
            <a:r>
              <a:rPr lang="en-US" sz="2000" dirty="0"/>
              <a:t> </a:t>
            </a:r>
            <a:r>
              <a:rPr lang="en-US" sz="2000" dirty="0" err="1"/>
              <a:t>nasional</a:t>
            </a:r>
            <a:endParaRPr lang="en-US" sz="2000" dirty="0"/>
          </a:p>
          <a:p>
            <a:r>
              <a:rPr lang="en-US" sz="2000" dirty="0"/>
              <a:t>Agar </a:t>
            </a:r>
            <a:r>
              <a:rPr lang="en-US" sz="2000" dirty="0" err="1"/>
              <a:t>terus</a:t>
            </a:r>
            <a:r>
              <a:rPr lang="en-US" sz="2000" dirty="0"/>
              <a:t>  </a:t>
            </a:r>
            <a:r>
              <a:rPr lang="en-US" sz="2000" dirty="0" err="1"/>
              <a:t>relevan</a:t>
            </a:r>
            <a:r>
              <a:rPr lang="en-US" sz="2000" dirty="0"/>
              <a:t>  </a:t>
            </a:r>
            <a:r>
              <a:rPr lang="en-US" sz="2000" dirty="0" err="1"/>
              <a:t>dengan</a:t>
            </a:r>
            <a:r>
              <a:rPr lang="en-US" sz="2000" dirty="0"/>
              <a:t> </a:t>
            </a:r>
            <a:r>
              <a:rPr lang="en-US" sz="2000" dirty="0" err="1"/>
              <a:t>kebutuhan</a:t>
            </a:r>
            <a:r>
              <a:rPr lang="en-US" sz="2000" dirty="0"/>
              <a:t> </a:t>
            </a:r>
            <a:r>
              <a:rPr lang="en-US" sz="2000" dirty="0" err="1"/>
              <a:t>belajar</a:t>
            </a:r>
            <a:r>
              <a:rPr lang="en-US" sz="2000" dirty="0"/>
              <a:t>  murid,  </a:t>
            </a:r>
            <a:r>
              <a:rPr lang="en-US" sz="2000" dirty="0" err="1"/>
              <a:t>maka</a:t>
            </a:r>
            <a:r>
              <a:rPr lang="en-US" sz="2000" dirty="0"/>
              <a:t> </a:t>
            </a:r>
            <a:r>
              <a:rPr lang="en-US" sz="2000" dirty="0" err="1"/>
              <a:t>rencana</a:t>
            </a:r>
            <a:r>
              <a:rPr lang="en-US" sz="2000" dirty="0"/>
              <a:t> </a:t>
            </a:r>
            <a:r>
              <a:rPr lang="en-US" sz="2000" dirty="0" err="1"/>
              <a:t>pembelajaran</a:t>
            </a:r>
            <a:r>
              <a:rPr lang="en-US" sz="2000" dirty="0"/>
              <a:t> </a:t>
            </a:r>
            <a:r>
              <a:rPr lang="en-US" sz="2000" dirty="0" err="1"/>
              <a:t>untuk</a:t>
            </a:r>
            <a:r>
              <a:rPr lang="en-US" sz="2000" dirty="0"/>
              <a:t> </a:t>
            </a:r>
            <a:r>
              <a:rPr lang="en-US" sz="2000" dirty="0" err="1"/>
              <a:t>satu</a:t>
            </a:r>
            <a:r>
              <a:rPr lang="en-US" sz="2000" dirty="0"/>
              <a:t> </a:t>
            </a:r>
            <a:r>
              <a:rPr lang="en-US" sz="2000" dirty="0" err="1"/>
              <a:t>tahun</a:t>
            </a:r>
            <a:r>
              <a:rPr lang="en-US" sz="2000" dirty="0"/>
              <a:t> </a:t>
            </a:r>
            <a:r>
              <a:rPr lang="en-US" sz="2000" dirty="0" err="1"/>
              <a:t>ajaran</a:t>
            </a:r>
            <a:r>
              <a:rPr lang="en-US" sz="2000" dirty="0"/>
              <a:t>  </a:t>
            </a:r>
            <a:r>
              <a:rPr lang="en-US" sz="2000" dirty="0" err="1"/>
              <a:t>ke</a:t>
            </a:r>
            <a:r>
              <a:rPr lang="en-US" sz="2000" dirty="0"/>
              <a:t> </a:t>
            </a:r>
            <a:r>
              <a:rPr lang="en-US" sz="2000" dirty="0" err="1"/>
              <a:t>depan</a:t>
            </a:r>
            <a:r>
              <a:rPr lang="en-US" sz="2000" dirty="0"/>
              <a:t>  yang </a:t>
            </a:r>
            <a:r>
              <a:rPr lang="en-US" sz="2000" dirty="0" err="1"/>
              <a:t>termuat</a:t>
            </a:r>
            <a:r>
              <a:rPr lang="en-US" sz="2000" dirty="0"/>
              <a:t> </a:t>
            </a:r>
            <a:r>
              <a:rPr lang="en-US" sz="2000" dirty="0" err="1"/>
              <a:t>kurikulum</a:t>
            </a:r>
            <a:r>
              <a:rPr lang="en-US" sz="2000" dirty="0"/>
              <a:t>  </a:t>
            </a:r>
            <a:r>
              <a:rPr lang="en-US" sz="2000" dirty="0" err="1"/>
              <a:t>sekolah</a:t>
            </a:r>
            <a:r>
              <a:rPr lang="en-US" sz="2000" dirty="0"/>
              <a:t>,  </a:t>
            </a:r>
            <a:r>
              <a:rPr lang="en-US" sz="2000" dirty="0" err="1"/>
              <a:t>perlu</a:t>
            </a:r>
            <a:r>
              <a:rPr lang="en-US" sz="2000" dirty="0"/>
              <a:t>  </a:t>
            </a:r>
            <a:r>
              <a:rPr lang="en-US" sz="2000" dirty="0" err="1"/>
              <a:t>terus</a:t>
            </a:r>
            <a:r>
              <a:rPr lang="en-US" sz="2000" dirty="0"/>
              <a:t> </a:t>
            </a:r>
            <a:r>
              <a:rPr lang="en-US" sz="2000" dirty="0" err="1"/>
              <a:t>dievaluasi</a:t>
            </a:r>
            <a:r>
              <a:rPr lang="en-US" sz="2000" dirty="0"/>
              <a:t>  </a:t>
            </a:r>
            <a:r>
              <a:rPr lang="en-US" sz="2000" dirty="0" err="1"/>
              <a:t>dengan</a:t>
            </a:r>
            <a:r>
              <a:rPr lang="en-US" sz="2000" dirty="0"/>
              <a:t> </a:t>
            </a:r>
            <a:r>
              <a:rPr lang="en-US" sz="2000" dirty="0" err="1"/>
              <a:t>menggunakan</a:t>
            </a:r>
            <a:r>
              <a:rPr lang="en-US" sz="2000" dirty="0"/>
              <a:t> </a:t>
            </a:r>
            <a:r>
              <a:rPr lang="en-US" sz="2000" dirty="0" err="1"/>
              <a:t>berbagai</a:t>
            </a:r>
            <a:r>
              <a:rPr lang="en-US" sz="2000" dirty="0"/>
              <a:t> data, </a:t>
            </a:r>
            <a:r>
              <a:rPr lang="en-US" sz="2000" dirty="0" err="1"/>
              <a:t>sebagaimana</a:t>
            </a:r>
            <a:r>
              <a:rPr lang="en-US" sz="2000" dirty="0"/>
              <a:t>  </a:t>
            </a:r>
            <a:r>
              <a:rPr lang="en-US" sz="2000" dirty="0" err="1"/>
              <a:t>halnya</a:t>
            </a:r>
            <a:r>
              <a:rPr lang="en-US" sz="2000" dirty="0"/>
              <a:t>  proses  </a:t>
            </a:r>
            <a:r>
              <a:rPr lang="en-US" sz="2000" dirty="0" err="1"/>
              <a:t>penyusunan</a:t>
            </a:r>
            <a:r>
              <a:rPr lang="en-US" sz="2000" dirty="0"/>
              <a:t> </a:t>
            </a:r>
            <a:r>
              <a:rPr lang="en-US" sz="2000" dirty="0" err="1"/>
              <a:t>rencana</a:t>
            </a:r>
            <a:r>
              <a:rPr lang="en-US" sz="2000" dirty="0"/>
              <a:t> </a:t>
            </a:r>
            <a:r>
              <a:rPr lang="en-US" sz="2000" dirty="0" err="1"/>
              <a:t>kegiatan</a:t>
            </a:r>
            <a:r>
              <a:rPr lang="en-US" sz="2000" dirty="0"/>
              <a:t> </a:t>
            </a:r>
            <a:r>
              <a:rPr lang="en-US" sz="2000" dirty="0" err="1"/>
              <a:t>tahunan</a:t>
            </a:r>
            <a:r>
              <a:rPr lang="en-US" sz="2000" dirty="0"/>
              <a:t>. </a:t>
            </a:r>
            <a:r>
              <a:rPr lang="en-US" sz="2000" dirty="0" err="1"/>
              <a:t>Layanan</a:t>
            </a:r>
            <a:r>
              <a:rPr lang="en-US" sz="2000" dirty="0"/>
              <a:t> </a:t>
            </a:r>
            <a:r>
              <a:rPr lang="en-US" sz="2000" dirty="0" err="1"/>
              <a:t>pembelajaran</a:t>
            </a:r>
            <a:r>
              <a:rPr lang="en-US" sz="2000" dirty="0"/>
              <a:t> </a:t>
            </a:r>
            <a:r>
              <a:rPr lang="en-US" sz="2000" dirty="0" err="1"/>
              <a:t>adalah</a:t>
            </a:r>
            <a:r>
              <a:rPr lang="en-US" sz="2000" dirty="0"/>
              <a:t> </a:t>
            </a:r>
            <a:r>
              <a:rPr lang="en-US" sz="2000" dirty="0" err="1"/>
              <a:t>esensi</a:t>
            </a:r>
            <a:r>
              <a:rPr lang="en-US" sz="2000" dirty="0"/>
              <a:t> </a:t>
            </a:r>
            <a:r>
              <a:rPr lang="en-US" sz="2000" dirty="0" err="1"/>
              <a:t>dari</a:t>
            </a:r>
            <a:r>
              <a:rPr lang="en-US" sz="2000" dirty="0"/>
              <a:t> </a:t>
            </a:r>
            <a:r>
              <a:rPr lang="en-US" sz="2000" dirty="0" err="1"/>
              <a:t>keberadaan</a:t>
            </a:r>
            <a:r>
              <a:rPr lang="en-US" sz="2000" dirty="0"/>
              <a:t> </a:t>
            </a:r>
            <a:r>
              <a:rPr lang="en-US" sz="2000" dirty="0" err="1"/>
              <a:t>sekolah</a:t>
            </a:r>
            <a:r>
              <a:rPr lang="en-US" sz="2000" dirty="0"/>
              <a:t>, </a:t>
            </a:r>
            <a:r>
              <a:rPr lang="en-US" sz="2000" dirty="0" err="1"/>
              <a:t>sehingga</a:t>
            </a:r>
            <a:r>
              <a:rPr lang="en-US" sz="2000" dirty="0"/>
              <a:t> </a:t>
            </a:r>
            <a:r>
              <a:rPr lang="en-US" sz="2000" dirty="0" err="1"/>
              <a:t>perlu</a:t>
            </a:r>
            <a:r>
              <a:rPr lang="en-US" sz="2000" dirty="0"/>
              <a:t> </a:t>
            </a:r>
            <a:r>
              <a:rPr lang="en-US" sz="2000" dirty="0" err="1"/>
              <a:t>menjadi</a:t>
            </a:r>
            <a:r>
              <a:rPr lang="en-US" sz="2000" dirty="0"/>
              <a:t> </a:t>
            </a:r>
            <a:r>
              <a:rPr lang="en-US" sz="2000" dirty="0" err="1"/>
              <a:t>hal</a:t>
            </a:r>
            <a:r>
              <a:rPr lang="en-US" sz="2000" dirty="0"/>
              <a:t> </a:t>
            </a:r>
            <a:r>
              <a:rPr lang="en-US" sz="2000" dirty="0" err="1"/>
              <a:t>pertama</a:t>
            </a:r>
            <a:r>
              <a:rPr lang="en-US" sz="2000" dirty="0"/>
              <a:t> yang </a:t>
            </a:r>
            <a:r>
              <a:rPr lang="en-US" sz="2000" dirty="0" err="1"/>
              <a:t>ditinjau</a:t>
            </a:r>
            <a:r>
              <a:rPr lang="en-US" sz="2000" dirty="0"/>
              <a:t> </a:t>
            </a:r>
            <a:r>
              <a:rPr lang="en-US" sz="2000" dirty="0" err="1"/>
              <a:t>dalam</a:t>
            </a:r>
            <a:r>
              <a:rPr lang="en-US" sz="2000" dirty="0"/>
              <a:t> </a:t>
            </a:r>
            <a:r>
              <a:rPr lang="en-US" sz="2000" dirty="0" err="1"/>
              <a:t>upaya</a:t>
            </a:r>
            <a:r>
              <a:rPr lang="en-US" sz="2000" dirty="0"/>
              <a:t> </a:t>
            </a:r>
            <a:r>
              <a:rPr lang="en-US" sz="2000" dirty="0" err="1"/>
              <a:t>peningkatan</a:t>
            </a:r>
            <a:r>
              <a:rPr lang="en-US" sz="2000" dirty="0"/>
              <a:t> </a:t>
            </a:r>
            <a:r>
              <a:rPr lang="en-US" sz="2000" dirty="0" err="1"/>
              <a:t>layanan</a:t>
            </a:r>
            <a:r>
              <a:rPr lang="en-US" sz="2000" dirty="0"/>
              <a:t>   </a:t>
            </a:r>
            <a:r>
              <a:rPr lang="en-US" sz="2000" dirty="0" err="1"/>
              <a:t>Permendikbudristek</a:t>
            </a:r>
            <a:r>
              <a:rPr lang="en-US" sz="2000" dirty="0"/>
              <a:t> no 47 </a:t>
            </a:r>
            <a:r>
              <a:rPr lang="en-US" sz="2000" dirty="0" err="1"/>
              <a:t>tahun</a:t>
            </a:r>
            <a:r>
              <a:rPr lang="en-US" sz="2000" dirty="0"/>
              <a:t> 2023 </a:t>
            </a:r>
            <a:r>
              <a:rPr lang="en-US" sz="2000" dirty="0" err="1"/>
              <a:t>tentang</a:t>
            </a:r>
            <a:r>
              <a:rPr lang="en-US" sz="2000" dirty="0"/>
              <a:t> </a:t>
            </a:r>
            <a:r>
              <a:rPr lang="en-US" sz="2000" dirty="0" err="1"/>
              <a:t>Standar</a:t>
            </a:r>
            <a:r>
              <a:rPr lang="en-US" sz="2000" dirty="0"/>
              <a:t> </a:t>
            </a:r>
            <a:r>
              <a:rPr lang="en-US" sz="2000" dirty="0" err="1"/>
              <a:t>Pengelolaan</a:t>
            </a:r>
            <a:r>
              <a:rPr lang="en-US" sz="2000" dirty="0"/>
              <a:t>)</a:t>
            </a:r>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r>
              <a:rPr lang="en-US" dirty="0">
                <a:solidFill>
                  <a:schemeClr val="bg1"/>
                </a:solidFill>
              </a:rPr>
              <a:t>9. </a:t>
            </a:r>
            <a:r>
              <a:rPr lang="en-US" sz="2000" dirty="0" err="1">
                <a:solidFill>
                  <a:schemeClr val="bg1"/>
                </a:solidFill>
              </a:rPr>
              <a:t>Kepala</a:t>
            </a:r>
            <a:r>
              <a:rPr lang="en-US" sz="2000" dirty="0">
                <a:solidFill>
                  <a:schemeClr val="bg1"/>
                </a:solidFill>
              </a:rPr>
              <a:t> </a:t>
            </a:r>
            <a:r>
              <a:rPr lang="en-US" sz="2000" dirty="0" err="1">
                <a:solidFill>
                  <a:schemeClr val="bg1"/>
                </a:solidFill>
              </a:rPr>
              <a:t>satuan</a:t>
            </a:r>
            <a:r>
              <a:rPr lang="en-US" sz="2000" dirty="0">
                <a:solidFill>
                  <a:schemeClr val="bg1"/>
                </a:solidFill>
              </a:rPr>
              <a:t> </a:t>
            </a:r>
            <a:r>
              <a:rPr lang="en-US" sz="2000" dirty="0" err="1">
                <a:solidFill>
                  <a:schemeClr val="bg1"/>
                </a:solidFill>
              </a:rPr>
              <a:t>pendidikan</a:t>
            </a:r>
            <a:r>
              <a:rPr lang="en-US" sz="2000" dirty="0">
                <a:solidFill>
                  <a:schemeClr val="bg1"/>
                </a:solidFill>
              </a:rPr>
              <a:t> </a:t>
            </a:r>
            <a:r>
              <a:rPr lang="en-US" sz="2000" dirty="0" err="1">
                <a:solidFill>
                  <a:schemeClr val="bg1"/>
                </a:solidFill>
              </a:rPr>
              <a:t>mengembangkan</a:t>
            </a:r>
            <a:r>
              <a:rPr lang="en-US" sz="2000" dirty="0">
                <a:solidFill>
                  <a:schemeClr val="bg1"/>
                </a:solidFill>
              </a:rPr>
              <a:t> </a:t>
            </a:r>
            <a:r>
              <a:rPr lang="en-US" sz="2000" dirty="0" err="1">
                <a:solidFill>
                  <a:schemeClr val="bg1"/>
                </a:solidFill>
              </a:rPr>
              <a:t>kurikulum</a:t>
            </a:r>
            <a:r>
              <a:rPr lang="en-US" sz="2000" dirty="0">
                <a:solidFill>
                  <a:schemeClr val="bg1"/>
                </a:solidFill>
              </a:rPr>
              <a:t> di </a:t>
            </a:r>
            <a:r>
              <a:rPr lang="en-US" sz="2000" dirty="0" err="1">
                <a:solidFill>
                  <a:schemeClr val="bg1"/>
                </a:solidFill>
              </a:rPr>
              <a:t>tingkat</a:t>
            </a:r>
            <a:r>
              <a:rPr lang="en-US" sz="2000" dirty="0">
                <a:solidFill>
                  <a:schemeClr val="bg1"/>
                </a:solidFill>
              </a:rPr>
              <a:t> </a:t>
            </a:r>
            <a:r>
              <a:rPr lang="en-US" sz="2000" dirty="0" err="1">
                <a:solidFill>
                  <a:schemeClr val="bg1"/>
                </a:solidFill>
              </a:rPr>
              <a:t>satuan</a:t>
            </a:r>
            <a:r>
              <a:rPr lang="en-US" sz="2000" dirty="0">
                <a:solidFill>
                  <a:schemeClr val="bg1"/>
                </a:solidFill>
              </a:rPr>
              <a:t> </a:t>
            </a:r>
            <a:r>
              <a:rPr lang="en-US" sz="2000" dirty="0" err="1">
                <a:solidFill>
                  <a:schemeClr val="bg1"/>
                </a:solidFill>
              </a:rPr>
              <a:t>pendidikan</a:t>
            </a:r>
            <a:r>
              <a:rPr lang="en-US" sz="2000" dirty="0">
                <a:solidFill>
                  <a:schemeClr val="bg1"/>
                </a:solidFill>
              </a:rPr>
              <a:t> yang </a:t>
            </a:r>
            <a:r>
              <a:rPr lang="en-US" sz="2000" dirty="0" err="1">
                <a:solidFill>
                  <a:schemeClr val="bg1"/>
                </a:solidFill>
              </a:rPr>
              <a:t>selaras</a:t>
            </a:r>
            <a:r>
              <a:rPr lang="en-US" sz="2000" dirty="0">
                <a:solidFill>
                  <a:schemeClr val="bg1"/>
                </a:solidFill>
              </a:rPr>
              <a:t> </a:t>
            </a:r>
            <a:r>
              <a:rPr lang="en-US" sz="2000" dirty="0" err="1">
                <a:solidFill>
                  <a:schemeClr val="bg1"/>
                </a:solidFill>
              </a:rPr>
              <a:t>dengan</a:t>
            </a:r>
            <a:r>
              <a:rPr lang="en-US" sz="2000" dirty="0">
                <a:solidFill>
                  <a:schemeClr val="bg1"/>
                </a:solidFill>
              </a:rPr>
              <a:t> </a:t>
            </a:r>
            <a:r>
              <a:rPr lang="en-US" sz="2000" dirty="0" err="1">
                <a:solidFill>
                  <a:schemeClr val="bg1"/>
                </a:solidFill>
              </a:rPr>
              <a:t>kurikulum</a:t>
            </a:r>
            <a:r>
              <a:rPr lang="en-US" sz="2000" dirty="0">
                <a:solidFill>
                  <a:schemeClr val="bg1"/>
                </a:solidFill>
              </a:rPr>
              <a:t> </a:t>
            </a:r>
            <a:r>
              <a:rPr lang="en-US" sz="2000" dirty="0" err="1">
                <a:solidFill>
                  <a:schemeClr val="bg1"/>
                </a:solidFill>
              </a:rPr>
              <a:t>nasional</a:t>
            </a:r>
            <a:r>
              <a:rPr lang="en-US" sz="2000" dirty="0"/>
              <a:t>.</a:t>
            </a:r>
            <a:endParaRPr lang="id-ID" sz="20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6201803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7321" y="46676"/>
            <a:ext cx="11036595" cy="878837"/>
          </a:xfrm>
        </p:spPr>
        <p:txBody>
          <a:bodyPr>
            <a:noAutofit/>
          </a:bodyPr>
          <a:lstStyle/>
          <a:p>
            <a:pPr algn="ctr"/>
            <a:r>
              <a:rPr lang="en-US" sz="2000" b="1" dirty="0">
                <a:solidFill>
                  <a:srgbClr val="FF0000"/>
                </a:solidFill>
                <a:latin typeface="Century Gothic"/>
                <a:sym typeface="Century Gothic"/>
              </a:rPr>
              <a:t>B.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kepala</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Pendidikan </a:t>
            </a:r>
            <a:r>
              <a:rPr lang="en-US" sz="2000" b="1" dirty="0" err="1">
                <a:solidFill>
                  <a:srgbClr val="FF0000"/>
                </a:solidFill>
                <a:latin typeface="Century Gothic"/>
                <a:sym typeface="Century Gothic"/>
              </a:rPr>
              <a:t>dalam</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pengelolaan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satuan</a:t>
            </a:r>
            <a:r>
              <a:rPr lang="en-US" sz="2000" b="1" dirty="0">
                <a:solidFill>
                  <a:srgbClr val="FF0000"/>
                </a:solidFill>
                <a:latin typeface="Century Gothic"/>
                <a:sym typeface="Century Gothic"/>
              </a:rPr>
              <a:t> </a:t>
            </a:r>
            <a:r>
              <a:rPr lang="en-US" sz="2000" b="1" dirty="0" err="1">
                <a:solidFill>
                  <a:srgbClr val="FF0000"/>
                </a:solidFill>
                <a:latin typeface="Century Gothic"/>
                <a:sym typeface="Century Gothic"/>
              </a:rPr>
              <a:t>pendidikan</a:t>
            </a:r>
            <a:endParaRPr lang="id-ID" sz="2000" dirty="0"/>
          </a:p>
        </p:txBody>
      </p:sp>
      <p:sp>
        <p:nvSpPr>
          <p:cNvPr id="5" name="Google Shape;332;p18"/>
          <p:cNvSpPr/>
          <p:nvPr/>
        </p:nvSpPr>
        <p:spPr>
          <a:xfrm>
            <a:off x="90038" y="1096973"/>
            <a:ext cx="6714799"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182154" y="1112584"/>
            <a:ext cx="5930666"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6883938" y="1254156"/>
            <a:ext cx="5054062" cy="1200329"/>
          </a:xfrm>
          <a:prstGeom prst="rect">
            <a:avLst/>
          </a:prstGeom>
        </p:spPr>
        <p:txBody>
          <a:bodyPr wrap="square">
            <a:spAutoFit/>
          </a:bodyPr>
          <a:lstStyle/>
          <a:p>
            <a:r>
              <a:rPr lang="en-US" b="1" dirty="0">
                <a:solidFill>
                  <a:schemeClr val="bg1"/>
                </a:solidFill>
              </a:rPr>
              <a:t>9.3. </a:t>
            </a:r>
            <a:r>
              <a:rPr lang="en-US" dirty="0">
                <a:solidFill>
                  <a:schemeClr val="bg1"/>
                </a:solidFill>
              </a:rPr>
              <a:t>Menyusun dan </a:t>
            </a:r>
            <a:r>
              <a:rPr lang="en-US" dirty="0" err="1">
                <a:solidFill>
                  <a:schemeClr val="bg1"/>
                </a:solidFill>
              </a:rPr>
              <a:t>melaksanakan</a:t>
            </a:r>
            <a:r>
              <a:rPr lang="en-US" dirty="0">
                <a:solidFill>
                  <a:schemeClr val="bg1"/>
                </a:solidFill>
              </a:rPr>
              <a:t> </a:t>
            </a:r>
            <a:r>
              <a:rPr lang="en-US" dirty="0" err="1">
                <a:solidFill>
                  <a:schemeClr val="bg1"/>
                </a:solidFill>
              </a:rPr>
              <a:t>mekanisme</a:t>
            </a:r>
            <a:r>
              <a:rPr lang="en-US" dirty="0">
                <a:solidFill>
                  <a:schemeClr val="bg1"/>
                </a:solidFill>
              </a:rPr>
              <a:t> </a:t>
            </a:r>
            <a:r>
              <a:rPr lang="en-US" dirty="0" err="1">
                <a:solidFill>
                  <a:schemeClr val="bg1"/>
                </a:solidFill>
              </a:rPr>
              <a:t>evaluasi</a:t>
            </a:r>
            <a:r>
              <a:rPr lang="en-US" dirty="0">
                <a:solidFill>
                  <a:schemeClr val="bg1"/>
                </a:solidFill>
              </a:rPr>
              <a:t> </a:t>
            </a:r>
            <a:r>
              <a:rPr lang="en-US" dirty="0" err="1">
                <a:solidFill>
                  <a:schemeClr val="bg1"/>
                </a:solidFill>
              </a:rPr>
              <a:t>berkala</a:t>
            </a:r>
            <a:r>
              <a:rPr lang="en-US" dirty="0">
                <a:solidFill>
                  <a:schemeClr val="bg1"/>
                </a:solidFill>
              </a:rPr>
              <a:t> </a:t>
            </a:r>
            <a:r>
              <a:rPr lang="en-US" dirty="0" err="1">
                <a:solidFill>
                  <a:schemeClr val="bg1"/>
                </a:solidFill>
              </a:rPr>
              <a:t>untuk</a:t>
            </a:r>
            <a:r>
              <a:rPr lang="en-US" dirty="0">
                <a:solidFill>
                  <a:schemeClr val="bg1"/>
                </a:solidFill>
              </a:rPr>
              <a:t> </a:t>
            </a:r>
            <a:r>
              <a:rPr lang="en-US" dirty="0" err="1">
                <a:solidFill>
                  <a:schemeClr val="bg1"/>
                </a:solidFill>
              </a:rPr>
              <a:t>memastikan</a:t>
            </a:r>
            <a:r>
              <a:rPr lang="en-US" dirty="0">
                <a:solidFill>
                  <a:schemeClr val="bg1"/>
                </a:solidFill>
              </a:rPr>
              <a:t> </a:t>
            </a:r>
            <a:r>
              <a:rPr lang="en-US" dirty="0" err="1">
                <a:solidFill>
                  <a:schemeClr val="bg1"/>
                </a:solidFill>
              </a:rPr>
              <a:t>kurikulum</a:t>
            </a:r>
            <a:r>
              <a:rPr lang="en-US" dirty="0">
                <a:solidFill>
                  <a:schemeClr val="bg1"/>
                </a:solidFill>
              </a:rPr>
              <a:t> di </a:t>
            </a:r>
            <a:r>
              <a:rPr lang="en-US" dirty="0" err="1">
                <a:solidFill>
                  <a:schemeClr val="bg1"/>
                </a:solidFill>
              </a:rPr>
              <a:t>tingkat</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a:t>
            </a:r>
            <a:r>
              <a:rPr lang="en-US" dirty="0" err="1">
                <a:solidFill>
                  <a:schemeClr val="bg1"/>
                </a:solidFill>
              </a:rPr>
              <a:t>relevan</a:t>
            </a:r>
            <a:r>
              <a:rPr lang="en-US" dirty="0">
                <a:solidFill>
                  <a:schemeClr val="bg1"/>
                </a:solidFill>
              </a:rPr>
              <a:t> </a:t>
            </a:r>
            <a:r>
              <a:rPr lang="en-US" dirty="0" err="1">
                <a:solidFill>
                  <a:schemeClr val="bg1"/>
                </a:solidFill>
              </a:rPr>
              <a:t>dengan</a:t>
            </a:r>
            <a:r>
              <a:rPr lang="en-US" dirty="0">
                <a:solidFill>
                  <a:schemeClr val="bg1"/>
                </a:solidFill>
              </a:rPr>
              <a:t> </a:t>
            </a:r>
            <a:r>
              <a:rPr lang="en-US" dirty="0" err="1">
                <a:solidFill>
                  <a:schemeClr val="bg1"/>
                </a:solidFill>
              </a:rPr>
              <a:t>kebutuhan</a:t>
            </a:r>
            <a:r>
              <a:rPr lang="en-US" dirty="0">
                <a:solidFill>
                  <a:schemeClr val="bg1"/>
                </a:solidFill>
              </a:rPr>
              <a:t> </a:t>
            </a:r>
            <a:r>
              <a:rPr lang="en-US" dirty="0" err="1">
                <a:solidFill>
                  <a:schemeClr val="bg1"/>
                </a:solidFill>
              </a:rPr>
              <a:t>belajar</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2005724" y="4945419"/>
            <a:ext cx="6233467" cy="163121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42900" lvl="0" indent="-342900">
              <a:buFont typeface="Wingdings" panose="05000000000000000000" pitchFamily="2" charset="2"/>
              <a:buChar char="§"/>
            </a:pPr>
            <a:r>
              <a:rPr lang="en-US" sz="2000" dirty="0" err="1">
                <a:solidFill>
                  <a:schemeClr val="tx1"/>
                </a:solidFill>
              </a:rPr>
              <a:t>Kurikulum</a:t>
            </a:r>
            <a:r>
              <a:rPr lang="en-US" sz="2000" dirty="0">
                <a:solidFill>
                  <a:schemeClr val="tx1"/>
                </a:solidFill>
              </a:rPr>
              <a:t> madrasah yang </a:t>
            </a:r>
            <a:r>
              <a:rPr lang="en-US" sz="2000" dirty="0" err="1">
                <a:solidFill>
                  <a:schemeClr val="tx1"/>
                </a:solidFill>
              </a:rPr>
              <a:t>memuat</a:t>
            </a:r>
            <a:r>
              <a:rPr lang="en-US" sz="2000" dirty="0">
                <a:solidFill>
                  <a:schemeClr val="tx1"/>
                </a:solidFill>
              </a:rPr>
              <a:t> </a:t>
            </a:r>
            <a:r>
              <a:rPr lang="en-US" sz="2000" b="1" dirty="0" err="1">
                <a:solidFill>
                  <a:schemeClr val="tx1"/>
                </a:solidFill>
              </a:rPr>
              <a:t>jadwal</a:t>
            </a:r>
            <a:r>
              <a:rPr lang="en-US" sz="2000" b="1" dirty="0">
                <a:solidFill>
                  <a:schemeClr val="tx1"/>
                </a:solidFill>
              </a:rPr>
              <a:t> </a:t>
            </a:r>
            <a:r>
              <a:rPr lang="en-US" sz="2000" b="1" dirty="0" err="1">
                <a:solidFill>
                  <a:schemeClr val="tx1"/>
                </a:solidFill>
              </a:rPr>
              <a:t>mekanisme</a:t>
            </a:r>
            <a:r>
              <a:rPr lang="en-US" sz="2000" b="1" dirty="0">
                <a:solidFill>
                  <a:schemeClr val="tx1"/>
                </a:solidFill>
              </a:rPr>
              <a:t> </a:t>
            </a:r>
            <a:r>
              <a:rPr lang="en-US" sz="2000" b="1" dirty="0" err="1">
                <a:solidFill>
                  <a:schemeClr val="tx1"/>
                </a:solidFill>
              </a:rPr>
              <a:t>pelaksanaan</a:t>
            </a:r>
            <a:r>
              <a:rPr lang="en-US" sz="2000" b="1" dirty="0">
                <a:solidFill>
                  <a:schemeClr val="tx1"/>
                </a:solidFill>
              </a:rPr>
              <a:t> </a:t>
            </a:r>
            <a:r>
              <a:rPr lang="en-US" sz="2000" b="1" dirty="0" err="1">
                <a:solidFill>
                  <a:schemeClr val="tx1"/>
                </a:solidFill>
              </a:rPr>
              <a:t>evaluasi</a:t>
            </a:r>
            <a:r>
              <a:rPr lang="en-US" sz="2000" b="1" dirty="0">
                <a:solidFill>
                  <a:schemeClr val="tx1"/>
                </a:solidFill>
              </a:rPr>
              <a:t> </a:t>
            </a:r>
            <a:r>
              <a:rPr lang="en-US" sz="2000" b="1" dirty="0" err="1">
                <a:solidFill>
                  <a:schemeClr val="tx1"/>
                </a:solidFill>
              </a:rPr>
              <a:t>berkala</a:t>
            </a:r>
            <a:endParaRPr lang="en-US" sz="2000" b="1" dirty="0">
              <a:solidFill>
                <a:schemeClr val="tx1"/>
              </a:solidFill>
            </a:endParaRPr>
          </a:p>
          <a:p>
            <a:pPr marL="342900" lvl="0" indent="-342900">
              <a:buFont typeface="Wingdings" panose="05000000000000000000" pitchFamily="2" charset="2"/>
              <a:buChar char="§"/>
            </a:pPr>
            <a:r>
              <a:rPr lang="en-US" sz="2000" dirty="0" err="1">
                <a:solidFill>
                  <a:schemeClr val="tx1"/>
                </a:solidFill>
              </a:rPr>
              <a:t>Dokumen</a:t>
            </a:r>
            <a:r>
              <a:rPr lang="en-US" sz="2000" dirty="0">
                <a:solidFill>
                  <a:schemeClr val="tx1"/>
                </a:solidFill>
              </a:rPr>
              <a:t> </a:t>
            </a:r>
            <a:r>
              <a:rPr lang="en-US" sz="2000" dirty="0" err="1">
                <a:solidFill>
                  <a:schemeClr val="tx1"/>
                </a:solidFill>
              </a:rPr>
              <a:t>Rapat</a:t>
            </a:r>
            <a:r>
              <a:rPr lang="en-US" sz="2000" dirty="0">
                <a:solidFill>
                  <a:schemeClr val="tx1"/>
                </a:solidFill>
              </a:rPr>
              <a:t> </a:t>
            </a:r>
            <a:r>
              <a:rPr lang="en-US" sz="2000" dirty="0" err="1">
                <a:solidFill>
                  <a:schemeClr val="tx1"/>
                </a:solidFill>
              </a:rPr>
              <a:t>evaluasi</a:t>
            </a:r>
            <a:r>
              <a:rPr lang="en-US" sz="2000" dirty="0">
                <a:solidFill>
                  <a:schemeClr val="tx1"/>
                </a:solidFill>
              </a:rPr>
              <a:t> </a:t>
            </a:r>
            <a:r>
              <a:rPr lang="en-US" sz="2000" dirty="0" err="1">
                <a:solidFill>
                  <a:schemeClr val="tx1"/>
                </a:solidFill>
              </a:rPr>
              <a:t>kurikulum</a:t>
            </a:r>
            <a:endParaRPr lang="en-US" sz="2000" dirty="0">
              <a:solidFill>
                <a:schemeClr val="tx1"/>
              </a:solidFill>
            </a:endParaRPr>
          </a:p>
          <a:p>
            <a:pPr marL="342900" lvl="0" indent="-342900">
              <a:buFont typeface="Wingdings" panose="05000000000000000000" pitchFamily="2" charset="2"/>
              <a:buChar char="§"/>
            </a:pPr>
            <a:r>
              <a:rPr lang="en-US" sz="2000" dirty="0">
                <a:solidFill>
                  <a:schemeClr val="tx1"/>
                </a:solidFill>
              </a:rPr>
              <a:t>Hasil </a:t>
            </a:r>
            <a:r>
              <a:rPr lang="en-US" sz="2000" dirty="0" err="1">
                <a:solidFill>
                  <a:schemeClr val="tx1"/>
                </a:solidFill>
              </a:rPr>
              <a:t>analisis</a:t>
            </a:r>
            <a:r>
              <a:rPr lang="en-US" sz="2000" dirty="0">
                <a:solidFill>
                  <a:schemeClr val="tx1"/>
                </a:solidFill>
              </a:rPr>
              <a:t> </a:t>
            </a:r>
            <a:r>
              <a:rPr lang="en-US" sz="2000" dirty="0" err="1">
                <a:solidFill>
                  <a:schemeClr val="tx1"/>
                </a:solidFill>
              </a:rPr>
              <a:t>karakteristik</a:t>
            </a:r>
            <a:r>
              <a:rPr lang="en-US" sz="2000" dirty="0">
                <a:solidFill>
                  <a:schemeClr val="tx1"/>
                </a:solidFill>
              </a:rPr>
              <a:t> madrasah</a:t>
            </a:r>
          </a:p>
        </p:txBody>
      </p:sp>
      <p:sp>
        <p:nvSpPr>
          <p:cNvPr id="17" name="Rectangle 16"/>
          <p:cNvSpPr/>
          <p:nvPr/>
        </p:nvSpPr>
        <p:spPr>
          <a:xfrm>
            <a:off x="6454405" y="2930447"/>
            <a:ext cx="5038348" cy="1846659"/>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a:t>
            </a:r>
            <a:r>
              <a:rPr lang="en-US" dirty="0" err="1"/>
              <a:t>bahwa</a:t>
            </a:r>
            <a:r>
              <a:rPr lang="en-US" dirty="0"/>
              <a:t>  </a:t>
            </a:r>
            <a:r>
              <a:rPr lang="en-US" dirty="0" err="1"/>
              <a:t>sekolah</a:t>
            </a:r>
            <a:r>
              <a:rPr lang="en-US" dirty="0"/>
              <a:t>  </a:t>
            </a:r>
            <a:r>
              <a:rPr lang="en-US" dirty="0" err="1"/>
              <a:t>memiliki</a:t>
            </a:r>
            <a:r>
              <a:rPr lang="en-US" dirty="0"/>
              <a:t> </a:t>
            </a:r>
            <a:r>
              <a:rPr lang="en-US" dirty="0" err="1"/>
              <a:t>mekanisme</a:t>
            </a:r>
            <a:r>
              <a:rPr lang="en-US" dirty="0"/>
              <a:t> </a:t>
            </a:r>
            <a:r>
              <a:rPr lang="en-US" dirty="0" err="1"/>
              <a:t>evaluasi</a:t>
            </a:r>
            <a:r>
              <a:rPr lang="en-US" dirty="0"/>
              <a:t> </a:t>
            </a:r>
            <a:r>
              <a:rPr lang="en-US" dirty="0" err="1"/>
              <a:t>kurikulum</a:t>
            </a:r>
            <a:r>
              <a:rPr lang="en-US" dirty="0"/>
              <a:t> </a:t>
            </a:r>
            <a:r>
              <a:rPr lang="en-US" dirty="0" err="1"/>
              <a:t>tingkat</a:t>
            </a:r>
            <a:r>
              <a:rPr lang="en-US" dirty="0"/>
              <a:t> </a:t>
            </a:r>
            <a:r>
              <a:rPr lang="en-US" dirty="0" err="1"/>
              <a:t>sekolah</a:t>
            </a:r>
            <a:r>
              <a:rPr lang="en-US" dirty="0"/>
              <a:t>.</a:t>
            </a:r>
          </a:p>
          <a:p>
            <a:pPr lvl="0"/>
            <a:r>
              <a:rPr lang="en-US" sz="2000" b="1" dirty="0" err="1"/>
              <a:t>wawancara</a:t>
            </a:r>
            <a:r>
              <a:rPr lang="en-US" sz="2000" dirty="0"/>
              <a:t>	</a:t>
            </a:r>
            <a:r>
              <a:rPr lang="en-US" sz="2000" dirty="0" err="1"/>
              <a:t>menggali</a:t>
            </a:r>
            <a:r>
              <a:rPr lang="en-US" sz="2000" dirty="0"/>
              <a:t> </a:t>
            </a:r>
            <a:r>
              <a:rPr lang="en-US" sz="2000" dirty="0" err="1"/>
              <a:t>informasi</a:t>
            </a:r>
            <a:r>
              <a:rPr lang="en-US" sz="2000" dirty="0"/>
              <a:t> </a:t>
            </a:r>
            <a:r>
              <a:rPr lang="en-US" sz="2000" dirty="0" err="1"/>
              <a:t>mengenai</a:t>
            </a:r>
            <a:r>
              <a:rPr lang="en-US" sz="2000" dirty="0"/>
              <a:t> </a:t>
            </a:r>
            <a:r>
              <a:rPr lang="en-US" sz="2000" dirty="0" err="1"/>
              <a:t>perubahan</a:t>
            </a:r>
            <a:r>
              <a:rPr lang="en-US" sz="2000" dirty="0"/>
              <a:t> </a:t>
            </a:r>
            <a:r>
              <a:rPr lang="en-US" sz="2000" dirty="0" err="1"/>
              <a:t>kurikulum</a:t>
            </a:r>
            <a:r>
              <a:rPr lang="en-US" sz="2000" dirty="0"/>
              <a:t> </a:t>
            </a:r>
            <a:r>
              <a:rPr lang="en-US" sz="2000" dirty="0" err="1"/>
              <a:t>sekolah</a:t>
            </a:r>
            <a:r>
              <a:rPr lang="en-US" sz="2000" dirty="0"/>
              <a:t> </a:t>
            </a:r>
            <a:r>
              <a:rPr lang="en-US" sz="2000" dirty="0" err="1"/>
              <a:t>sebelum</a:t>
            </a:r>
            <a:r>
              <a:rPr lang="en-US" sz="2000" dirty="0"/>
              <a:t> dan </a:t>
            </a:r>
            <a:r>
              <a:rPr lang="en-US" sz="2000" dirty="0" err="1"/>
              <a:t>setelah</a:t>
            </a:r>
            <a:r>
              <a:rPr lang="en-US" sz="2000" dirty="0"/>
              <a:t> </a:t>
            </a:r>
            <a:r>
              <a:rPr lang="en-US" sz="2000" dirty="0" err="1"/>
              <a:t>dilakukan</a:t>
            </a:r>
            <a:r>
              <a:rPr lang="en-US" sz="2000" dirty="0"/>
              <a:t> </a:t>
            </a:r>
            <a:r>
              <a:rPr lang="en-US" sz="2000" dirty="0" err="1"/>
              <a:t>evaluasi</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492148" y="2968150"/>
            <a:ext cx="5476851" cy="138499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lvl="0"/>
            <a:r>
              <a:rPr lang="en-US" sz="2000" dirty="0" err="1"/>
              <a:t>menyusun</a:t>
            </a:r>
            <a:r>
              <a:rPr lang="en-US" sz="2000" dirty="0"/>
              <a:t> dan </a:t>
            </a:r>
            <a:r>
              <a:rPr lang="en-US" sz="2000" b="1" dirty="0" err="1"/>
              <a:t>melaksanakan</a:t>
            </a:r>
            <a:r>
              <a:rPr lang="en-US" sz="2000" b="1" dirty="0"/>
              <a:t> </a:t>
            </a:r>
            <a:r>
              <a:rPr lang="en-US" sz="2000" b="1" dirty="0" err="1"/>
              <a:t>mekanisme</a:t>
            </a:r>
            <a:r>
              <a:rPr lang="en-US" sz="2000" b="1" dirty="0"/>
              <a:t> </a:t>
            </a:r>
            <a:r>
              <a:rPr lang="en-US" sz="2000" b="1" dirty="0" err="1"/>
              <a:t>evaluasi</a:t>
            </a:r>
            <a:r>
              <a:rPr lang="en-US" sz="2000" b="1" dirty="0"/>
              <a:t> </a:t>
            </a:r>
            <a:r>
              <a:rPr lang="en-US" sz="2000" b="1" dirty="0" err="1"/>
              <a:t>berkala</a:t>
            </a:r>
            <a:r>
              <a:rPr lang="en-US" sz="2000" b="1" dirty="0"/>
              <a:t> </a:t>
            </a:r>
            <a:r>
              <a:rPr lang="en-US" sz="2000" dirty="0" err="1"/>
              <a:t>untuk</a:t>
            </a:r>
            <a:r>
              <a:rPr lang="en-US" sz="2000" dirty="0"/>
              <a:t> </a:t>
            </a:r>
            <a:r>
              <a:rPr lang="en-US" sz="2000" dirty="0" err="1"/>
              <a:t>memastikan</a:t>
            </a:r>
            <a:r>
              <a:rPr lang="en-US" sz="2000" dirty="0"/>
              <a:t> </a:t>
            </a:r>
            <a:r>
              <a:rPr lang="en-US" sz="2000" dirty="0" err="1"/>
              <a:t>kurikulum</a:t>
            </a:r>
            <a:r>
              <a:rPr lang="en-US" sz="2000" dirty="0"/>
              <a:t> di </a:t>
            </a:r>
            <a:r>
              <a:rPr lang="en-US" sz="2000" dirty="0" err="1"/>
              <a:t>sekolah</a:t>
            </a:r>
            <a:r>
              <a:rPr lang="en-US" sz="2000" dirty="0"/>
              <a:t> </a:t>
            </a:r>
            <a:r>
              <a:rPr lang="en-US" sz="2000" dirty="0" err="1"/>
              <a:t>relevan</a:t>
            </a:r>
            <a:r>
              <a:rPr lang="en-US" sz="2000" dirty="0"/>
              <a:t> </a:t>
            </a:r>
            <a:r>
              <a:rPr lang="en-US" sz="2000" dirty="0" err="1"/>
              <a:t>dengan</a:t>
            </a:r>
            <a:r>
              <a:rPr lang="en-US" sz="2000" dirty="0"/>
              <a:t> </a:t>
            </a:r>
            <a:r>
              <a:rPr lang="en-US" sz="2000" dirty="0" err="1"/>
              <a:t>kebutuhan</a:t>
            </a:r>
            <a:r>
              <a:rPr lang="en-US" sz="2000" dirty="0"/>
              <a:t> </a:t>
            </a:r>
            <a:r>
              <a:rPr lang="en-US" sz="2000" dirty="0" err="1"/>
              <a:t>belajar</a:t>
            </a:r>
            <a:r>
              <a:rPr lang="en-US" sz="2000" dirty="0"/>
              <a:t> murid</a:t>
            </a:r>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r>
              <a:rPr lang="en-US" sz="2000" dirty="0">
                <a:solidFill>
                  <a:schemeClr val="bg1"/>
                </a:solidFill>
              </a:rPr>
              <a:t>9. </a:t>
            </a:r>
            <a:r>
              <a:rPr lang="en-US" sz="2000" dirty="0" err="1">
                <a:solidFill>
                  <a:schemeClr val="bg1"/>
                </a:solidFill>
              </a:rPr>
              <a:t>Kepala</a:t>
            </a:r>
            <a:r>
              <a:rPr lang="en-US" sz="2000" dirty="0">
                <a:solidFill>
                  <a:schemeClr val="bg1"/>
                </a:solidFill>
              </a:rPr>
              <a:t> </a:t>
            </a:r>
            <a:r>
              <a:rPr lang="en-US" sz="2000" dirty="0" err="1">
                <a:solidFill>
                  <a:schemeClr val="bg1"/>
                </a:solidFill>
              </a:rPr>
              <a:t>satuan</a:t>
            </a:r>
            <a:r>
              <a:rPr lang="en-US" sz="2000" dirty="0">
                <a:solidFill>
                  <a:schemeClr val="bg1"/>
                </a:solidFill>
              </a:rPr>
              <a:t> </a:t>
            </a:r>
            <a:r>
              <a:rPr lang="en-US" sz="2000" dirty="0" err="1">
                <a:solidFill>
                  <a:schemeClr val="bg1"/>
                </a:solidFill>
              </a:rPr>
              <a:t>pendidikan</a:t>
            </a:r>
            <a:r>
              <a:rPr lang="en-US" sz="2000" dirty="0">
                <a:solidFill>
                  <a:schemeClr val="bg1"/>
                </a:solidFill>
              </a:rPr>
              <a:t> </a:t>
            </a:r>
            <a:r>
              <a:rPr lang="en-US" sz="2000" dirty="0" err="1">
                <a:solidFill>
                  <a:schemeClr val="bg1"/>
                </a:solidFill>
              </a:rPr>
              <a:t>mengembangkan</a:t>
            </a:r>
            <a:r>
              <a:rPr lang="en-US" sz="2000" dirty="0">
                <a:solidFill>
                  <a:schemeClr val="bg1"/>
                </a:solidFill>
              </a:rPr>
              <a:t> </a:t>
            </a:r>
            <a:r>
              <a:rPr lang="en-US" sz="2000" dirty="0" err="1">
                <a:solidFill>
                  <a:schemeClr val="bg1"/>
                </a:solidFill>
              </a:rPr>
              <a:t>kurikulum</a:t>
            </a:r>
            <a:r>
              <a:rPr lang="en-US" sz="2000" dirty="0">
                <a:solidFill>
                  <a:schemeClr val="bg1"/>
                </a:solidFill>
              </a:rPr>
              <a:t> di </a:t>
            </a:r>
            <a:r>
              <a:rPr lang="en-US" sz="2000" dirty="0" err="1">
                <a:solidFill>
                  <a:schemeClr val="bg1"/>
                </a:solidFill>
              </a:rPr>
              <a:t>tingkat</a:t>
            </a:r>
            <a:r>
              <a:rPr lang="en-US" sz="2000" dirty="0">
                <a:solidFill>
                  <a:schemeClr val="bg1"/>
                </a:solidFill>
              </a:rPr>
              <a:t> </a:t>
            </a:r>
            <a:r>
              <a:rPr lang="en-US" sz="2000" dirty="0" err="1">
                <a:solidFill>
                  <a:schemeClr val="bg1"/>
                </a:solidFill>
              </a:rPr>
              <a:t>satuan</a:t>
            </a:r>
            <a:r>
              <a:rPr lang="en-US" sz="2000" dirty="0">
                <a:solidFill>
                  <a:schemeClr val="bg1"/>
                </a:solidFill>
              </a:rPr>
              <a:t> </a:t>
            </a:r>
            <a:r>
              <a:rPr lang="en-US" sz="2000" dirty="0" err="1">
                <a:solidFill>
                  <a:schemeClr val="bg1"/>
                </a:solidFill>
              </a:rPr>
              <a:t>pendidikan</a:t>
            </a:r>
            <a:r>
              <a:rPr lang="en-US" sz="2000" dirty="0">
                <a:solidFill>
                  <a:schemeClr val="bg1"/>
                </a:solidFill>
              </a:rPr>
              <a:t> yang </a:t>
            </a:r>
            <a:r>
              <a:rPr lang="en-US" sz="2000" dirty="0" err="1">
                <a:solidFill>
                  <a:schemeClr val="bg1"/>
                </a:solidFill>
              </a:rPr>
              <a:t>selaras</a:t>
            </a:r>
            <a:r>
              <a:rPr lang="en-US" sz="2000" dirty="0">
                <a:solidFill>
                  <a:schemeClr val="bg1"/>
                </a:solidFill>
              </a:rPr>
              <a:t> </a:t>
            </a:r>
            <a:r>
              <a:rPr lang="en-US" sz="2000" dirty="0" err="1">
                <a:solidFill>
                  <a:schemeClr val="bg1"/>
                </a:solidFill>
              </a:rPr>
              <a:t>dengan</a:t>
            </a:r>
            <a:r>
              <a:rPr lang="en-US" sz="2000" dirty="0">
                <a:solidFill>
                  <a:schemeClr val="bg1"/>
                </a:solidFill>
              </a:rPr>
              <a:t> </a:t>
            </a:r>
            <a:r>
              <a:rPr lang="en-US" sz="2000" dirty="0" err="1">
                <a:solidFill>
                  <a:schemeClr val="bg1"/>
                </a:solidFill>
              </a:rPr>
              <a:t>kurikulum</a:t>
            </a:r>
            <a:r>
              <a:rPr lang="en-US" sz="2000" dirty="0">
                <a:solidFill>
                  <a:schemeClr val="bg1"/>
                </a:solidFill>
              </a:rPr>
              <a:t> </a:t>
            </a:r>
            <a:r>
              <a:rPr lang="en-US" sz="2000" dirty="0" err="1">
                <a:solidFill>
                  <a:schemeClr val="bg1"/>
                </a:solidFill>
              </a:rPr>
              <a:t>nasional</a:t>
            </a:r>
            <a:r>
              <a:rPr lang="en-US" sz="2000" dirty="0"/>
              <a:t>.</a:t>
            </a:r>
            <a:endParaRPr lang="id-ID" sz="20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4480901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0" y="-2194560"/>
            <a:ext cx="12192000" cy="11247120"/>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999744" y="1085088"/>
            <a:ext cx="10536936" cy="5565965"/>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p:nvPr/>
        </p:nvSpPr>
        <p:spPr>
          <a:xfrm>
            <a:off x="1368552" y="711707"/>
            <a:ext cx="10171176" cy="1490472"/>
          </a:xfrm>
          <a:prstGeom prst="rect">
            <a:avLst/>
          </a:prstGeom>
          <a:blipFill>
            <a:blip r:embed="rId4" cstate="print"/>
            <a:stretch>
              <a:fillRect/>
            </a:stretch>
          </a:blipFill>
        </p:spPr>
        <p:txBody>
          <a:bodyPr wrap="square" lIns="0" tIns="0" rIns="0" bIns="0" rtlCol="0">
            <a:noAutofit/>
          </a:bodyPr>
          <a:lstStyle/>
          <a:p>
            <a:endParaRPr/>
          </a:p>
        </p:txBody>
      </p:sp>
      <p:sp>
        <p:nvSpPr>
          <p:cNvPr id="18" name="object 18"/>
          <p:cNvSpPr/>
          <p:nvPr/>
        </p:nvSpPr>
        <p:spPr>
          <a:xfrm>
            <a:off x="11126266" y="1187399"/>
            <a:ext cx="6159" cy="18770"/>
          </a:xfrm>
          <a:custGeom>
            <a:avLst/>
            <a:gdLst/>
            <a:ahLst/>
            <a:cxnLst/>
            <a:rect l="l" t="t" r="r" b="b"/>
            <a:pathLst>
              <a:path w="6159" h="18770">
                <a:moveTo>
                  <a:pt x="546" y="18770"/>
                </a:moveTo>
                <a:lnTo>
                  <a:pt x="0" y="7124"/>
                </a:lnTo>
                <a:lnTo>
                  <a:pt x="114" y="6972"/>
                </a:lnTo>
                <a:lnTo>
                  <a:pt x="5080" y="0"/>
                </a:lnTo>
                <a:lnTo>
                  <a:pt x="6159" y="11607"/>
                </a:lnTo>
                <a:lnTo>
                  <a:pt x="546" y="18770"/>
                </a:lnTo>
                <a:close/>
              </a:path>
            </a:pathLst>
          </a:custGeom>
          <a:solidFill>
            <a:srgbClr val="4471C4"/>
          </a:solidFill>
        </p:spPr>
        <p:txBody>
          <a:bodyPr wrap="square" lIns="0" tIns="0" rIns="0" bIns="0" rtlCol="0">
            <a:noAutofit/>
          </a:bodyPr>
          <a:lstStyle/>
          <a:p>
            <a:endParaRPr/>
          </a:p>
        </p:txBody>
      </p:sp>
      <p:sp>
        <p:nvSpPr>
          <p:cNvPr id="19" name="object 19"/>
          <p:cNvSpPr/>
          <p:nvPr/>
        </p:nvSpPr>
        <p:spPr>
          <a:xfrm>
            <a:off x="11131408" y="1172331"/>
            <a:ext cx="9092" cy="14970"/>
          </a:xfrm>
          <a:custGeom>
            <a:avLst/>
            <a:gdLst/>
            <a:ahLst/>
            <a:cxnLst/>
            <a:rect l="l" t="t" r="r" b="b"/>
            <a:pathLst>
              <a:path w="9092" h="14970">
                <a:moveTo>
                  <a:pt x="4698" y="7637"/>
                </a:moveTo>
                <a:lnTo>
                  <a:pt x="9092" y="0"/>
                </a:lnTo>
                <a:lnTo>
                  <a:pt x="4763" y="7536"/>
                </a:lnTo>
                <a:lnTo>
                  <a:pt x="4662" y="7701"/>
                </a:lnTo>
                <a:lnTo>
                  <a:pt x="39" y="14915"/>
                </a:lnTo>
                <a:lnTo>
                  <a:pt x="4698" y="7637"/>
                </a:lnTo>
                <a:close/>
              </a:path>
            </a:pathLst>
          </a:custGeom>
          <a:solidFill>
            <a:srgbClr val="4471C4"/>
          </a:solidFill>
        </p:spPr>
        <p:txBody>
          <a:bodyPr wrap="square" lIns="0" tIns="0" rIns="0" bIns="0" rtlCol="0">
            <a:noAutofit/>
          </a:bodyPr>
          <a:lstStyle/>
          <a:p>
            <a:endParaRPr/>
          </a:p>
        </p:txBody>
      </p:sp>
      <p:sp>
        <p:nvSpPr>
          <p:cNvPr id="20" name="object 20"/>
          <p:cNvSpPr/>
          <p:nvPr/>
        </p:nvSpPr>
        <p:spPr>
          <a:xfrm>
            <a:off x="11137709" y="1164589"/>
            <a:ext cx="9486" cy="27000"/>
          </a:xfrm>
          <a:custGeom>
            <a:avLst/>
            <a:gdLst/>
            <a:ahLst/>
            <a:cxnLst/>
            <a:rect l="l" t="t" r="r" b="b"/>
            <a:pathLst>
              <a:path w="9486" h="27000">
                <a:moveTo>
                  <a:pt x="4927" y="19316"/>
                </a:moveTo>
                <a:lnTo>
                  <a:pt x="0" y="27000"/>
                </a:lnTo>
                <a:lnTo>
                  <a:pt x="2743" y="7835"/>
                </a:lnTo>
                <a:lnTo>
                  <a:pt x="2832" y="7670"/>
                </a:lnTo>
                <a:lnTo>
                  <a:pt x="6756" y="0"/>
                </a:lnTo>
                <a:lnTo>
                  <a:pt x="9486" y="11391"/>
                </a:lnTo>
                <a:lnTo>
                  <a:pt x="4927" y="19316"/>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11144529" y="1148177"/>
            <a:ext cx="6873" cy="16272"/>
          </a:xfrm>
          <a:custGeom>
            <a:avLst/>
            <a:gdLst/>
            <a:ahLst/>
            <a:cxnLst/>
            <a:rect l="l" t="t" r="r" b="b"/>
            <a:pathLst>
              <a:path w="6873" h="16272">
                <a:moveTo>
                  <a:pt x="3609" y="8301"/>
                </a:moveTo>
                <a:lnTo>
                  <a:pt x="6873" y="0"/>
                </a:lnTo>
                <a:lnTo>
                  <a:pt x="3657" y="8195"/>
                </a:lnTo>
                <a:lnTo>
                  <a:pt x="3581" y="8373"/>
                </a:lnTo>
                <a:lnTo>
                  <a:pt x="12" y="16247"/>
                </a:lnTo>
                <a:lnTo>
                  <a:pt x="3609" y="8301"/>
                </a:lnTo>
                <a:close/>
              </a:path>
            </a:pathLst>
          </a:custGeom>
          <a:solidFill>
            <a:srgbClr val="4471C4"/>
          </a:solidFill>
        </p:spPr>
        <p:txBody>
          <a:bodyPr wrap="square" lIns="0" tIns="0" rIns="0" bIns="0" rtlCol="0">
            <a:noAutofit/>
          </a:bodyPr>
          <a:lstStyle/>
          <a:p>
            <a:endParaRPr/>
          </a:p>
        </p:txBody>
      </p:sp>
      <p:sp>
        <p:nvSpPr>
          <p:cNvPr id="22" name="object 22"/>
          <p:cNvSpPr/>
          <p:nvPr/>
        </p:nvSpPr>
        <p:spPr>
          <a:xfrm>
            <a:off x="11151374" y="1139863"/>
            <a:ext cx="3784" cy="27952"/>
          </a:xfrm>
          <a:custGeom>
            <a:avLst/>
            <a:gdLst/>
            <a:ahLst/>
            <a:cxnLst/>
            <a:rect l="l" t="t" r="r" b="b"/>
            <a:pathLst>
              <a:path w="3784" h="27952">
                <a:moveTo>
                  <a:pt x="50" y="8255"/>
                </a:moveTo>
                <a:lnTo>
                  <a:pt x="2857" y="0"/>
                </a:lnTo>
                <a:lnTo>
                  <a:pt x="3784" y="19570"/>
                </a:lnTo>
                <a:lnTo>
                  <a:pt x="0" y="27952"/>
                </a:lnTo>
                <a:lnTo>
                  <a:pt x="50" y="8255"/>
                </a:lnTo>
                <a:close/>
              </a:path>
            </a:pathLst>
          </a:custGeom>
          <a:solidFill>
            <a:srgbClr val="4471C4"/>
          </a:solidFill>
        </p:spPr>
        <p:txBody>
          <a:bodyPr wrap="square" lIns="0" tIns="0" rIns="0" bIns="0" rtlCol="0">
            <a:noAutofit/>
          </a:bodyPr>
          <a:lstStyle/>
          <a:p>
            <a:endParaRPr/>
          </a:p>
        </p:txBody>
      </p:sp>
      <p:sp>
        <p:nvSpPr>
          <p:cNvPr id="23" name="object 23"/>
          <p:cNvSpPr/>
          <p:nvPr/>
        </p:nvSpPr>
        <p:spPr>
          <a:xfrm>
            <a:off x="11158550" y="1113510"/>
            <a:ext cx="2984" cy="37325"/>
          </a:xfrm>
          <a:custGeom>
            <a:avLst/>
            <a:gdLst/>
            <a:ahLst/>
            <a:cxnLst/>
            <a:rect l="l" t="t" r="r" b="b"/>
            <a:pathLst>
              <a:path w="2984" h="37325">
                <a:moveTo>
                  <a:pt x="2984" y="28524"/>
                </a:moveTo>
                <a:lnTo>
                  <a:pt x="0" y="37325"/>
                </a:lnTo>
                <a:lnTo>
                  <a:pt x="165" y="8940"/>
                </a:lnTo>
                <a:lnTo>
                  <a:pt x="203" y="8750"/>
                </a:lnTo>
                <a:lnTo>
                  <a:pt x="1765" y="0"/>
                </a:lnTo>
                <a:lnTo>
                  <a:pt x="2984" y="28524"/>
                </a:lnTo>
                <a:close/>
              </a:path>
            </a:pathLst>
          </a:custGeom>
          <a:solidFill>
            <a:srgbClr val="4471C4"/>
          </a:solidFill>
        </p:spPr>
        <p:txBody>
          <a:bodyPr wrap="square" lIns="0" tIns="0" rIns="0" bIns="0" rtlCol="0">
            <a:noAutofit/>
          </a:bodyPr>
          <a:lstStyle/>
          <a:p>
            <a:endParaRPr/>
          </a:p>
        </p:txBody>
      </p:sp>
      <p:sp>
        <p:nvSpPr>
          <p:cNvPr id="24" name="object 24"/>
          <p:cNvSpPr/>
          <p:nvPr/>
        </p:nvSpPr>
        <p:spPr>
          <a:xfrm>
            <a:off x="11161534" y="1094994"/>
            <a:ext cx="888" cy="47040"/>
          </a:xfrm>
          <a:custGeom>
            <a:avLst/>
            <a:gdLst/>
            <a:ahLst/>
            <a:cxnLst/>
            <a:rect l="l" t="t" r="r" b="b"/>
            <a:pathLst>
              <a:path w="888" h="47040">
                <a:moveTo>
                  <a:pt x="888" y="43909"/>
                </a:moveTo>
                <a:lnTo>
                  <a:pt x="0" y="47040"/>
                </a:lnTo>
                <a:lnTo>
                  <a:pt x="647" y="190"/>
                </a:lnTo>
                <a:lnTo>
                  <a:pt x="660" y="0"/>
                </a:lnTo>
                <a:lnTo>
                  <a:pt x="888" y="43909"/>
                </a:lnTo>
                <a:close/>
              </a:path>
            </a:pathLst>
          </a:custGeom>
          <a:solidFill>
            <a:srgbClr val="4471C4"/>
          </a:solidFill>
        </p:spPr>
        <p:txBody>
          <a:bodyPr wrap="square" lIns="0" tIns="0" rIns="0" bIns="0" rtlCol="0">
            <a:noAutofit/>
          </a:bodyPr>
          <a:lstStyle/>
          <a:p>
            <a:endParaRPr/>
          </a:p>
        </p:txBody>
      </p:sp>
      <p:sp>
        <p:nvSpPr>
          <p:cNvPr id="25" name="object 25"/>
          <p:cNvSpPr/>
          <p:nvPr/>
        </p:nvSpPr>
        <p:spPr>
          <a:xfrm>
            <a:off x="11110252" y="720420"/>
            <a:ext cx="18478" cy="2336"/>
          </a:xfrm>
          <a:custGeom>
            <a:avLst/>
            <a:gdLst/>
            <a:ahLst/>
            <a:cxnLst/>
            <a:rect l="l" t="t" r="r" b="b"/>
            <a:pathLst>
              <a:path w="18478" h="2336">
                <a:moveTo>
                  <a:pt x="9213" y="1060"/>
                </a:moveTo>
                <a:lnTo>
                  <a:pt x="0" y="2336"/>
                </a:lnTo>
                <a:lnTo>
                  <a:pt x="9156" y="1066"/>
                </a:lnTo>
                <a:lnTo>
                  <a:pt x="18478" y="0"/>
                </a:lnTo>
                <a:lnTo>
                  <a:pt x="9213" y="1060"/>
                </a:lnTo>
                <a:close/>
              </a:path>
            </a:pathLst>
          </a:custGeom>
          <a:solidFill>
            <a:srgbClr val="4471C4"/>
          </a:solidFill>
        </p:spPr>
        <p:txBody>
          <a:bodyPr wrap="square" lIns="0" tIns="0" rIns="0" bIns="0" rtlCol="0">
            <a:noAutofit/>
          </a:bodyPr>
          <a:lstStyle/>
          <a:p>
            <a:endParaRPr/>
          </a:p>
        </p:txBody>
      </p:sp>
      <p:sp>
        <p:nvSpPr>
          <p:cNvPr id="26" name="object 26"/>
          <p:cNvSpPr/>
          <p:nvPr/>
        </p:nvSpPr>
        <p:spPr>
          <a:xfrm>
            <a:off x="10901184" y="814412"/>
            <a:ext cx="6438" cy="11696"/>
          </a:xfrm>
          <a:custGeom>
            <a:avLst/>
            <a:gdLst/>
            <a:ahLst/>
            <a:cxnLst/>
            <a:rect l="l" t="t" r="r" b="b"/>
            <a:pathLst>
              <a:path w="6438" h="11696">
                <a:moveTo>
                  <a:pt x="5359" y="11696"/>
                </a:moveTo>
                <a:lnTo>
                  <a:pt x="0" y="6273"/>
                </a:lnTo>
                <a:lnTo>
                  <a:pt x="6438" y="0"/>
                </a:lnTo>
                <a:lnTo>
                  <a:pt x="5422" y="11633"/>
                </a:lnTo>
                <a:close/>
              </a:path>
            </a:pathLst>
          </a:custGeom>
          <a:solidFill>
            <a:srgbClr val="4471C4"/>
          </a:solidFill>
        </p:spPr>
        <p:txBody>
          <a:bodyPr wrap="square" lIns="0" tIns="0" rIns="0" bIns="0" rtlCol="0">
            <a:noAutofit/>
          </a:bodyPr>
          <a:lstStyle/>
          <a:p>
            <a:endParaRPr/>
          </a:p>
        </p:txBody>
      </p:sp>
      <p:sp>
        <p:nvSpPr>
          <p:cNvPr id="27" name="object 27"/>
          <p:cNvSpPr/>
          <p:nvPr/>
        </p:nvSpPr>
        <p:spPr>
          <a:xfrm>
            <a:off x="10811090" y="956856"/>
            <a:ext cx="3060" cy="28397"/>
          </a:xfrm>
          <a:custGeom>
            <a:avLst/>
            <a:gdLst/>
            <a:ahLst/>
            <a:cxnLst/>
            <a:rect l="l" t="t" r="r" b="b"/>
            <a:pathLst>
              <a:path w="3060" h="28397">
                <a:moveTo>
                  <a:pt x="1841" y="28397"/>
                </a:moveTo>
                <a:lnTo>
                  <a:pt x="0" y="8661"/>
                </a:lnTo>
                <a:lnTo>
                  <a:pt x="3060" y="0"/>
                </a:lnTo>
                <a:lnTo>
                  <a:pt x="1866" y="28308"/>
                </a:lnTo>
                <a:close/>
              </a:path>
            </a:pathLst>
          </a:custGeom>
          <a:solidFill>
            <a:srgbClr val="4471C4"/>
          </a:solidFill>
        </p:spPr>
        <p:txBody>
          <a:bodyPr wrap="square" lIns="0" tIns="0" rIns="0" bIns="0" rtlCol="0">
            <a:noAutofit/>
          </a:bodyPr>
          <a:lstStyle/>
          <a:p>
            <a:endParaRPr/>
          </a:p>
        </p:txBody>
      </p:sp>
      <p:sp>
        <p:nvSpPr>
          <p:cNvPr id="28" name="object 28"/>
          <p:cNvSpPr/>
          <p:nvPr/>
        </p:nvSpPr>
        <p:spPr>
          <a:xfrm>
            <a:off x="10803204" y="983119"/>
            <a:ext cx="2413" cy="46735"/>
          </a:xfrm>
          <a:custGeom>
            <a:avLst/>
            <a:gdLst/>
            <a:ahLst/>
            <a:cxnLst/>
            <a:rect l="l" t="t" r="r" b="b"/>
            <a:pathLst>
              <a:path w="2413" h="46735">
                <a:moveTo>
                  <a:pt x="38" y="46735"/>
                </a:moveTo>
                <a:lnTo>
                  <a:pt x="0" y="8940"/>
                </a:lnTo>
                <a:lnTo>
                  <a:pt x="2413" y="0"/>
                </a:lnTo>
                <a:lnTo>
                  <a:pt x="50" y="46647"/>
                </a:lnTo>
                <a:close/>
              </a:path>
            </a:pathLst>
          </a:custGeom>
          <a:solidFill>
            <a:srgbClr val="4471C4"/>
          </a:solidFill>
        </p:spPr>
        <p:txBody>
          <a:bodyPr wrap="square" lIns="0" tIns="0" rIns="0" bIns="0" rtlCol="0">
            <a:noAutofit/>
          </a:bodyPr>
          <a:lstStyle/>
          <a:p>
            <a:endParaRPr/>
          </a:p>
        </p:txBody>
      </p:sp>
      <p:sp>
        <p:nvSpPr>
          <p:cNvPr id="29" name="object 29"/>
          <p:cNvSpPr/>
          <p:nvPr/>
        </p:nvSpPr>
        <p:spPr>
          <a:xfrm>
            <a:off x="10793577" y="1085634"/>
            <a:ext cx="5435" cy="47409"/>
          </a:xfrm>
          <a:custGeom>
            <a:avLst/>
            <a:gdLst/>
            <a:ahLst/>
            <a:cxnLst/>
            <a:rect l="l" t="t" r="r" b="b"/>
            <a:pathLst>
              <a:path w="5435" h="47409">
                <a:moveTo>
                  <a:pt x="1663" y="38252"/>
                </a:moveTo>
                <a:lnTo>
                  <a:pt x="0" y="28930"/>
                </a:lnTo>
                <a:lnTo>
                  <a:pt x="5435" y="0"/>
                </a:lnTo>
                <a:lnTo>
                  <a:pt x="3784" y="47409"/>
                </a:lnTo>
                <a:lnTo>
                  <a:pt x="1663" y="38252"/>
                </a:lnTo>
                <a:close/>
              </a:path>
            </a:pathLst>
          </a:custGeom>
          <a:solidFill>
            <a:srgbClr val="4471C4"/>
          </a:solidFill>
        </p:spPr>
        <p:txBody>
          <a:bodyPr wrap="square" lIns="0" tIns="0" rIns="0" bIns="0" rtlCol="0">
            <a:noAutofit/>
          </a:bodyPr>
          <a:lstStyle/>
          <a:p>
            <a:endParaRPr/>
          </a:p>
        </p:txBody>
      </p:sp>
      <p:sp>
        <p:nvSpPr>
          <p:cNvPr id="30" name="object 30"/>
          <p:cNvSpPr/>
          <p:nvPr/>
        </p:nvSpPr>
        <p:spPr>
          <a:xfrm>
            <a:off x="1005674" y="6326759"/>
            <a:ext cx="2197" cy="46951"/>
          </a:xfrm>
          <a:custGeom>
            <a:avLst/>
            <a:gdLst/>
            <a:ahLst/>
            <a:cxnLst/>
            <a:rect l="l" t="t" r="r" b="b"/>
            <a:pathLst>
              <a:path w="2197" h="46951">
                <a:moveTo>
                  <a:pt x="2197" y="46951"/>
                </a:moveTo>
                <a:lnTo>
                  <a:pt x="0" y="37922"/>
                </a:lnTo>
                <a:lnTo>
                  <a:pt x="965" y="0"/>
                </a:lnTo>
                <a:lnTo>
                  <a:pt x="2197" y="46951"/>
                </a:lnTo>
                <a:close/>
              </a:path>
            </a:pathLst>
          </a:custGeom>
          <a:solidFill>
            <a:srgbClr val="4471C4"/>
          </a:solidFill>
        </p:spPr>
        <p:txBody>
          <a:bodyPr wrap="square" lIns="0" tIns="0" rIns="0" bIns="0" rtlCol="0">
            <a:noAutofit/>
          </a:bodyPr>
          <a:lstStyle/>
          <a:p>
            <a:endParaRPr/>
          </a:p>
        </p:txBody>
      </p:sp>
      <p:sp>
        <p:nvSpPr>
          <p:cNvPr id="31" name="object 31"/>
          <p:cNvSpPr/>
          <p:nvPr/>
        </p:nvSpPr>
        <p:spPr>
          <a:xfrm>
            <a:off x="1009421" y="1892744"/>
            <a:ext cx="8206" cy="55257"/>
          </a:xfrm>
          <a:custGeom>
            <a:avLst/>
            <a:gdLst/>
            <a:ahLst/>
            <a:cxnLst/>
            <a:rect l="l" t="t" r="r" b="b"/>
            <a:pathLst>
              <a:path w="8206" h="55257">
                <a:moveTo>
                  <a:pt x="876" y="37642"/>
                </a:moveTo>
                <a:lnTo>
                  <a:pt x="12" y="88"/>
                </a:lnTo>
                <a:lnTo>
                  <a:pt x="1739" y="9093"/>
                </a:lnTo>
                <a:lnTo>
                  <a:pt x="3657" y="17919"/>
                </a:lnTo>
                <a:lnTo>
                  <a:pt x="5822" y="26780"/>
                </a:lnTo>
                <a:lnTo>
                  <a:pt x="8206" y="35571"/>
                </a:lnTo>
                <a:lnTo>
                  <a:pt x="5841" y="26860"/>
                </a:lnTo>
                <a:lnTo>
                  <a:pt x="6350" y="55257"/>
                </a:lnTo>
                <a:lnTo>
                  <a:pt x="3505" y="46494"/>
                </a:lnTo>
                <a:lnTo>
                  <a:pt x="876" y="37642"/>
                </a:lnTo>
                <a:close/>
              </a:path>
            </a:pathLst>
          </a:custGeom>
          <a:solidFill>
            <a:srgbClr val="4471C4"/>
          </a:solidFill>
        </p:spPr>
        <p:txBody>
          <a:bodyPr wrap="square" lIns="0" tIns="0" rIns="0" bIns="0" rtlCol="0">
            <a:noAutofit/>
          </a:bodyPr>
          <a:lstStyle/>
          <a:p>
            <a:endParaRPr/>
          </a:p>
        </p:txBody>
      </p:sp>
      <p:sp>
        <p:nvSpPr>
          <p:cNvPr id="32" name="object 32"/>
          <p:cNvSpPr/>
          <p:nvPr/>
        </p:nvSpPr>
        <p:spPr>
          <a:xfrm>
            <a:off x="1015263" y="1919604"/>
            <a:ext cx="10731" cy="54076"/>
          </a:xfrm>
          <a:custGeom>
            <a:avLst/>
            <a:gdLst/>
            <a:ahLst/>
            <a:cxnLst/>
            <a:rect l="l" t="t" r="r" b="b"/>
            <a:pathLst>
              <a:path w="10731" h="54076">
                <a:moveTo>
                  <a:pt x="6807" y="45618"/>
                </a:moveTo>
                <a:lnTo>
                  <a:pt x="3556" y="37058"/>
                </a:lnTo>
                <a:lnTo>
                  <a:pt x="2374" y="8750"/>
                </a:lnTo>
                <a:lnTo>
                  <a:pt x="508" y="28397"/>
                </a:lnTo>
                <a:lnTo>
                  <a:pt x="0" y="0"/>
                </a:lnTo>
                <a:lnTo>
                  <a:pt x="2364" y="8711"/>
                </a:lnTo>
                <a:lnTo>
                  <a:pt x="4953" y="17424"/>
                </a:lnTo>
                <a:lnTo>
                  <a:pt x="7734" y="25996"/>
                </a:lnTo>
                <a:lnTo>
                  <a:pt x="10731" y="34480"/>
                </a:lnTo>
                <a:lnTo>
                  <a:pt x="10261" y="54076"/>
                </a:lnTo>
                <a:lnTo>
                  <a:pt x="6807" y="45618"/>
                </a:lnTo>
                <a:close/>
              </a:path>
            </a:pathLst>
          </a:custGeom>
          <a:solidFill>
            <a:srgbClr val="4471C4"/>
          </a:solidFill>
        </p:spPr>
        <p:txBody>
          <a:bodyPr wrap="square" lIns="0" tIns="0" rIns="0" bIns="0" rtlCol="0">
            <a:noAutofit/>
          </a:bodyPr>
          <a:lstStyle/>
          <a:p>
            <a:endParaRPr/>
          </a:p>
        </p:txBody>
      </p:sp>
      <p:sp>
        <p:nvSpPr>
          <p:cNvPr id="33" name="object 33"/>
          <p:cNvSpPr/>
          <p:nvPr/>
        </p:nvSpPr>
        <p:spPr>
          <a:xfrm>
            <a:off x="1015771" y="6380518"/>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4" name="object 34"/>
          <p:cNvSpPr/>
          <p:nvPr/>
        </p:nvSpPr>
        <p:spPr>
          <a:xfrm>
            <a:off x="1015771" y="1698904"/>
            <a:ext cx="3047" cy="28384"/>
          </a:xfrm>
          <a:custGeom>
            <a:avLst/>
            <a:gdLst/>
            <a:ahLst/>
            <a:cxnLst/>
            <a:rect l="l" t="t" r="r" b="b"/>
            <a:pathLst>
              <a:path w="3047" h="28384">
                <a:moveTo>
                  <a:pt x="1841" y="28384"/>
                </a:moveTo>
                <a:lnTo>
                  <a:pt x="0" y="8661"/>
                </a:lnTo>
                <a:lnTo>
                  <a:pt x="3047" y="0"/>
                </a:lnTo>
                <a:lnTo>
                  <a:pt x="1866" y="28295"/>
                </a:lnTo>
                <a:close/>
              </a:path>
            </a:pathLst>
          </a:custGeom>
          <a:solidFill>
            <a:srgbClr val="4471C4"/>
          </a:solidFill>
        </p:spPr>
        <p:txBody>
          <a:bodyPr wrap="square" lIns="0" tIns="0" rIns="0" bIns="0" rtlCol="0">
            <a:noAutofit/>
          </a:bodyPr>
          <a:lstStyle/>
          <a:p>
            <a:endParaRPr/>
          </a:p>
        </p:txBody>
      </p:sp>
      <p:sp>
        <p:nvSpPr>
          <p:cNvPr id="35" name="object 35"/>
          <p:cNvSpPr/>
          <p:nvPr/>
        </p:nvSpPr>
        <p:spPr>
          <a:xfrm>
            <a:off x="1015771" y="1928266"/>
            <a:ext cx="3047" cy="28397"/>
          </a:xfrm>
          <a:custGeom>
            <a:avLst/>
            <a:gdLst/>
            <a:ahLst/>
            <a:cxnLst/>
            <a:rect l="l" t="t" r="r" b="b"/>
            <a:pathLst>
              <a:path w="3047" h="28397">
                <a:moveTo>
                  <a:pt x="3047" y="28397"/>
                </a:moveTo>
                <a:lnTo>
                  <a:pt x="0" y="19735"/>
                </a:lnTo>
                <a:lnTo>
                  <a:pt x="1841" y="0"/>
                </a:lnTo>
                <a:lnTo>
                  <a:pt x="3047" y="28397"/>
                </a:lnTo>
                <a:close/>
              </a:path>
            </a:pathLst>
          </a:custGeom>
          <a:solidFill>
            <a:srgbClr val="4471C4"/>
          </a:solidFill>
        </p:spPr>
        <p:txBody>
          <a:bodyPr wrap="square" lIns="0" tIns="0" rIns="0" bIns="0" rtlCol="0">
            <a:noAutofit/>
          </a:bodyPr>
          <a:lstStyle/>
          <a:p>
            <a:endParaRPr/>
          </a:p>
        </p:txBody>
      </p:sp>
      <p:sp>
        <p:nvSpPr>
          <p:cNvPr id="36" name="object 36"/>
          <p:cNvSpPr/>
          <p:nvPr/>
        </p:nvSpPr>
        <p:spPr>
          <a:xfrm>
            <a:off x="1061516" y="2025662"/>
            <a:ext cx="9944" cy="14719"/>
          </a:xfrm>
          <a:custGeom>
            <a:avLst/>
            <a:gdLst/>
            <a:ahLst/>
            <a:cxnLst/>
            <a:rect l="l" t="t" r="r" b="b"/>
            <a:pathLst>
              <a:path w="9944" h="14719">
                <a:moveTo>
                  <a:pt x="4876" y="7409"/>
                </a:moveTo>
                <a:lnTo>
                  <a:pt x="9944" y="14719"/>
                </a:lnTo>
                <a:lnTo>
                  <a:pt x="4914" y="7467"/>
                </a:lnTo>
                <a:lnTo>
                  <a:pt x="0" y="0"/>
                </a:lnTo>
                <a:lnTo>
                  <a:pt x="4876" y="7409"/>
                </a:lnTo>
                <a:close/>
              </a:path>
            </a:pathLst>
          </a:custGeom>
          <a:solidFill>
            <a:srgbClr val="4471C4"/>
          </a:solidFill>
        </p:spPr>
        <p:txBody>
          <a:bodyPr wrap="square" lIns="0" tIns="0" rIns="0" bIns="0" rtlCol="0">
            <a:noAutofit/>
          </a:bodyPr>
          <a:lstStyle/>
          <a:p>
            <a:endParaRPr/>
          </a:p>
        </p:txBody>
      </p:sp>
      <p:sp>
        <p:nvSpPr>
          <p:cNvPr id="37" name="object 37"/>
          <p:cNvSpPr/>
          <p:nvPr/>
        </p:nvSpPr>
        <p:spPr>
          <a:xfrm>
            <a:off x="1076617" y="1594167"/>
            <a:ext cx="10960" cy="13944"/>
          </a:xfrm>
          <a:custGeom>
            <a:avLst/>
            <a:gdLst/>
            <a:ahLst/>
            <a:cxnLst/>
            <a:rect l="l" t="t" r="r" b="b"/>
            <a:pathLst>
              <a:path w="10960" h="13944">
                <a:moveTo>
                  <a:pt x="5415" y="6880"/>
                </a:moveTo>
                <a:lnTo>
                  <a:pt x="0" y="13944"/>
                </a:lnTo>
                <a:lnTo>
                  <a:pt x="5372" y="6934"/>
                </a:lnTo>
                <a:lnTo>
                  <a:pt x="10960" y="0"/>
                </a:lnTo>
                <a:lnTo>
                  <a:pt x="5415" y="6880"/>
                </a:lnTo>
                <a:close/>
              </a:path>
            </a:pathLst>
          </a:custGeom>
          <a:solidFill>
            <a:srgbClr val="4471C4"/>
          </a:solidFill>
        </p:spPr>
        <p:txBody>
          <a:bodyPr wrap="square" lIns="0" tIns="0" rIns="0" bIns="0" rtlCol="0">
            <a:noAutofit/>
          </a:bodyPr>
          <a:lstStyle/>
          <a:p>
            <a:endParaRPr/>
          </a:p>
        </p:txBody>
      </p:sp>
      <p:sp>
        <p:nvSpPr>
          <p:cNvPr id="38" name="object 38"/>
          <p:cNvSpPr/>
          <p:nvPr/>
        </p:nvSpPr>
        <p:spPr>
          <a:xfrm>
            <a:off x="1130554" y="2105418"/>
            <a:ext cx="13677" cy="11277"/>
          </a:xfrm>
          <a:custGeom>
            <a:avLst/>
            <a:gdLst/>
            <a:ahLst/>
            <a:cxnLst/>
            <a:rect l="l" t="t" r="r" b="b"/>
            <a:pathLst>
              <a:path w="13677" h="11277">
                <a:moveTo>
                  <a:pt x="6753" y="5707"/>
                </a:moveTo>
                <a:lnTo>
                  <a:pt x="13677" y="11277"/>
                </a:lnTo>
                <a:lnTo>
                  <a:pt x="6807" y="5753"/>
                </a:lnTo>
                <a:lnTo>
                  <a:pt x="0" y="0"/>
                </a:lnTo>
                <a:lnTo>
                  <a:pt x="6753" y="5707"/>
                </a:lnTo>
                <a:close/>
              </a:path>
            </a:pathLst>
          </a:custGeom>
          <a:solidFill>
            <a:srgbClr val="4471C4"/>
          </a:solidFill>
        </p:spPr>
        <p:txBody>
          <a:bodyPr wrap="square" lIns="0" tIns="0" rIns="0" bIns="0" rtlCol="0">
            <a:noAutofit/>
          </a:bodyPr>
          <a:lstStyle/>
          <a:p>
            <a:endParaRPr/>
          </a:p>
        </p:txBody>
      </p:sp>
      <p:sp>
        <p:nvSpPr>
          <p:cNvPr id="39" name="object 39"/>
          <p:cNvSpPr/>
          <p:nvPr/>
        </p:nvSpPr>
        <p:spPr>
          <a:xfrm>
            <a:off x="1195832" y="1496758"/>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40" name="object 40"/>
          <p:cNvSpPr/>
          <p:nvPr/>
        </p:nvSpPr>
        <p:spPr>
          <a:xfrm>
            <a:off x="1305852" y="2189251"/>
            <a:ext cx="18284" cy="2788"/>
          </a:xfrm>
          <a:custGeom>
            <a:avLst/>
            <a:gdLst/>
            <a:ahLst/>
            <a:cxnLst/>
            <a:rect l="l" t="t" r="r" b="b"/>
            <a:pathLst>
              <a:path w="18284" h="2788">
                <a:moveTo>
                  <a:pt x="9159" y="1509"/>
                </a:moveTo>
                <a:lnTo>
                  <a:pt x="18284" y="2788"/>
                </a:lnTo>
                <a:lnTo>
                  <a:pt x="9169" y="1511"/>
                </a:lnTo>
                <a:lnTo>
                  <a:pt x="0" y="0"/>
                </a:lnTo>
                <a:lnTo>
                  <a:pt x="9159" y="1509"/>
                </a:lnTo>
                <a:close/>
              </a:path>
            </a:pathLst>
          </a:custGeom>
          <a:solidFill>
            <a:srgbClr val="4471C4"/>
          </a:solidFill>
        </p:spPr>
        <p:txBody>
          <a:bodyPr wrap="square" lIns="0" tIns="0" rIns="0" bIns="0" rtlCol="0">
            <a:noAutofit/>
          </a:bodyPr>
          <a:lstStyle/>
          <a:p>
            <a:endParaRPr/>
          </a:p>
        </p:txBody>
      </p:sp>
      <p:sp>
        <p:nvSpPr>
          <p:cNvPr id="41" name="object 41"/>
          <p:cNvSpPr/>
          <p:nvPr/>
        </p:nvSpPr>
        <p:spPr>
          <a:xfrm>
            <a:off x="1305852" y="6641503"/>
            <a:ext cx="18281" cy="2800"/>
          </a:xfrm>
          <a:custGeom>
            <a:avLst/>
            <a:gdLst/>
            <a:ahLst/>
            <a:cxnLst/>
            <a:rect l="l" t="t" r="r" b="b"/>
            <a:pathLst>
              <a:path w="18281" h="2800">
                <a:moveTo>
                  <a:pt x="9160" y="1522"/>
                </a:moveTo>
                <a:lnTo>
                  <a:pt x="18281" y="2800"/>
                </a:lnTo>
                <a:lnTo>
                  <a:pt x="9169" y="1524"/>
                </a:lnTo>
                <a:lnTo>
                  <a:pt x="0" y="0"/>
                </a:lnTo>
                <a:lnTo>
                  <a:pt x="9160" y="1522"/>
                </a:lnTo>
                <a:close/>
              </a:path>
            </a:pathLst>
          </a:custGeom>
          <a:solidFill>
            <a:srgbClr val="4471C4"/>
          </a:solidFill>
        </p:spPr>
        <p:txBody>
          <a:bodyPr wrap="square" lIns="0" tIns="0" rIns="0" bIns="0" rtlCol="0">
            <a:noAutofit/>
          </a:bodyPr>
          <a:lstStyle/>
          <a:p>
            <a:endParaRPr/>
          </a:p>
        </p:txBody>
      </p:sp>
      <p:sp>
        <p:nvSpPr>
          <p:cNvPr id="42" name="object 42"/>
          <p:cNvSpPr/>
          <p:nvPr/>
        </p:nvSpPr>
        <p:spPr>
          <a:xfrm>
            <a:off x="1313827" y="1454886"/>
            <a:ext cx="18757" cy="9918"/>
          </a:xfrm>
          <a:custGeom>
            <a:avLst/>
            <a:gdLst/>
            <a:ahLst/>
            <a:cxnLst/>
            <a:rect l="l" t="t" r="r" b="b"/>
            <a:pathLst>
              <a:path w="18757" h="9918">
                <a:moveTo>
                  <a:pt x="9347" y="1066"/>
                </a:moveTo>
                <a:lnTo>
                  <a:pt x="18757" y="0"/>
                </a:lnTo>
                <a:lnTo>
                  <a:pt x="10248" y="8636"/>
                </a:lnTo>
                <a:lnTo>
                  <a:pt x="1193" y="9906"/>
                </a:lnTo>
                <a:lnTo>
                  <a:pt x="0" y="2374"/>
                </a:lnTo>
                <a:lnTo>
                  <a:pt x="9347" y="1066"/>
                </a:lnTo>
                <a:close/>
              </a:path>
            </a:pathLst>
          </a:custGeom>
          <a:solidFill>
            <a:srgbClr val="4471C4"/>
          </a:solidFill>
        </p:spPr>
        <p:txBody>
          <a:bodyPr wrap="square" lIns="0" tIns="0" rIns="0" bIns="0" rtlCol="0">
            <a:noAutofit/>
          </a:bodyPr>
          <a:lstStyle/>
          <a:p>
            <a:endParaRPr/>
          </a:p>
        </p:txBody>
      </p:sp>
      <p:sp>
        <p:nvSpPr>
          <p:cNvPr id="43" name="object 43"/>
          <p:cNvSpPr/>
          <p:nvPr/>
        </p:nvSpPr>
        <p:spPr>
          <a:xfrm>
            <a:off x="1323174" y="2192032"/>
            <a:ext cx="9410" cy="8648"/>
          </a:xfrm>
          <a:custGeom>
            <a:avLst/>
            <a:gdLst/>
            <a:ahLst/>
            <a:cxnLst/>
            <a:rect l="l" t="t" r="r" b="b"/>
            <a:pathLst>
              <a:path w="9410" h="8648">
                <a:moveTo>
                  <a:pt x="9410" y="8648"/>
                </a:moveTo>
                <a:lnTo>
                  <a:pt x="0" y="7569"/>
                </a:lnTo>
                <a:lnTo>
                  <a:pt x="901" y="0"/>
                </a:lnTo>
                <a:lnTo>
                  <a:pt x="9410" y="8648"/>
                </a:lnTo>
                <a:close/>
              </a:path>
            </a:pathLst>
          </a:custGeom>
          <a:solidFill>
            <a:srgbClr val="4471C4"/>
          </a:solidFill>
        </p:spPr>
        <p:txBody>
          <a:bodyPr wrap="square" lIns="0" tIns="0" rIns="0" bIns="0" rtlCol="0">
            <a:noAutofit/>
          </a:bodyPr>
          <a:lstStyle/>
          <a:p>
            <a:endParaRPr/>
          </a:p>
        </p:txBody>
      </p:sp>
      <p:sp>
        <p:nvSpPr>
          <p:cNvPr id="44" name="object 44"/>
          <p:cNvSpPr/>
          <p:nvPr/>
        </p:nvSpPr>
        <p:spPr>
          <a:xfrm>
            <a:off x="1374711" y="1762683"/>
            <a:ext cx="3873" cy="65189"/>
          </a:xfrm>
          <a:custGeom>
            <a:avLst/>
            <a:gdLst/>
            <a:ahLst/>
            <a:cxnLst/>
            <a:rect l="l" t="t" r="r" b="b"/>
            <a:pathLst>
              <a:path w="3873" h="65189">
                <a:moveTo>
                  <a:pt x="3698" y="28440"/>
                </a:moveTo>
                <a:lnTo>
                  <a:pt x="2086" y="37492"/>
                </a:lnTo>
                <a:lnTo>
                  <a:pt x="927" y="46609"/>
                </a:lnTo>
                <a:lnTo>
                  <a:pt x="952" y="46418"/>
                </a:lnTo>
                <a:lnTo>
                  <a:pt x="240" y="55688"/>
                </a:lnTo>
                <a:lnTo>
                  <a:pt x="0" y="65189"/>
                </a:lnTo>
                <a:lnTo>
                  <a:pt x="228" y="55841"/>
                </a:lnTo>
                <a:lnTo>
                  <a:pt x="888" y="8801"/>
                </a:lnTo>
                <a:lnTo>
                  <a:pt x="3873" y="0"/>
                </a:lnTo>
                <a:lnTo>
                  <a:pt x="2108" y="37325"/>
                </a:lnTo>
                <a:lnTo>
                  <a:pt x="3698" y="28440"/>
                </a:lnTo>
                <a:close/>
              </a:path>
            </a:pathLst>
          </a:custGeom>
          <a:solidFill>
            <a:srgbClr val="4471C4"/>
          </a:solidFill>
        </p:spPr>
        <p:txBody>
          <a:bodyPr wrap="square" lIns="0" tIns="0" rIns="0" bIns="0" rtlCol="0">
            <a:noAutofit/>
          </a:bodyPr>
          <a:lstStyle/>
          <a:p>
            <a:endParaRPr/>
          </a:p>
        </p:txBody>
      </p:sp>
      <p:sp>
        <p:nvSpPr>
          <p:cNvPr id="45" name="object 45"/>
          <p:cNvSpPr/>
          <p:nvPr/>
        </p:nvSpPr>
        <p:spPr>
          <a:xfrm>
            <a:off x="1392593" y="1733619"/>
            <a:ext cx="8394" cy="15475"/>
          </a:xfrm>
          <a:custGeom>
            <a:avLst/>
            <a:gdLst/>
            <a:ahLst/>
            <a:cxnLst/>
            <a:rect l="l" t="t" r="r" b="b"/>
            <a:pathLst>
              <a:path w="8394" h="15475">
                <a:moveTo>
                  <a:pt x="4041" y="7568"/>
                </a:moveTo>
                <a:lnTo>
                  <a:pt x="0" y="15475"/>
                </a:lnTo>
                <a:lnTo>
                  <a:pt x="76" y="15297"/>
                </a:lnTo>
                <a:lnTo>
                  <a:pt x="4000" y="7639"/>
                </a:lnTo>
                <a:lnTo>
                  <a:pt x="4089" y="7474"/>
                </a:lnTo>
                <a:lnTo>
                  <a:pt x="8394" y="0"/>
                </a:lnTo>
                <a:lnTo>
                  <a:pt x="4041" y="7568"/>
                </a:lnTo>
                <a:close/>
              </a:path>
            </a:pathLst>
          </a:custGeom>
          <a:solidFill>
            <a:srgbClr val="4471C4"/>
          </a:solidFill>
        </p:spPr>
        <p:txBody>
          <a:bodyPr wrap="square" lIns="0" tIns="0" rIns="0" bIns="0" rtlCol="0">
            <a:noAutofit/>
          </a:bodyPr>
          <a:lstStyle/>
          <a:p>
            <a:endParaRPr/>
          </a:p>
        </p:txBody>
      </p:sp>
      <p:sp>
        <p:nvSpPr>
          <p:cNvPr id="46" name="object 46"/>
          <p:cNvSpPr/>
          <p:nvPr/>
        </p:nvSpPr>
        <p:spPr>
          <a:xfrm>
            <a:off x="1421853" y="1693279"/>
            <a:ext cx="12390" cy="12393"/>
          </a:xfrm>
          <a:custGeom>
            <a:avLst/>
            <a:gdLst/>
            <a:ahLst/>
            <a:cxnLst/>
            <a:rect l="l" t="t" r="r" b="b"/>
            <a:pathLst>
              <a:path w="12390" h="12393">
                <a:moveTo>
                  <a:pt x="6084" y="6019"/>
                </a:moveTo>
                <a:lnTo>
                  <a:pt x="0" y="12393"/>
                </a:lnTo>
                <a:lnTo>
                  <a:pt x="6019" y="6081"/>
                </a:lnTo>
                <a:lnTo>
                  <a:pt x="6146" y="5954"/>
                </a:lnTo>
                <a:lnTo>
                  <a:pt x="12390" y="0"/>
                </a:lnTo>
                <a:lnTo>
                  <a:pt x="6084" y="6019"/>
                </a:lnTo>
                <a:close/>
              </a:path>
            </a:pathLst>
          </a:custGeom>
          <a:solidFill>
            <a:srgbClr val="4471C4"/>
          </a:solidFill>
        </p:spPr>
        <p:txBody>
          <a:bodyPr wrap="square" lIns="0" tIns="0" rIns="0" bIns="0" rtlCol="0">
            <a:noAutofit/>
          </a:bodyPr>
          <a:lstStyle/>
          <a:p>
            <a:endParaRPr/>
          </a:p>
        </p:txBody>
      </p:sp>
      <p:sp>
        <p:nvSpPr>
          <p:cNvPr id="47" name="object 47"/>
          <p:cNvSpPr/>
          <p:nvPr/>
        </p:nvSpPr>
        <p:spPr>
          <a:xfrm>
            <a:off x="1429118" y="1676069"/>
            <a:ext cx="14020" cy="17272"/>
          </a:xfrm>
          <a:custGeom>
            <a:avLst/>
            <a:gdLst/>
            <a:ahLst/>
            <a:cxnLst/>
            <a:rect l="l" t="t" r="r" b="b"/>
            <a:pathLst>
              <a:path w="14020" h="17272">
                <a:moveTo>
                  <a:pt x="6870" y="5626"/>
                </a:moveTo>
                <a:lnTo>
                  <a:pt x="14020" y="0"/>
                </a:lnTo>
                <a:lnTo>
                  <a:pt x="11645" y="11556"/>
                </a:lnTo>
                <a:lnTo>
                  <a:pt x="5194" y="17145"/>
                </a:lnTo>
                <a:lnTo>
                  <a:pt x="5054" y="17272"/>
                </a:lnTo>
                <a:lnTo>
                  <a:pt x="0" y="11569"/>
                </a:lnTo>
                <a:lnTo>
                  <a:pt x="6870" y="5626"/>
                </a:lnTo>
                <a:close/>
              </a:path>
            </a:pathLst>
          </a:custGeom>
          <a:solidFill>
            <a:srgbClr val="4471C4"/>
          </a:solidFill>
        </p:spPr>
        <p:txBody>
          <a:bodyPr wrap="square" lIns="0" tIns="0" rIns="0" bIns="0" rtlCol="0">
            <a:noAutofit/>
          </a:bodyPr>
          <a:lstStyle/>
          <a:p>
            <a:endParaRPr/>
          </a:p>
        </p:txBody>
      </p:sp>
      <p:sp>
        <p:nvSpPr>
          <p:cNvPr id="48" name="object 48"/>
          <p:cNvSpPr/>
          <p:nvPr/>
        </p:nvSpPr>
        <p:spPr>
          <a:xfrm>
            <a:off x="1447634" y="1672349"/>
            <a:ext cx="14622" cy="9880"/>
          </a:xfrm>
          <a:custGeom>
            <a:avLst/>
            <a:gdLst/>
            <a:ahLst/>
            <a:cxnLst/>
            <a:rect l="l" t="t" r="r" b="b"/>
            <a:pathLst>
              <a:path w="14622" h="9880">
                <a:moveTo>
                  <a:pt x="7208" y="4750"/>
                </a:moveTo>
                <a:lnTo>
                  <a:pt x="0" y="9880"/>
                </a:lnTo>
                <a:lnTo>
                  <a:pt x="139" y="9765"/>
                </a:lnTo>
                <a:lnTo>
                  <a:pt x="7112" y="4812"/>
                </a:lnTo>
                <a:lnTo>
                  <a:pt x="7264" y="4711"/>
                </a:lnTo>
                <a:lnTo>
                  <a:pt x="14622" y="0"/>
                </a:lnTo>
                <a:lnTo>
                  <a:pt x="7208" y="4750"/>
                </a:lnTo>
                <a:close/>
              </a:path>
            </a:pathLst>
          </a:custGeom>
          <a:solidFill>
            <a:srgbClr val="4471C4"/>
          </a:solidFill>
        </p:spPr>
        <p:txBody>
          <a:bodyPr wrap="square" lIns="0" tIns="0" rIns="0" bIns="0" rtlCol="0">
            <a:noAutofit/>
          </a:bodyPr>
          <a:lstStyle/>
          <a:p>
            <a:endParaRPr/>
          </a:p>
        </p:txBody>
      </p:sp>
      <p:sp>
        <p:nvSpPr>
          <p:cNvPr id="49" name="object 49"/>
          <p:cNvSpPr/>
          <p:nvPr/>
        </p:nvSpPr>
        <p:spPr>
          <a:xfrm>
            <a:off x="1469720" y="1660321"/>
            <a:ext cx="16052" cy="7721"/>
          </a:xfrm>
          <a:custGeom>
            <a:avLst/>
            <a:gdLst/>
            <a:ahLst/>
            <a:cxnLst/>
            <a:rect l="l" t="t" r="r" b="b"/>
            <a:pathLst>
              <a:path w="16052" h="7721">
                <a:moveTo>
                  <a:pt x="7972" y="3646"/>
                </a:moveTo>
                <a:lnTo>
                  <a:pt x="0" y="7721"/>
                </a:lnTo>
                <a:lnTo>
                  <a:pt x="7835" y="3708"/>
                </a:lnTo>
                <a:lnTo>
                  <a:pt x="8000" y="3632"/>
                </a:lnTo>
                <a:lnTo>
                  <a:pt x="16052" y="0"/>
                </a:lnTo>
                <a:lnTo>
                  <a:pt x="7972" y="3646"/>
                </a:lnTo>
                <a:close/>
              </a:path>
            </a:pathLst>
          </a:custGeom>
          <a:solidFill>
            <a:srgbClr val="4471C4"/>
          </a:solidFill>
        </p:spPr>
        <p:txBody>
          <a:bodyPr wrap="square" lIns="0" tIns="0" rIns="0" bIns="0" rtlCol="0">
            <a:noAutofit/>
          </a:bodyPr>
          <a:lstStyle/>
          <a:p>
            <a:endParaRPr/>
          </a:p>
        </p:txBody>
      </p:sp>
      <p:sp>
        <p:nvSpPr>
          <p:cNvPr id="50" name="object 50"/>
          <p:cNvSpPr/>
          <p:nvPr/>
        </p:nvSpPr>
        <p:spPr>
          <a:xfrm>
            <a:off x="1376819" y="1646974"/>
            <a:ext cx="123304" cy="153035"/>
          </a:xfrm>
          <a:custGeom>
            <a:avLst/>
            <a:gdLst/>
            <a:ahLst/>
            <a:cxnLst/>
            <a:rect l="l" t="t" r="r" b="b"/>
            <a:pathLst>
              <a:path w="123304" h="153035">
                <a:moveTo>
                  <a:pt x="114503" y="2971"/>
                </a:moveTo>
                <a:lnTo>
                  <a:pt x="123304" y="0"/>
                </a:lnTo>
                <a:lnTo>
                  <a:pt x="117030" y="10160"/>
                </a:lnTo>
                <a:lnTo>
                  <a:pt x="108788" y="13411"/>
                </a:lnTo>
                <a:lnTo>
                  <a:pt x="108953" y="13347"/>
                </a:lnTo>
                <a:lnTo>
                  <a:pt x="100901" y="16979"/>
                </a:lnTo>
                <a:lnTo>
                  <a:pt x="100736" y="17056"/>
                </a:lnTo>
                <a:lnTo>
                  <a:pt x="92900" y="21069"/>
                </a:lnTo>
                <a:lnTo>
                  <a:pt x="93065" y="20993"/>
                </a:lnTo>
                <a:lnTo>
                  <a:pt x="85437" y="25374"/>
                </a:lnTo>
                <a:lnTo>
                  <a:pt x="78079" y="30086"/>
                </a:lnTo>
                <a:lnTo>
                  <a:pt x="70954" y="35140"/>
                </a:lnTo>
                <a:lnTo>
                  <a:pt x="64084" y="40538"/>
                </a:lnTo>
                <a:lnTo>
                  <a:pt x="57425" y="46305"/>
                </a:lnTo>
                <a:lnTo>
                  <a:pt x="51181" y="52260"/>
                </a:lnTo>
                <a:lnTo>
                  <a:pt x="45034" y="58699"/>
                </a:lnTo>
                <a:lnTo>
                  <a:pt x="45161" y="58572"/>
                </a:lnTo>
                <a:lnTo>
                  <a:pt x="39331" y="65303"/>
                </a:lnTo>
                <a:lnTo>
                  <a:pt x="39446" y="65150"/>
                </a:lnTo>
                <a:lnTo>
                  <a:pt x="33934" y="72161"/>
                </a:lnTo>
                <a:lnTo>
                  <a:pt x="34048" y="72021"/>
                </a:lnTo>
                <a:lnTo>
                  <a:pt x="28867" y="79286"/>
                </a:lnTo>
                <a:lnTo>
                  <a:pt x="24167" y="86645"/>
                </a:lnTo>
                <a:lnTo>
                  <a:pt x="19862" y="94119"/>
                </a:lnTo>
                <a:lnTo>
                  <a:pt x="15849" y="101942"/>
                </a:lnTo>
                <a:lnTo>
                  <a:pt x="12204" y="109994"/>
                </a:lnTo>
                <a:lnTo>
                  <a:pt x="8953" y="118237"/>
                </a:lnTo>
                <a:lnTo>
                  <a:pt x="8940" y="98729"/>
                </a:lnTo>
                <a:lnTo>
                  <a:pt x="5156" y="107111"/>
                </a:lnTo>
                <a:lnTo>
                  <a:pt x="1765" y="115709"/>
                </a:lnTo>
                <a:lnTo>
                  <a:pt x="1562" y="144272"/>
                </a:lnTo>
                <a:lnTo>
                  <a:pt x="0" y="153035"/>
                </a:lnTo>
                <a:lnTo>
                  <a:pt x="1590" y="144149"/>
                </a:lnTo>
                <a:lnTo>
                  <a:pt x="3632" y="135305"/>
                </a:lnTo>
                <a:lnTo>
                  <a:pt x="3594" y="135483"/>
                </a:lnTo>
                <a:lnTo>
                  <a:pt x="6096" y="126682"/>
                </a:lnTo>
                <a:lnTo>
                  <a:pt x="6032" y="126860"/>
                </a:lnTo>
                <a:lnTo>
                  <a:pt x="8890" y="118414"/>
                </a:lnTo>
                <a:lnTo>
                  <a:pt x="13131" y="90563"/>
                </a:lnTo>
                <a:lnTo>
                  <a:pt x="17678" y="82626"/>
                </a:lnTo>
                <a:lnTo>
                  <a:pt x="22606" y="74955"/>
                </a:lnTo>
                <a:lnTo>
                  <a:pt x="24155" y="86664"/>
                </a:lnTo>
                <a:lnTo>
                  <a:pt x="24244" y="86512"/>
                </a:lnTo>
                <a:lnTo>
                  <a:pt x="27889" y="67525"/>
                </a:lnTo>
                <a:lnTo>
                  <a:pt x="33502" y="60375"/>
                </a:lnTo>
                <a:lnTo>
                  <a:pt x="39458" y="53505"/>
                </a:lnTo>
                <a:lnTo>
                  <a:pt x="45719" y="46939"/>
                </a:lnTo>
                <a:lnTo>
                  <a:pt x="52298" y="40665"/>
                </a:lnTo>
                <a:lnTo>
                  <a:pt x="57353" y="46367"/>
                </a:lnTo>
                <a:lnTo>
                  <a:pt x="57492" y="46240"/>
                </a:lnTo>
                <a:lnTo>
                  <a:pt x="63944" y="40652"/>
                </a:lnTo>
                <a:lnTo>
                  <a:pt x="66319" y="29095"/>
                </a:lnTo>
                <a:lnTo>
                  <a:pt x="73736" y="23812"/>
                </a:lnTo>
                <a:lnTo>
                  <a:pt x="81419" y="18897"/>
                </a:lnTo>
                <a:lnTo>
                  <a:pt x="85305" y="25450"/>
                </a:lnTo>
                <a:lnTo>
                  <a:pt x="85458" y="25361"/>
                </a:lnTo>
                <a:lnTo>
                  <a:pt x="89357" y="14338"/>
                </a:lnTo>
                <a:lnTo>
                  <a:pt x="97510" y="10160"/>
                </a:lnTo>
                <a:lnTo>
                  <a:pt x="105905" y="6362"/>
                </a:lnTo>
                <a:lnTo>
                  <a:pt x="114503" y="2971"/>
                </a:lnTo>
                <a:close/>
              </a:path>
            </a:pathLst>
          </a:custGeom>
          <a:solidFill>
            <a:srgbClr val="4471C4"/>
          </a:solidFill>
        </p:spPr>
        <p:txBody>
          <a:bodyPr wrap="square" lIns="0" tIns="0" rIns="0" bIns="0" rtlCol="0">
            <a:noAutofit/>
          </a:bodyPr>
          <a:lstStyle/>
          <a:p>
            <a:endParaRPr/>
          </a:p>
        </p:txBody>
      </p:sp>
      <p:sp>
        <p:nvSpPr>
          <p:cNvPr id="51" name="object 51"/>
          <p:cNvSpPr/>
          <p:nvPr/>
        </p:nvSpPr>
        <p:spPr>
          <a:xfrm>
            <a:off x="1502295" y="1649773"/>
            <a:ext cx="17512" cy="4503"/>
          </a:xfrm>
          <a:custGeom>
            <a:avLst/>
            <a:gdLst/>
            <a:ahLst/>
            <a:cxnLst/>
            <a:rect l="l" t="t" r="r" b="b"/>
            <a:pathLst>
              <a:path w="17512" h="4503">
                <a:moveTo>
                  <a:pt x="8673" y="2037"/>
                </a:moveTo>
                <a:lnTo>
                  <a:pt x="0" y="4503"/>
                </a:lnTo>
                <a:lnTo>
                  <a:pt x="177" y="4439"/>
                </a:lnTo>
                <a:lnTo>
                  <a:pt x="8610" y="2052"/>
                </a:lnTo>
                <a:lnTo>
                  <a:pt x="8801" y="2001"/>
                </a:lnTo>
                <a:lnTo>
                  <a:pt x="17512" y="0"/>
                </a:lnTo>
                <a:lnTo>
                  <a:pt x="8673" y="2037"/>
                </a:lnTo>
                <a:close/>
              </a:path>
            </a:pathLst>
          </a:custGeom>
          <a:solidFill>
            <a:srgbClr val="4471C4"/>
          </a:solidFill>
        </p:spPr>
        <p:txBody>
          <a:bodyPr wrap="square" lIns="0" tIns="0" rIns="0" bIns="0" rtlCol="0">
            <a:noAutofit/>
          </a:bodyPr>
          <a:lstStyle/>
          <a:p>
            <a:endParaRPr/>
          </a:p>
        </p:txBody>
      </p:sp>
      <p:sp>
        <p:nvSpPr>
          <p:cNvPr id="52" name="object 52"/>
          <p:cNvSpPr/>
          <p:nvPr/>
        </p:nvSpPr>
        <p:spPr>
          <a:xfrm>
            <a:off x="1518259" y="1639430"/>
            <a:ext cx="18808" cy="10363"/>
          </a:xfrm>
          <a:custGeom>
            <a:avLst/>
            <a:gdLst/>
            <a:ahLst/>
            <a:cxnLst/>
            <a:rect l="l" t="t" r="r" b="b"/>
            <a:pathLst>
              <a:path w="18808" h="10363">
                <a:moveTo>
                  <a:pt x="9334" y="1206"/>
                </a:moveTo>
                <a:lnTo>
                  <a:pt x="18808" y="0"/>
                </a:lnTo>
                <a:lnTo>
                  <a:pt x="10388" y="8750"/>
                </a:lnTo>
                <a:lnTo>
                  <a:pt x="1625" y="10325"/>
                </a:lnTo>
                <a:lnTo>
                  <a:pt x="1435" y="10363"/>
                </a:lnTo>
                <a:lnTo>
                  <a:pt x="0" y="2870"/>
                </a:lnTo>
                <a:lnTo>
                  <a:pt x="9334" y="1206"/>
                </a:lnTo>
                <a:close/>
              </a:path>
            </a:pathLst>
          </a:custGeom>
          <a:solidFill>
            <a:srgbClr val="4471C4"/>
          </a:solidFill>
        </p:spPr>
        <p:txBody>
          <a:bodyPr wrap="square" lIns="0" tIns="0" rIns="0" bIns="0" rtlCol="0">
            <a:noAutofit/>
          </a:bodyPr>
          <a:lstStyle/>
          <a:p>
            <a:endParaRPr/>
          </a:p>
        </p:txBody>
      </p:sp>
      <p:sp>
        <p:nvSpPr>
          <p:cNvPr id="53" name="object 53"/>
          <p:cNvSpPr/>
          <p:nvPr/>
        </p:nvSpPr>
        <p:spPr>
          <a:xfrm>
            <a:off x="1568780" y="2127211"/>
            <a:ext cx="14732" cy="9956"/>
          </a:xfrm>
          <a:custGeom>
            <a:avLst/>
            <a:gdLst/>
            <a:ahLst/>
            <a:cxnLst/>
            <a:rect l="l" t="t" r="r" b="b"/>
            <a:pathLst>
              <a:path w="14732" h="9956">
                <a:moveTo>
                  <a:pt x="7409" y="5080"/>
                </a:moveTo>
                <a:lnTo>
                  <a:pt x="14732" y="0"/>
                </a:lnTo>
                <a:lnTo>
                  <a:pt x="7467" y="5041"/>
                </a:lnTo>
                <a:lnTo>
                  <a:pt x="88" y="9905"/>
                </a:lnTo>
                <a:lnTo>
                  <a:pt x="7409" y="5080"/>
                </a:lnTo>
                <a:close/>
              </a:path>
            </a:pathLst>
          </a:custGeom>
          <a:solidFill>
            <a:srgbClr val="4471C4"/>
          </a:solidFill>
        </p:spPr>
        <p:txBody>
          <a:bodyPr wrap="square" lIns="0" tIns="0" rIns="0" bIns="0" rtlCol="0">
            <a:noAutofit/>
          </a:bodyPr>
          <a:lstStyle/>
          <a:p>
            <a:endParaRPr/>
          </a:p>
        </p:txBody>
      </p:sp>
      <p:sp>
        <p:nvSpPr>
          <p:cNvPr id="54" name="object 54"/>
          <p:cNvSpPr/>
          <p:nvPr/>
        </p:nvSpPr>
        <p:spPr>
          <a:xfrm>
            <a:off x="1575765" y="1639430"/>
            <a:ext cx="18796" cy="10325"/>
          </a:xfrm>
          <a:custGeom>
            <a:avLst/>
            <a:gdLst/>
            <a:ahLst/>
            <a:cxnLst/>
            <a:rect l="l" t="t" r="r" b="b"/>
            <a:pathLst>
              <a:path w="18796" h="10325">
                <a:moveTo>
                  <a:pt x="9474" y="1206"/>
                </a:moveTo>
                <a:lnTo>
                  <a:pt x="18796" y="2870"/>
                </a:lnTo>
                <a:lnTo>
                  <a:pt x="17183" y="10325"/>
                </a:lnTo>
                <a:lnTo>
                  <a:pt x="8420" y="8750"/>
                </a:lnTo>
                <a:lnTo>
                  <a:pt x="8229" y="8724"/>
                </a:lnTo>
                <a:lnTo>
                  <a:pt x="0" y="0"/>
                </a:lnTo>
                <a:lnTo>
                  <a:pt x="9474" y="1206"/>
                </a:lnTo>
                <a:close/>
              </a:path>
            </a:pathLst>
          </a:custGeom>
          <a:solidFill>
            <a:srgbClr val="4471C4"/>
          </a:solidFill>
        </p:spPr>
        <p:txBody>
          <a:bodyPr wrap="square" lIns="0" tIns="0" rIns="0" bIns="0" rtlCol="0">
            <a:noAutofit/>
          </a:bodyPr>
          <a:lstStyle/>
          <a:p>
            <a:endParaRPr/>
          </a:p>
        </p:txBody>
      </p:sp>
      <p:sp>
        <p:nvSpPr>
          <p:cNvPr id="55" name="object 55"/>
          <p:cNvSpPr/>
          <p:nvPr/>
        </p:nvSpPr>
        <p:spPr>
          <a:xfrm>
            <a:off x="1590573" y="2111108"/>
            <a:ext cx="13944" cy="10960"/>
          </a:xfrm>
          <a:custGeom>
            <a:avLst/>
            <a:gdLst/>
            <a:ahLst/>
            <a:cxnLst/>
            <a:rect l="l" t="t" r="r" b="b"/>
            <a:pathLst>
              <a:path w="13944" h="10960">
                <a:moveTo>
                  <a:pt x="7064" y="5544"/>
                </a:moveTo>
                <a:lnTo>
                  <a:pt x="13944" y="0"/>
                </a:lnTo>
                <a:lnTo>
                  <a:pt x="7073" y="5537"/>
                </a:lnTo>
                <a:lnTo>
                  <a:pt x="76" y="10909"/>
                </a:lnTo>
                <a:lnTo>
                  <a:pt x="7064" y="5544"/>
                </a:lnTo>
                <a:close/>
              </a:path>
            </a:pathLst>
          </a:custGeom>
          <a:solidFill>
            <a:srgbClr val="4471C4"/>
          </a:solidFill>
        </p:spPr>
        <p:txBody>
          <a:bodyPr wrap="square" lIns="0" tIns="0" rIns="0" bIns="0" rtlCol="0">
            <a:noAutofit/>
          </a:bodyPr>
          <a:lstStyle/>
          <a:p>
            <a:endParaRPr/>
          </a:p>
        </p:txBody>
      </p:sp>
      <p:sp>
        <p:nvSpPr>
          <p:cNvPr id="56" name="object 56"/>
          <p:cNvSpPr/>
          <p:nvPr/>
        </p:nvSpPr>
        <p:spPr>
          <a:xfrm>
            <a:off x="1642935" y="1667967"/>
            <a:ext cx="15138" cy="9194"/>
          </a:xfrm>
          <a:custGeom>
            <a:avLst/>
            <a:gdLst/>
            <a:ahLst/>
            <a:cxnLst/>
            <a:rect l="l" t="t" r="r" b="b"/>
            <a:pathLst>
              <a:path w="15138" h="9194">
                <a:moveTo>
                  <a:pt x="7641" y="4382"/>
                </a:moveTo>
                <a:lnTo>
                  <a:pt x="0" y="0"/>
                </a:lnTo>
                <a:lnTo>
                  <a:pt x="165" y="76"/>
                </a:lnTo>
                <a:lnTo>
                  <a:pt x="7619" y="4368"/>
                </a:lnTo>
                <a:lnTo>
                  <a:pt x="7772" y="4457"/>
                </a:lnTo>
                <a:lnTo>
                  <a:pt x="14998" y="9093"/>
                </a:lnTo>
                <a:lnTo>
                  <a:pt x="15138" y="9194"/>
                </a:lnTo>
                <a:lnTo>
                  <a:pt x="7641" y="4382"/>
                </a:lnTo>
                <a:close/>
              </a:path>
            </a:pathLst>
          </a:custGeom>
          <a:solidFill>
            <a:srgbClr val="4471C4"/>
          </a:solidFill>
        </p:spPr>
        <p:txBody>
          <a:bodyPr wrap="square" lIns="0" tIns="0" rIns="0" bIns="0" rtlCol="0">
            <a:noAutofit/>
          </a:bodyPr>
          <a:lstStyle/>
          <a:p>
            <a:endParaRPr/>
          </a:p>
        </p:txBody>
      </p:sp>
      <p:sp>
        <p:nvSpPr>
          <p:cNvPr id="57" name="object 57"/>
          <p:cNvSpPr/>
          <p:nvPr/>
        </p:nvSpPr>
        <p:spPr>
          <a:xfrm>
            <a:off x="1670342" y="2025662"/>
            <a:ext cx="9944" cy="14719"/>
          </a:xfrm>
          <a:custGeom>
            <a:avLst/>
            <a:gdLst/>
            <a:ahLst/>
            <a:cxnLst/>
            <a:rect l="l" t="t" r="r" b="b"/>
            <a:pathLst>
              <a:path w="9944" h="14719">
                <a:moveTo>
                  <a:pt x="5078" y="7411"/>
                </a:moveTo>
                <a:lnTo>
                  <a:pt x="9944" y="0"/>
                </a:lnTo>
                <a:lnTo>
                  <a:pt x="5092" y="7391"/>
                </a:lnTo>
                <a:lnTo>
                  <a:pt x="50" y="14655"/>
                </a:lnTo>
                <a:lnTo>
                  <a:pt x="5078" y="7411"/>
                </a:lnTo>
                <a:close/>
              </a:path>
            </a:pathLst>
          </a:custGeom>
          <a:solidFill>
            <a:srgbClr val="4471C4"/>
          </a:solidFill>
        </p:spPr>
        <p:txBody>
          <a:bodyPr wrap="square" lIns="0" tIns="0" rIns="0" bIns="0" rtlCol="0">
            <a:noAutofit/>
          </a:bodyPr>
          <a:lstStyle/>
          <a:p>
            <a:endParaRPr/>
          </a:p>
        </p:txBody>
      </p:sp>
      <p:sp>
        <p:nvSpPr>
          <p:cNvPr id="58" name="object 58"/>
          <p:cNvSpPr/>
          <p:nvPr/>
        </p:nvSpPr>
        <p:spPr>
          <a:xfrm>
            <a:off x="1654594" y="1665871"/>
            <a:ext cx="36385" cy="39801"/>
          </a:xfrm>
          <a:custGeom>
            <a:avLst/>
            <a:gdLst/>
            <a:ahLst/>
            <a:cxnLst/>
            <a:rect l="l" t="t" r="r" b="b"/>
            <a:pathLst>
              <a:path w="36385" h="39801">
                <a:moveTo>
                  <a:pt x="24053" y="27470"/>
                </a:moveTo>
                <a:lnTo>
                  <a:pt x="17322" y="21640"/>
                </a:lnTo>
                <a:lnTo>
                  <a:pt x="17475" y="21755"/>
                </a:lnTo>
                <a:lnTo>
                  <a:pt x="10464" y="16243"/>
                </a:lnTo>
                <a:lnTo>
                  <a:pt x="10604" y="16357"/>
                </a:lnTo>
                <a:lnTo>
                  <a:pt x="3340" y="11188"/>
                </a:lnTo>
                <a:lnTo>
                  <a:pt x="0" y="0"/>
                </a:lnTo>
                <a:lnTo>
                  <a:pt x="7670" y="4914"/>
                </a:lnTo>
                <a:lnTo>
                  <a:pt x="15100" y="10198"/>
                </a:lnTo>
                <a:lnTo>
                  <a:pt x="22250" y="15824"/>
                </a:lnTo>
                <a:lnTo>
                  <a:pt x="29121" y="21767"/>
                </a:lnTo>
                <a:lnTo>
                  <a:pt x="35687" y="28041"/>
                </a:lnTo>
                <a:lnTo>
                  <a:pt x="36385" y="39801"/>
                </a:lnTo>
                <a:lnTo>
                  <a:pt x="30365" y="33489"/>
                </a:lnTo>
                <a:lnTo>
                  <a:pt x="30238" y="33362"/>
                </a:lnTo>
                <a:lnTo>
                  <a:pt x="23926" y="27343"/>
                </a:lnTo>
                <a:close/>
              </a:path>
            </a:pathLst>
          </a:custGeom>
          <a:solidFill>
            <a:srgbClr val="4471C4"/>
          </a:solidFill>
        </p:spPr>
        <p:txBody>
          <a:bodyPr wrap="square" lIns="0" tIns="0" rIns="0" bIns="0" rtlCol="0">
            <a:noAutofit/>
          </a:bodyPr>
          <a:lstStyle/>
          <a:p>
            <a:endParaRPr/>
          </a:p>
        </p:txBody>
      </p:sp>
      <p:sp>
        <p:nvSpPr>
          <p:cNvPr id="59" name="object 59"/>
          <p:cNvSpPr/>
          <p:nvPr/>
        </p:nvSpPr>
        <p:spPr>
          <a:xfrm>
            <a:off x="1678520" y="1693214"/>
            <a:ext cx="12458" cy="12458"/>
          </a:xfrm>
          <a:custGeom>
            <a:avLst/>
            <a:gdLst/>
            <a:ahLst/>
            <a:cxnLst/>
            <a:rect l="l" t="t" r="r" b="b"/>
            <a:pathLst>
              <a:path w="12458" h="12458">
                <a:moveTo>
                  <a:pt x="6373" y="6084"/>
                </a:moveTo>
                <a:lnTo>
                  <a:pt x="0" y="0"/>
                </a:lnTo>
                <a:lnTo>
                  <a:pt x="6311" y="6019"/>
                </a:lnTo>
                <a:lnTo>
                  <a:pt x="6438" y="6146"/>
                </a:lnTo>
                <a:lnTo>
                  <a:pt x="12458" y="12458"/>
                </a:lnTo>
                <a:lnTo>
                  <a:pt x="6373" y="6084"/>
                </a:lnTo>
                <a:close/>
              </a:path>
            </a:pathLst>
          </a:custGeom>
          <a:solidFill>
            <a:srgbClr val="4471C4"/>
          </a:solidFill>
        </p:spPr>
        <p:txBody>
          <a:bodyPr wrap="square" lIns="0" tIns="0" rIns="0" bIns="0" rtlCol="0">
            <a:noAutofit/>
          </a:bodyPr>
          <a:lstStyle/>
          <a:p>
            <a:endParaRPr/>
          </a:p>
        </p:txBody>
      </p:sp>
      <p:sp>
        <p:nvSpPr>
          <p:cNvPr id="60" name="object 60"/>
          <p:cNvSpPr/>
          <p:nvPr/>
        </p:nvSpPr>
        <p:spPr>
          <a:xfrm>
            <a:off x="1705660" y="1962378"/>
            <a:ext cx="6997" cy="16560"/>
          </a:xfrm>
          <a:custGeom>
            <a:avLst/>
            <a:gdLst/>
            <a:ahLst/>
            <a:cxnLst/>
            <a:rect l="l" t="t" r="r" b="b"/>
            <a:pathLst>
              <a:path w="6997" h="16560">
                <a:moveTo>
                  <a:pt x="3592" y="8354"/>
                </a:moveTo>
                <a:lnTo>
                  <a:pt x="6997" y="0"/>
                </a:lnTo>
                <a:lnTo>
                  <a:pt x="3619" y="8293"/>
                </a:lnTo>
                <a:lnTo>
                  <a:pt x="0" y="16560"/>
                </a:lnTo>
                <a:lnTo>
                  <a:pt x="3592" y="8354"/>
                </a:lnTo>
                <a:close/>
              </a:path>
            </a:pathLst>
          </a:custGeom>
          <a:solidFill>
            <a:srgbClr val="4471C4"/>
          </a:solidFill>
        </p:spPr>
        <p:txBody>
          <a:bodyPr wrap="square" lIns="0" tIns="0" rIns="0" bIns="0" rtlCol="0">
            <a:noAutofit/>
          </a:bodyPr>
          <a:lstStyle/>
          <a:p>
            <a:endParaRPr/>
          </a:p>
        </p:txBody>
      </p:sp>
      <p:sp>
        <p:nvSpPr>
          <p:cNvPr id="61" name="object 61"/>
          <p:cNvSpPr/>
          <p:nvPr/>
        </p:nvSpPr>
        <p:spPr>
          <a:xfrm>
            <a:off x="1708124" y="1714500"/>
            <a:ext cx="10198" cy="26593"/>
          </a:xfrm>
          <a:custGeom>
            <a:avLst/>
            <a:gdLst/>
            <a:ahLst/>
            <a:cxnLst/>
            <a:rect l="l" t="t" r="r" b="b"/>
            <a:pathLst>
              <a:path w="10198" h="26593">
                <a:moveTo>
                  <a:pt x="5283" y="7429"/>
                </a:moveTo>
                <a:lnTo>
                  <a:pt x="10198" y="15100"/>
                </a:lnTo>
                <a:lnTo>
                  <a:pt x="8013" y="26593"/>
                </a:lnTo>
                <a:lnTo>
                  <a:pt x="3733" y="19138"/>
                </a:lnTo>
                <a:lnTo>
                  <a:pt x="3644" y="18986"/>
                </a:lnTo>
                <a:lnTo>
                  <a:pt x="0" y="0"/>
                </a:lnTo>
                <a:lnTo>
                  <a:pt x="5283" y="7429"/>
                </a:lnTo>
                <a:close/>
              </a:path>
            </a:pathLst>
          </a:custGeom>
          <a:solidFill>
            <a:srgbClr val="4471C4"/>
          </a:solidFill>
        </p:spPr>
        <p:txBody>
          <a:bodyPr wrap="square" lIns="0" tIns="0" rIns="0" bIns="0" rtlCol="0">
            <a:noAutofit/>
          </a:bodyPr>
          <a:lstStyle/>
          <a:p>
            <a:endParaRPr/>
          </a:p>
        </p:txBody>
      </p:sp>
      <p:sp>
        <p:nvSpPr>
          <p:cNvPr id="62" name="object 62"/>
          <p:cNvSpPr/>
          <p:nvPr/>
        </p:nvSpPr>
        <p:spPr>
          <a:xfrm>
            <a:off x="1722996" y="1919604"/>
            <a:ext cx="5892" cy="37058"/>
          </a:xfrm>
          <a:custGeom>
            <a:avLst/>
            <a:gdLst/>
            <a:ahLst/>
            <a:cxnLst/>
            <a:rect l="l" t="t" r="r" b="b"/>
            <a:pathLst>
              <a:path w="5892" h="37058">
                <a:moveTo>
                  <a:pt x="3047" y="28397"/>
                </a:moveTo>
                <a:lnTo>
                  <a:pt x="0" y="37058"/>
                </a:lnTo>
                <a:lnTo>
                  <a:pt x="1181" y="8750"/>
                </a:lnTo>
                <a:lnTo>
                  <a:pt x="3543" y="0"/>
                </a:lnTo>
                <a:lnTo>
                  <a:pt x="5892" y="19634"/>
                </a:lnTo>
                <a:lnTo>
                  <a:pt x="3047" y="28397"/>
                </a:lnTo>
                <a:close/>
              </a:path>
            </a:pathLst>
          </a:custGeom>
          <a:solidFill>
            <a:srgbClr val="4471C4"/>
          </a:solidFill>
        </p:spPr>
        <p:txBody>
          <a:bodyPr wrap="square" lIns="0" tIns="0" rIns="0" bIns="0" rtlCol="0">
            <a:noAutofit/>
          </a:bodyPr>
          <a:lstStyle/>
          <a:p>
            <a:endParaRPr/>
          </a:p>
        </p:txBody>
      </p:sp>
      <p:sp>
        <p:nvSpPr>
          <p:cNvPr id="63" name="object 63"/>
          <p:cNvSpPr/>
          <p:nvPr/>
        </p:nvSpPr>
        <p:spPr>
          <a:xfrm>
            <a:off x="1723809" y="1756968"/>
            <a:ext cx="3291" cy="8360"/>
          </a:xfrm>
          <a:custGeom>
            <a:avLst/>
            <a:gdLst/>
            <a:ahLst/>
            <a:cxnLst/>
            <a:rect l="l" t="t" r="r" b="b"/>
            <a:pathLst>
              <a:path w="3291" h="8360">
                <a:moveTo>
                  <a:pt x="3251" y="8242"/>
                </a:moveTo>
                <a:lnTo>
                  <a:pt x="0" y="0"/>
                </a:lnTo>
                <a:lnTo>
                  <a:pt x="3251" y="8242"/>
                </a:lnTo>
                <a:close/>
              </a:path>
            </a:pathLst>
          </a:custGeom>
          <a:solidFill>
            <a:srgbClr val="4471C4"/>
          </a:solidFill>
        </p:spPr>
        <p:txBody>
          <a:bodyPr wrap="square" lIns="0" tIns="0" rIns="0" bIns="0" rtlCol="0">
            <a:noAutofit/>
          </a:bodyPr>
          <a:lstStyle/>
          <a:p>
            <a:endParaRPr/>
          </a:p>
        </p:txBody>
      </p:sp>
      <p:sp>
        <p:nvSpPr>
          <p:cNvPr id="64" name="object 64"/>
          <p:cNvSpPr/>
          <p:nvPr/>
        </p:nvSpPr>
        <p:spPr>
          <a:xfrm>
            <a:off x="1715820" y="1874507"/>
            <a:ext cx="19354" cy="99174"/>
          </a:xfrm>
          <a:custGeom>
            <a:avLst/>
            <a:gdLst/>
            <a:ahLst/>
            <a:cxnLst/>
            <a:rect l="l" t="t" r="r" b="b"/>
            <a:pathLst>
              <a:path w="19354" h="99174">
                <a:moveTo>
                  <a:pt x="16573" y="18237"/>
                </a:moveTo>
                <a:lnTo>
                  <a:pt x="12877" y="36245"/>
                </a:lnTo>
                <a:lnTo>
                  <a:pt x="10738" y="45018"/>
                </a:lnTo>
                <a:lnTo>
                  <a:pt x="8366" y="53810"/>
                </a:lnTo>
                <a:lnTo>
                  <a:pt x="5778" y="62522"/>
                </a:lnTo>
                <a:lnTo>
                  <a:pt x="2984" y="71094"/>
                </a:lnTo>
                <a:lnTo>
                  <a:pt x="0" y="79578"/>
                </a:lnTo>
                <a:lnTo>
                  <a:pt x="457" y="99174"/>
                </a:lnTo>
                <a:lnTo>
                  <a:pt x="3911" y="90716"/>
                </a:lnTo>
                <a:lnTo>
                  <a:pt x="7175" y="82156"/>
                </a:lnTo>
                <a:lnTo>
                  <a:pt x="8356" y="53848"/>
                </a:lnTo>
                <a:lnTo>
                  <a:pt x="10718" y="45097"/>
                </a:lnTo>
                <a:lnTo>
                  <a:pt x="13068" y="64731"/>
                </a:lnTo>
                <a:lnTo>
                  <a:pt x="15697" y="55880"/>
                </a:lnTo>
                <a:lnTo>
                  <a:pt x="18110" y="46939"/>
                </a:lnTo>
                <a:lnTo>
                  <a:pt x="18072" y="9156"/>
                </a:lnTo>
                <a:lnTo>
                  <a:pt x="19354" y="0"/>
                </a:lnTo>
                <a:lnTo>
                  <a:pt x="18070" y="9166"/>
                </a:lnTo>
                <a:lnTo>
                  <a:pt x="16573" y="18237"/>
                </a:lnTo>
                <a:close/>
              </a:path>
            </a:pathLst>
          </a:custGeom>
          <a:solidFill>
            <a:srgbClr val="4471C4"/>
          </a:solidFill>
        </p:spPr>
        <p:txBody>
          <a:bodyPr wrap="square" lIns="0" tIns="0" rIns="0" bIns="0" rtlCol="0">
            <a:noAutofit/>
          </a:bodyPr>
          <a:lstStyle/>
          <a:p>
            <a:endParaRPr/>
          </a:p>
        </p:txBody>
      </p:sp>
      <p:sp>
        <p:nvSpPr>
          <p:cNvPr id="65" name="object 65"/>
          <p:cNvSpPr/>
          <p:nvPr/>
        </p:nvSpPr>
        <p:spPr>
          <a:xfrm>
            <a:off x="1734248" y="1762683"/>
            <a:ext cx="2971" cy="37325"/>
          </a:xfrm>
          <a:custGeom>
            <a:avLst/>
            <a:gdLst/>
            <a:ahLst/>
            <a:cxnLst/>
            <a:rect l="l" t="t" r="r" b="b"/>
            <a:pathLst>
              <a:path w="2971" h="37325">
                <a:moveTo>
                  <a:pt x="2971" y="8801"/>
                </a:moveTo>
                <a:lnTo>
                  <a:pt x="1765" y="37325"/>
                </a:lnTo>
                <a:lnTo>
                  <a:pt x="190" y="28562"/>
                </a:lnTo>
                <a:lnTo>
                  <a:pt x="152" y="28384"/>
                </a:lnTo>
                <a:lnTo>
                  <a:pt x="0" y="0"/>
                </a:lnTo>
                <a:lnTo>
                  <a:pt x="2971" y="8801"/>
                </a:lnTo>
                <a:close/>
              </a:path>
            </a:pathLst>
          </a:custGeom>
          <a:solidFill>
            <a:srgbClr val="4471C4"/>
          </a:solidFill>
        </p:spPr>
        <p:txBody>
          <a:bodyPr wrap="square" lIns="0" tIns="0" rIns="0" bIns="0" rtlCol="0">
            <a:noAutofit/>
          </a:bodyPr>
          <a:lstStyle/>
          <a:p>
            <a:endParaRPr/>
          </a:p>
        </p:txBody>
      </p:sp>
      <p:sp>
        <p:nvSpPr>
          <p:cNvPr id="66" name="object 66"/>
          <p:cNvSpPr/>
          <p:nvPr/>
        </p:nvSpPr>
        <p:spPr>
          <a:xfrm>
            <a:off x="1716187" y="1741188"/>
            <a:ext cx="4053" cy="7905"/>
          </a:xfrm>
          <a:custGeom>
            <a:avLst/>
            <a:gdLst/>
            <a:ahLst/>
            <a:cxnLst/>
            <a:rect l="l" t="t" r="r" b="b"/>
            <a:pathLst>
              <a:path w="4053" h="7905">
                <a:moveTo>
                  <a:pt x="4053" y="7905"/>
                </a:moveTo>
                <a:lnTo>
                  <a:pt x="0" y="0"/>
                </a:lnTo>
                <a:lnTo>
                  <a:pt x="3977" y="7728"/>
                </a:lnTo>
                <a:lnTo>
                  <a:pt x="4053" y="7905"/>
                </a:lnTo>
                <a:close/>
              </a:path>
            </a:pathLst>
          </a:custGeom>
          <a:solidFill>
            <a:srgbClr val="4471C4"/>
          </a:solidFill>
        </p:spPr>
        <p:txBody>
          <a:bodyPr wrap="square" lIns="0" tIns="0" rIns="0" bIns="0" rtlCol="0">
            <a:noAutofit/>
          </a:bodyPr>
          <a:lstStyle/>
          <a:p>
            <a:endParaRPr/>
          </a:p>
        </p:txBody>
      </p:sp>
      <p:sp>
        <p:nvSpPr>
          <p:cNvPr id="67" name="object 67"/>
          <p:cNvSpPr/>
          <p:nvPr/>
        </p:nvSpPr>
        <p:spPr>
          <a:xfrm>
            <a:off x="1530057" y="2154796"/>
            <a:ext cx="8064" cy="4000"/>
          </a:xfrm>
          <a:custGeom>
            <a:avLst/>
            <a:gdLst/>
            <a:ahLst/>
            <a:cxnLst/>
            <a:rect l="l" t="t" r="r" b="b"/>
            <a:pathLst>
              <a:path w="8064" h="4000">
                <a:moveTo>
                  <a:pt x="88" y="3962"/>
                </a:moveTo>
                <a:lnTo>
                  <a:pt x="8064" y="0"/>
                </a:lnTo>
                <a:lnTo>
                  <a:pt x="88" y="3962"/>
                </a:lnTo>
                <a:close/>
              </a:path>
            </a:pathLst>
          </a:custGeom>
          <a:solidFill>
            <a:srgbClr val="4471C4"/>
          </a:solidFill>
        </p:spPr>
        <p:txBody>
          <a:bodyPr wrap="square" lIns="0" tIns="0" rIns="0" bIns="0" rtlCol="0">
            <a:noAutofit/>
          </a:bodyPr>
          <a:lstStyle/>
          <a:p>
            <a:endParaRPr/>
          </a:p>
        </p:txBody>
      </p:sp>
      <p:sp>
        <p:nvSpPr>
          <p:cNvPr id="68" name="object 68"/>
          <p:cNvSpPr/>
          <p:nvPr/>
        </p:nvSpPr>
        <p:spPr>
          <a:xfrm>
            <a:off x="1458239" y="1661312"/>
            <a:ext cx="7937" cy="11112"/>
          </a:xfrm>
          <a:custGeom>
            <a:avLst/>
            <a:gdLst/>
            <a:ahLst/>
            <a:cxnLst/>
            <a:rect l="l" t="t" r="r" b="b"/>
            <a:pathLst>
              <a:path w="7937" h="11112">
                <a:moveTo>
                  <a:pt x="3886" y="11112"/>
                </a:moveTo>
                <a:lnTo>
                  <a:pt x="0" y="4559"/>
                </a:lnTo>
                <a:lnTo>
                  <a:pt x="7937" y="0"/>
                </a:lnTo>
                <a:lnTo>
                  <a:pt x="4038" y="11023"/>
                </a:lnTo>
                <a:lnTo>
                  <a:pt x="3886" y="11112"/>
                </a:lnTo>
                <a:close/>
              </a:path>
            </a:pathLst>
          </a:custGeom>
          <a:solidFill>
            <a:srgbClr val="4471C4"/>
          </a:solidFill>
        </p:spPr>
        <p:txBody>
          <a:bodyPr wrap="square" lIns="0" tIns="0" rIns="0" bIns="0" rtlCol="0">
            <a:noAutofit/>
          </a:bodyPr>
          <a:lstStyle/>
          <a:p>
            <a:endParaRPr/>
          </a:p>
        </p:txBody>
      </p:sp>
      <p:sp>
        <p:nvSpPr>
          <p:cNvPr id="69" name="object 69"/>
          <p:cNvSpPr/>
          <p:nvPr/>
        </p:nvSpPr>
        <p:spPr>
          <a:xfrm>
            <a:off x="1399425" y="1714500"/>
            <a:ext cx="5283" cy="19138"/>
          </a:xfrm>
          <a:custGeom>
            <a:avLst/>
            <a:gdLst/>
            <a:ahLst/>
            <a:cxnLst/>
            <a:rect l="l" t="t" r="r" b="b"/>
            <a:pathLst>
              <a:path w="5283" h="19138">
                <a:moveTo>
                  <a:pt x="1549" y="19138"/>
                </a:moveTo>
                <a:lnTo>
                  <a:pt x="0" y="7429"/>
                </a:lnTo>
                <a:lnTo>
                  <a:pt x="5283" y="0"/>
                </a:lnTo>
                <a:lnTo>
                  <a:pt x="1638" y="18986"/>
                </a:lnTo>
                <a:lnTo>
                  <a:pt x="1549" y="19138"/>
                </a:lnTo>
                <a:close/>
              </a:path>
            </a:pathLst>
          </a:custGeom>
          <a:solidFill>
            <a:srgbClr val="4471C4"/>
          </a:solidFill>
        </p:spPr>
        <p:txBody>
          <a:bodyPr wrap="square" lIns="0" tIns="0" rIns="0" bIns="0" rtlCol="0">
            <a:noAutofit/>
          </a:bodyPr>
          <a:lstStyle/>
          <a:p>
            <a:endParaRPr/>
          </a:p>
        </p:txBody>
      </p:sp>
      <p:sp>
        <p:nvSpPr>
          <p:cNvPr id="70" name="object 70"/>
          <p:cNvSpPr/>
          <p:nvPr/>
        </p:nvSpPr>
        <p:spPr>
          <a:xfrm>
            <a:off x="1670342" y="6477914"/>
            <a:ext cx="9944" cy="14732"/>
          </a:xfrm>
          <a:custGeom>
            <a:avLst/>
            <a:gdLst/>
            <a:ahLst/>
            <a:cxnLst/>
            <a:rect l="l" t="t" r="r" b="b"/>
            <a:pathLst>
              <a:path w="9944" h="14732">
                <a:moveTo>
                  <a:pt x="5078" y="7412"/>
                </a:moveTo>
                <a:lnTo>
                  <a:pt x="9944" y="0"/>
                </a:lnTo>
                <a:lnTo>
                  <a:pt x="5092" y="7391"/>
                </a:lnTo>
                <a:lnTo>
                  <a:pt x="0" y="14732"/>
                </a:lnTo>
                <a:lnTo>
                  <a:pt x="5078" y="7412"/>
                </a:lnTo>
                <a:close/>
              </a:path>
            </a:pathLst>
          </a:custGeom>
          <a:solidFill>
            <a:srgbClr val="4471C4"/>
          </a:solidFill>
        </p:spPr>
        <p:txBody>
          <a:bodyPr wrap="square" lIns="0" tIns="0" rIns="0" bIns="0" rtlCol="0">
            <a:noAutofit/>
          </a:bodyPr>
          <a:lstStyle/>
          <a:p>
            <a:endParaRPr/>
          </a:p>
        </p:txBody>
      </p:sp>
      <p:sp>
        <p:nvSpPr>
          <p:cNvPr id="71" name="object 71"/>
          <p:cNvSpPr/>
          <p:nvPr/>
        </p:nvSpPr>
        <p:spPr>
          <a:xfrm>
            <a:off x="1693773" y="6439192"/>
            <a:ext cx="8153" cy="15913"/>
          </a:xfrm>
          <a:custGeom>
            <a:avLst/>
            <a:gdLst/>
            <a:ahLst/>
            <a:cxnLst/>
            <a:rect l="l" t="t" r="r" b="b"/>
            <a:pathLst>
              <a:path w="8153" h="15913">
                <a:moveTo>
                  <a:pt x="4186" y="7983"/>
                </a:moveTo>
                <a:lnTo>
                  <a:pt x="8153" y="0"/>
                </a:lnTo>
                <a:lnTo>
                  <a:pt x="4191" y="7975"/>
                </a:lnTo>
                <a:lnTo>
                  <a:pt x="50" y="15836"/>
                </a:lnTo>
                <a:lnTo>
                  <a:pt x="4186" y="7983"/>
                </a:lnTo>
                <a:close/>
              </a:path>
            </a:pathLst>
          </a:custGeom>
          <a:solidFill>
            <a:srgbClr val="4471C4"/>
          </a:solidFill>
        </p:spPr>
        <p:txBody>
          <a:bodyPr wrap="square" lIns="0" tIns="0" rIns="0" bIns="0" rtlCol="0">
            <a:noAutofit/>
          </a:bodyPr>
          <a:lstStyle/>
          <a:p>
            <a:endParaRPr/>
          </a:p>
        </p:txBody>
      </p:sp>
      <p:sp>
        <p:nvSpPr>
          <p:cNvPr id="72" name="object 72"/>
          <p:cNvSpPr/>
          <p:nvPr/>
        </p:nvSpPr>
        <p:spPr>
          <a:xfrm>
            <a:off x="1733931" y="6326759"/>
            <a:ext cx="2209" cy="46951"/>
          </a:xfrm>
          <a:custGeom>
            <a:avLst/>
            <a:gdLst/>
            <a:ahLst/>
            <a:cxnLst/>
            <a:rect l="l" t="t" r="r" b="b"/>
            <a:pathLst>
              <a:path w="2209" h="46951">
                <a:moveTo>
                  <a:pt x="2209" y="37922"/>
                </a:moveTo>
                <a:lnTo>
                  <a:pt x="0" y="46951"/>
                </a:lnTo>
                <a:lnTo>
                  <a:pt x="1231" y="101"/>
                </a:lnTo>
                <a:lnTo>
                  <a:pt x="2209" y="37922"/>
                </a:lnTo>
                <a:close/>
              </a:path>
            </a:pathLst>
          </a:custGeom>
          <a:solidFill>
            <a:srgbClr val="4471C4"/>
          </a:solidFill>
        </p:spPr>
        <p:txBody>
          <a:bodyPr wrap="square" lIns="0" tIns="0" rIns="0" bIns="0" rtlCol="0">
            <a:noAutofit/>
          </a:bodyPr>
          <a:lstStyle/>
          <a:p>
            <a:endParaRPr/>
          </a:p>
        </p:txBody>
      </p:sp>
      <p:sp>
        <p:nvSpPr>
          <p:cNvPr id="73" name="object 73"/>
          <p:cNvSpPr/>
          <p:nvPr/>
        </p:nvSpPr>
        <p:spPr>
          <a:xfrm>
            <a:off x="1705660" y="6371767"/>
            <a:ext cx="20904" cy="62522"/>
          </a:xfrm>
          <a:custGeom>
            <a:avLst/>
            <a:gdLst/>
            <a:ahLst/>
            <a:cxnLst/>
            <a:rect l="l" t="t" r="r" b="b"/>
            <a:pathLst>
              <a:path w="20904" h="62522">
                <a:moveTo>
                  <a:pt x="13182" y="25996"/>
                </a:moveTo>
                <a:lnTo>
                  <a:pt x="10185" y="34480"/>
                </a:lnTo>
                <a:lnTo>
                  <a:pt x="6972" y="42964"/>
                </a:lnTo>
                <a:lnTo>
                  <a:pt x="3619" y="51155"/>
                </a:lnTo>
                <a:lnTo>
                  <a:pt x="0" y="59436"/>
                </a:lnTo>
                <a:lnTo>
                  <a:pt x="3581" y="51244"/>
                </a:lnTo>
                <a:lnTo>
                  <a:pt x="6959" y="62522"/>
                </a:lnTo>
                <a:lnTo>
                  <a:pt x="10617" y="54165"/>
                </a:lnTo>
                <a:lnTo>
                  <a:pt x="14071" y="45707"/>
                </a:lnTo>
                <a:lnTo>
                  <a:pt x="17335" y="37147"/>
                </a:lnTo>
                <a:lnTo>
                  <a:pt x="20383" y="28486"/>
                </a:lnTo>
                <a:lnTo>
                  <a:pt x="20904" y="0"/>
                </a:lnTo>
                <a:lnTo>
                  <a:pt x="18526" y="8801"/>
                </a:lnTo>
                <a:lnTo>
                  <a:pt x="15963" y="17424"/>
                </a:lnTo>
                <a:lnTo>
                  <a:pt x="13182" y="25996"/>
                </a:lnTo>
                <a:close/>
              </a:path>
            </a:pathLst>
          </a:custGeom>
          <a:solidFill>
            <a:srgbClr val="4471C4"/>
          </a:solidFill>
        </p:spPr>
        <p:txBody>
          <a:bodyPr wrap="square" lIns="0" tIns="0" rIns="0" bIns="0" rtlCol="0">
            <a:noAutofit/>
          </a:bodyPr>
          <a:lstStyle/>
          <a:p>
            <a:endParaRPr/>
          </a:p>
        </p:txBody>
      </p:sp>
      <p:sp>
        <p:nvSpPr>
          <p:cNvPr id="74" name="object 74"/>
          <p:cNvSpPr/>
          <p:nvPr/>
        </p:nvSpPr>
        <p:spPr>
          <a:xfrm>
            <a:off x="1225003" y="1478953"/>
            <a:ext cx="8458" cy="10490"/>
          </a:xfrm>
          <a:custGeom>
            <a:avLst/>
            <a:gdLst/>
            <a:ahLst/>
            <a:cxnLst/>
            <a:rect l="l" t="t" r="r" b="b"/>
            <a:pathLst>
              <a:path w="8458" h="10490">
                <a:moveTo>
                  <a:pt x="2921" y="10490"/>
                </a:moveTo>
                <a:lnTo>
                  <a:pt x="0" y="3454"/>
                </a:lnTo>
                <a:lnTo>
                  <a:pt x="8458" y="0"/>
                </a:lnTo>
                <a:lnTo>
                  <a:pt x="3009" y="10452"/>
                </a:lnTo>
                <a:close/>
              </a:path>
            </a:pathLst>
          </a:custGeom>
          <a:solidFill>
            <a:srgbClr val="4471C4"/>
          </a:solidFill>
        </p:spPr>
        <p:txBody>
          <a:bodyPr wrap="square" lIns="0" tIns="0" rIns="0" bIns="0" rtlCol="0">
            <a:noAutofit/>
          </a:bodyPr>
          <a:lstStyle/>
          <a:p>
            <a:endParaRPr/>
          </a:p>
        </p:txBody>
      </p:sp>
      <p:sp>
        <p:nvSpPr>
          <p:cNvPr id="75" name="object 75"/>
          <p:cNvSpPr/>
          <p:nvPr/>
        </p:nvSpPr>
        <p:spPr>
          <a:xfrm>
            <a:off x="1729917" y="1754085"/>
            <a:ext cx="15824" cy="4151121"/>
          </a:xfrm>
          <a:custGeom>
            <a:avLst/>
            <a:gdLst/>
            <a:ahLst/>
            <a:cxnLst/>
            <a:rect l="l" t="t" r="r" b="b"/>
            <a:pathLst>
              <a:path w="15824" h="4151121">
                <a:moveTo>
                  <a:pt x="8077" y="83223"/>
                </a:moveTo>
                <a:lnTo>
                  <a:pt x="8202" y="73738"/>
                </a:lnTo>
                <a:lnTo>
                  <a:pt x="7962" y="64249"/>
                </a:lnTo>
                <a:lnTo>
                  <a:pt x="7962" y="64439"/>
                </a:lnTo>
                <a:lnTo>
                  <a:pt x="7251" y="55016"/>
                </a:lnTo>
                <a:lnTo>
                  <a:pt x="7264" y="55206"/>
                </a:lnTo>
                <a:lnTo>
                  <a:pt x="6116" y="46087"/>
                </a:lnTo>
                <a:lnTo>
                  <a:pt x="4493" y="37039"/>
                </a:lnTo>
                <a:lnTo>
                  <a:pt x="2451" y="28194"/>
                </a:lnTo>
                <a:lnTo>
                  <a:pt x="2501" y="28371"/>
                </a:lnTo>
                <a:lnTo>
                  <a:pt x="0" y="19570"/>
                </a:lnTo>
                <a:lnTo>
                  <a:pt x="63" y="19748"/>
                </a:lnTo>
                <a:lnTo>
                  <a:pt x="939" y="0"/>
                </a:lnTo>
                <a:lnTo>
                  <a:pt x="4330" y="8597"/>
                </a:lnTo>
                <a:lnTo>
                  <a:pt x="4483" y="36982"/>
                </a:lnTo>
                <a:lnTo>
                  <a:pt x="4521" y="37160"/>
                </a:lnTo>
                <a:lnTo>
                  <a:pt x="6095" y="45923"/>
                </a:lnTo>
                <a:lnTo>
                  <a:pt x="7302" y="17399"/>
                </a:lnTo>
                <a:lnTo>
                  <a:pt x="9855" y="26377"/>
                </a:lnTo>
                <a:lnTo>
                  <a:pt x="8204" y="73647"/>
                </a:lnTo>
                <a:lnTo>
                  <a:pt x="8204" y="73787"/>
                </a:lnTo>
                <a:lnTo>
                  <a:pt x="15823" y="73698"/>
                </a:lnTo>
                <a:lnTo>
                  <a:pt x="11493" y="130771"/>
                </a:lnTo>
                <a:lnTo>
                  <a:pt x="12801" y="121424"/>
                </a:lnTo>
                <a:lnTo>
                  <a:pt x="15823" y="73698"/>
                </a:lnTo>
                <a:lnTo>
                  <a:pt x="15328" y="92976"/>
                </a:lnTo>
                <a:lnTo>
                  <a:pt x="15697" y="83362"/>
                </a:lnTo>
                <a:lnTo>
                  <a:pt x="15328" y="92976"/>
                </a:lnTo>
                <a:lnTo>
                  <a:pt x="15823" y="73698"/>
                </a:lnTo>
                <a:lnTo>
                  <a:pt x="15824" y="4151121"/>
                </a:lnTo>
                <a:lnTo>
                  <a:pt x="14719" y="102527"/>
                </a:lnTo>
                <a:lnTo>
                  <a:pt x="13881" y="112014"/>
                </a:lnTo>
                <a:lnTo>
                  <a:pt x="15824" y="4151121"/>
                </a:lnTo>
                <a:lnTo>
                  <a:pt x="9969" y="140042"/>
                </a:lnTo>
                <a:lnTo>
                  <a:pt x="8204" y="149225"/>
                </a:lnTo>
                <a:lnTo>
                  <a:pt x="6223" y="158343"/>
                </a:lnTo>
                <a:lnTo>
                  <a:pt x="4013" y="167360"/>
                </a:lnTo>
                <a:lnTo>
                  <a:pt x="3975" y="129578"/>
                </a:lnTo>
                <a:lnTo>
                  <a:pt x="5257" y="120421"/>
                </a:lnTo>
                <a:lnTo>
                  <a:pt x="6311" y="111201"/>
                </a:lnTo>
                <a:lnTo>
                  <a:pt x="7124" y="101904"/>
                </a:lnTo>
                <a:lnTo>
                  <a:pt x="7721" y="92646"/>
                </a:lnTo>
                <a:lnTo>
                  <a:pt x="8077" y="83121"/>
                </a:lnTo>
                <a:close/>
              </a:path>
            </a:pathLst>
          </a:custGeom>
          <a:solidFill>
            <a:srgbClr val="4471C4"/>
          </a:solidFill>
        </p:spPr>
        <p:txBody>
          <a:bodyPr wrap="square" lIns="0" tIns="0" rIns="0" bIns="0" rtlCol="0">
            <a:noAutofit/>
          </a:bodyPr>
          <a:lstStyle/>
          <a:p>
            <a:endParaRPr/>
          </a:p>
        </p:txBody>
      </p:sp>
      <p:sp>
        <p:nvSpPr>
          <p:cNvPr id="76" name="object 76"/>
          <p:cNvSpPr/>
          <p:nvPr/>
        </p:nvSpPr>
        <p:spPr>
          <a:xfrm>
            <a:off x="996073" y="1681873"/>
            <a:ext cx="29921" cy="202984"/>
          </a:xfrm>
          <a:custGeom>
            <a:avLst/>
            <a:gdLst/>
            <a:ahLst/>
            <a:cxnLst/>
            <a:rect l="l" t="t" r="r" b="b"/>
            <a:pathLst>
              <a:path w="29921" h="202984">
                <a:moveTo>
                  <a:pt x="9512" y="108407"/>
                </a:moveTo>
                <a:lnTo>
                  <a:pt x="8686" y="117690"/>
                </a:lnTo>
                <a:lnTo>
                  <a:pt x="8102" y="126961"/>
                </a:lnTo>
                <a:lnTo>
                  <a:pt x="7734" y="136474"/>
                </a:lnTo>
                <a:lnTo>
                  <a:pt x="7620" y="145859"/>
                </a:lnTo>
                <a:lnTo>
                  <a:pt x="4318" y="202984"/>
                </a:lnTo>
                <a:lnTo>
                  <a:pt x="3009" y="193636"/>
                </a:lnTo>
                <a:lnTo>
                  <a:pt x="1930" y="184226"/>
                </a:lnTo>
                <a:lnTo>
                  <a:pt x="1092" y="174739"/>
                </a:lnTo>
                <a:lnTo>
                  <a:pt x="482" y="165188"/>
                </a:lnTo>
                <a:lnTo>
                  <a:pt x="127" y="155574"/>
                </a:lnTo>
                <a:lnTo>
                  <a:pt x="0" y="145948"/>
                </a:lnTo>
                <a:lnTo>
                  <a:pt x="127" y="136232"/>
                </a:lnTo>
                <a:lnTo>
                  <a:pt x="482" y="126618"/>
                </a:lnTo>
                <a:lnTo>
                  <a:pt x="1092" y="117068"/>
                </a:lnTo>
                <a:lnTo>
                  <a:pt x="1930" y="107581"/>
                </a:lnTo>
                <a:lnTo>
                  <a:pt x="3009" y="98170"/>
                </a:lnTo>
                <a:lnTo>
                  <a:pt x="4318" y="88823"/>
                </a:lnTo>
                <a:lnTo>
                  <a:pt x="5854" y="79552"/>
                </a:lnTo>
                <a:lnTo>
                  <a:pt x="7620" y="70370"/>
                </a:lnTo>
                <a:lnTo>
                  <a:pt x="9601" y="61252"/>
                </a:lnTo>
                <a:lnTo>
                  <a:pt x="11798" y="52235"/>
                </a:lnTo>
                <a:lnTo>
                  <a:pt x="14224" y="43294"/>
                </a:lnTo>
                <a:lnTo>
                  <a:pt x="16852" y="34442"/>
                </a:lnTo>
                <a:lnTo>
                  <a:pt x="19697" y="25692"/>
                </a:lnTo>
                <a:lnTo>
                  <a:pt x="21539" y="45415"/>
                </a:lnTo>
                <a:lnTo>
                  <a:pt x="22745" y="17030"/>
                </a:lnTo>
                <a:lnTo>
                  <a:pt x="25996" y="8458"/>
                </a:lnTo>
                <a:lnTo>
                  <a:pt x="29451" y="0"/>
                </a:lnTo>
                <a:lnTo>
                  <a:pt x="29883" y="19684"/>
                </a:lnTo>
                <a:lnTo>
                  <a:pt x="26924" y="28079"/>
                </a:lnTo>
                <a:lnTo>
                  <a:pt x="24117" y="36753"/>
                </a:lnTo>
                <a:lnTo>
                  <a:pt x="21553" y="45366"/>
                </a:lnTo>
                <a:lnTo>
                  <a:pt x="19164" y="54178"/>
                </a:lnTo>
                <a:lnTo>
                  <a:pt x="17005" y="63017"/>
                </a:lnTo>
                <a:lnTo>
                  <a:pt x="15087" y="71843"/>
                </a:lnTo>
                <a:lnTo>
                  <a:pt x="13360" y="80848"/>
                </a:lnTo>
                <a:lnTo>
                  <a:pt x="11849" y="90030"/>
                </a:lnTo>
                <a:lnTo>
                  <a:pt x="10566" y="99174"/>
                </a:lnTo>
                <a:lnTo>
                  <a:pt x="9512" y="108407"/>
                </a:lnTo>
                <a:close/>
              </a:path>
            </a:pathLst>
          </a:custGeom>
          <a:solidFill>
            <a:srgbClr val="4471C4"/>
          </a:solidFill>
        </p:spPr>
        <p:txBody>
          <a:bodyPr wrap="square" lIns="0" tIns="0" rIns="0" bIns="0" rtlCol="0">
            <a:noAutofit/>
          </a:bodyPr>
          <a:lstStyle/>
          <a:p>
            <a:endParaRPr/>
          </a:p>
        </p:txBody>
      </p:sp>
      <p:sp>
        <p:nvSpPr>
          <p:cNvPr id="77" name="object 77"/>
          <p:cNvSpPr/>
          <p:nvPr/>
        </p:nvSpPr>
        <p:spPr>
          <a:xfrm>
            <a:off x="996073" y="1827733"/>
            <a:ext cx="14224" cy="4509376"/>
          </a:xfrm>
          <a:custGeom>
            <a:avLst/>
            <a:gdLst/>
            <a:ahLst/>
            <a:cxnLst/>
            <a:rect l="l" t="t" r="r" b="b"/>
            <a:pathLst>
              <a:path w="14224" h="4509376">
                <a:moveTo>
                  <a:pt x="10566" y="46774"/>
                </a:moveTo>
                <a:lnTo>
                  <a:pt x="11850" y="55940"/>
                </a:lnTo>
                <a:lnTo>
                  <a:pt x="13360" y="65100"/>
                </a:lnTo>
                <a:lnTo>
                  <a:pt x="14224" y="102654"/>
                </a:lnTo>
                <a:lnTo>
                  <a:pt x="11798" y="93713"/>
                </a:lnTo>
                <a:lnTo>
                  <a:pt x="9601" y="84696"/>
                </a:lnTo>
                <a:lnTo>
                  <a:pt x="7620" y="75577"/>
                </a:lnTo>
                <a:lnTo>
                  <a:pt x="7620" y="88"/>
                </a:lnTo>
                <a:lnTo>
                  <a:pt x="7620" y="75577"/>
                </a:lnTo>
                <a:lnTo>
                  <a:pt x="5854" y="66395"/>
                </a:lnTo>
                <a:lnTo>
                  <a:pt x="4318" y="4509376"/>
                </a:lnTo>
                <a:lnTo>
                  <a:pt x="3009" y="4500041"/>
                </a:lnTo>
                <a:lnTo>
                  <a:pt x="127" y="4461979"/>
                </a:lnTo>
                <a:lnTo>
                  <a:pt x="0" y="4452327"/>
                </a:lnTo>
                <a:lnTo>
                  <a:pt x="0" y="88"/>
                </a:lnTo>
                <a:lnTo>
                  <a:pt x="127" y="9715"/>
                </a:lnTo>
                <a:lnTo>
                  <a:pt x="482" y="19329"/>
                </a:lnTo>
                <a:lnTo>
                  <a:pt x="1092" y="28879"/>
                </a:lnTo>
                <a:lnTo>
                  <a:pt x="1930" y="38366"/>
                </a:lnTo>
                <a:lnTo>
                  <a:pt x="3009" y="47777"/>
                </a:lnTo>
                <a:lnTo>
                  <a:pt x="4318" y="57124"/>
                </a:lnTo>
                <a:lnTo>
                  <a:pt x="7620" y="0"/>
                </a:lnTo>
                <a:lnTo>
                  <a:pt x="7734" y="9575"/>
                </a:lnTo>
                <a:lnTo>
                  <a:pt x="8089" y="18897"/>
                </a:lnTo>
                <a:lnTo>
                  <a:pt x="8699" y="28346"/>
                </a:lnTo>
                <a:lnTo>
                  <a:pt x="9525" y="37642"/>
                </a:lnTo>
                <a:lnTo>
                  <a:pt x="10579" y="46862"/>
                </a:lnTo>
                <a:close/>
              </a:path>
            </a:pathLst>
          </a:custGeom>
          <a:solidFill>
            <a:srgbClr val="4471C4"/>
          </a:solidFill>
        </p:spPr>
        <p:txBody>
          <a:bodyPr wrap="square" lIns="0" tIns="0" rIns="0" bIns="0" rtlCol="0">
            <a:noAutofit/>
          </a:bodyPr>
          <a:lstStyle/>
          <a:p>
            <a:endParaRPr/>
          </a:p>
        </p:txBody>
      </p:sp>
      <p:sp>
        <p:nvSpPr>
          <p:cNvPr id="78" name="object 78"/>
          <p:cNvSpPr/>
          <p:nvPr/>
        </p:nvSpPr>
        <p:spPr>
          <a:xfrm>
            <a:off x="1105065" y="6533362"/>
            <a:ext cx="103327" cy="84543"/>
          </a:xfrm>
          <a:custGeom>
            <a:avLst/>
            <a:gdLst/>
            <a:ahLst/>
            <a:cxnLst/>
            <a:rect l="l" t="t" r="r" b="b"/>
            <a:pathLst>
              <a:path w="103327" h="84543">
                <a:moveTo>
                  <a:pt x="83019" y="65214"/>
                </a:moveTo>
                <a:lnTo>
                  <a:pt x="98628" y="73698"/>
                </a:lnTo>
                <a:lnTo>
                  <a:pt x="103327" y="84543"/>
                </a:lnTo>
                <a:lnTo>
                  <a:pt x="95199" y="80492"/>
                </a:lnTo>
                <a:lnTo>
                  <a:pt x="87172" y="76263"/>
                </a:lnTo>
                <a:lnTo>
                  <a:pt x="79260" y="71843"/>
                </a:lnTo>
                <a:lnTo>
                  <a:pt x="71475" y="67233"/>
                </a:lnTo>
                <a:lnTo>
                  <a:pt x="63804" y="62445"/>
                </a:lnTo>
                <a:lnTo>
                  <a:pt x="56260" y="57492"/>
                </a:lnTo>
                <a:lnTo>
                  <a:pt x="48856" y="52349"/>
                </a:lnTo>
                <a:lnTo>
                  <a:pt x="41567" y="47040"/>
                </a:lnTo>
                <a:lnTo>
                  <a:pt x="34416" y="41554"/>
                </a:lnTo>
                <a:lnTo>
                  <a:pt x="27406" y="35915"/>
                </a:lnTo>
                <a:lnTo>
                  <a:pt x="20535" y="30099"/>
                </a:lnTo>
                <a:lnTo>
                  <a:pt x="13804" y="24129"/>
                </a:lnTo>
                <a:lnTo>
                  <a:pt x="7226" y="18008"/>
                </a:lnTo>
                <a:lnTo>
                  <a:pt x="787" y="11722"/>
                </a:lnTo>
                <a:lnTo>
                  <a:pt x="6146" y="6299"/>
                </a:lnTo>
                <a:lnTo>
                  <a:pt x="0" y="0"/>
                </a:lnTo>
                <a:lnTo>
                  <a:pt x="6178" y="6330"/>
                </a:lnTo>
                <a:lnTo>
                  <a:pt x="12522" y="12522"/>
                </a:lnTo>
                <a:lnTo>
                  <a:pt x="18897" y="18465"/>
                </a:lnTo>
                <a:lnTo>
                  <a:pt x="25488" y="24307"/>
                </a:lnTo>
                <a:lnTo>
                  <a:pt x="32219" y="30010"/>
                </a:lnTo>
                <a:lnTo>
                  <a:pt x="39166" y="35598"/>
                </a:lnTo>
                <a:lnTo>
                  <a:pt x="46164" y="40957"/>
                </a:lnTo>
                <a:lnTo>
                  <a:pt x="53225" y="46113"/>
                </a:lnTo>
                <a:lnTo>
                  <a:pt x="60547" y="51180"/>
                </a:lnTo>
                <a:lnTo>
                  <a:pt x="67881" y="56006"/>
                </a:lnTo>
                <a:lnTo>
                  <a:pt x="75387" y="60705"/>
                </a:lnTo>
                <a:lnTo>
                  <a:pt x="83096" y="65252"/>
                </a:lnTo>
                <a:close/>
              </a:path>
            </a:pathLst>
          </a:custGeom>
          <a:solidFill>
            <a:srgbClr val="4471C4"/>
          </a:solidFill>
        </p:spPr>
        <p:txBody>
          <a:bodyPr wrap="square" lIns="0" tIns="0" rIns="0" bIns="0" rtlCol="0">
            <a:noAutofit/>
          </a:bodyPr>
          <a:lstStyle/>
          <a:p>
            <a:endParaRPr/>
          </a:p>
        </p:txBody>
      </p:sp>
      <p:sp>
        <p:nvSpPr>
          <p:cNvPr id="79" name="object 79"/>
          <p:cNvSpPr/>
          <p:nvPr/>
        </p:nvSpPr>
        <p:spPr>
          <a:xfrm>
            <a:off x="1188085" y="6598577"/>
            <a:ext cx="7823" cy="4368"/>
          </a:xfrm>
          <a:custGeom>
            <a:avLst/>
            <a:gdLst/>
            <a:ahLst/>
            <a:cxnLst/>
            <a:rect l="l" t="t" r="r" b="b"/>
            <a:pathLst>
              <a:path w="7823" h="4368">
                <a:moveTo>
                  <a:pt x="7746" y="4330"/>
                </a:moveTo>
                <a:lnTo>
                  <a:pt x="0" y="0"/>
                </a:lnTo>
                <a:lnTo>
                  <a:pt x="7823" y="4368"/>
                </a:lnTo>
                <a:close/>
              </a:path>
            </a:pathLst>
          </a:custGeom>
          <a:solidFill>
            <a:srgbClr val="4471C4"/>
          </a:solidFill>
        </p:spPr>
        <p:txBody>
          <a:bodyPr wrap="square" lIns="0" tIns="0" rIns="0" bIns="0" rtlCol="0">
            <a:noAutofit/>
          </a:bodyPr>
          <a:lstStyle/>
          <a:p>
            <a:endParaRPr/>
          </a:p>
        </p:txBody>
      </p:sp>
      <p:sp>
        <p:nvSpPr>
          <p:cNvPr id="80" name="object 80"/>
          <p:cNvSpPr/>
          <p:nvPr/>
        </p:nvSpPr>
        <p:spPr>
          <a:xfrm>
            <a:off x="1261656" y="6630720"/>
            <a:ext cx="8762" cy="2616"/>
          </a:xfrm>
          <a:custGeom>
            <a:avLst/>
            <a:gdLst/>
            <a:ahLst/>
            <a:cxnLst/>
            <a:rect l="l" t="t" r="r" b="b"/>
            <a:pathLst>
              <a:path w="8762" h="2616">
                <a:moveTo>
                  <a:pt x="8762" y="2616"/>
                </a:moveTo>
                <a:lnTo>
                  <a:pt x="88" y="38"/>
                </a:lnTo>
                <a:lnTo>
                  <a:pt x="8762" y="2616"/>
                </a:lnTo>
                <a:close/>
              </a:path>
            </a:pathLst>
          </a:custGeom>
          <a:solidFill>
            <a:srgbClr val="4471C4"/>
          </a:solidFill>
        </p:spPr>
        <p:txBody>
          <a:bodyPr wrap="square" lIns="0" tIns="0" rIns="0" bIns="0" rtlCol="0">
            <a:noAutofit/>
          </a:bodyPr>
          <a:lstStyle/>
          <a:p>
            <a:endParaRPr/>
          </a:p>
        </p:txBody>
      </p:sp>
      <p:sp>
        <p:nvSpPr>
          <p:cNvPr id="81" name="object 81"/>
          <p:cNvSpPr/>
          <p:nvPr/>
        </p:nvSpPr>
        <p:spPr>
          <a:xfrm>
            <a:off x="1323174" y="6644297"/>
            <a:ext cx="9410" cy="8635"/>
          </a:xfrm>
          <a:custGeom>
            <a:avLst/>
            <a:gdLst/>
            <a:ahLst/>
            <a:cxnLst/>
            <a:rect l="l" t="t" r="r" b="b"/>
            <a:pathLst>
              <a:path w="9410" h="8635">
                <a:moveTo>
                  <a:pt x="901" y="0"/>
                </a:moveTo>
                <a:lnTo>
                  <a:pt x="9410" y="8635"/>
                </a:lnTo>
                <a:lnTo>
                  <a:pt x="0" y="7556"/>
                </a:lnTo>
                <a:lnTo>
                  <a:pt x="901" y="0"/>
                </a:lnTo>
                <a:close/>
              </a:path>
            </a:pathLst>
          </a:custGeom>
          <a:solidFill>
            <a:srgbClr val="4471C4"/>
          </a:solidFill>
        </p:spPr>
        <p:txBody>
          <a:bodyPr wrap="square" lIns="0" tIns="0" rIns="0" bIns="0" rtlCol="0">
            <a:noAutofit/>
          </a:bodyPr>
          <a:lstStyle/>
          <a:p>
            <a:endParaRPr/>
          </a:p>
        </p:txBody>
      </p:sp>
      <p:sp>
        <p:nvSpPr>
          <p:cNvPr id="82" name="object 82"/>
          <p:cNvSpPr/>
          <p:nvPr/>
        </p:nvSpPr>
        <p:spPr>
          <a:xfrm>
            <a:off x="1726044" y="1894128"/>
            <a:ext cx="19697" cy="4506125"/>
          </a:xfrm>
          <a:custGeom>
            <a:avLst/>
            <a:gdLst/>
            <a:ahLst/>
            <a:cxnLst/>
            <a:rect l="l" t="t" r="r" b="b"/>
            <a:pathLst>
              <a:path w="19697" h="4506125">
                <a:moveTo>
                  <a:pt x="11595" y="4404855"/>
                </a:moveTo>
                <a:lnTo>
                  <a:pt x="12077" y="4385856"/>
                </a:lnTo>
                <a:lnTo>
                  <a:pt x="12077" y="9182"/>
                </a:lnTo>
                <a:lnTo>
                  <a:pt x="13843" y="0"/>
                </a:lnTo>
                <a:lnTo>
                  <a:pt x="19697" y="4011079"/>
                </a:lnTo>
                <a:lnTo>
                  <a:pt x="19697" y="4385932"/>
                </a:lnTo>
                <a:lnTo>
                  <a:pt x="19570" y="4395584"/>
                </a:lnTo>
                <a:lnTo>
                  <a:pt x="16675" y="4433646"/>
                </a:lnTo>
                <a:lnTo>
                  <a:pt x="15367" y="4442980"/>
                </a:lnTo>
                <a:lnTo>
                  <a:pt x="15887" y="4018699"/>
                </a:lnTo>
                <a:lnTo>
                  <a:pt x="15367" y="4442980"/>
                </a:lnTo>
                <a:lnTo>
                  <a:pt x="13843" y="4452251"/>
                </a:lnTo>
                <a:lnTo>
                  <a:pt x="12077" y="4461446"/>
                </a:lnTo>
                <a:lnTo>
                  <a:pt x="10096" y="4470552"/>
                </a:lnTo>
                <a:lnTo>
                  <a:pt x="9131" y="4432630"/>
                </a:lnTo>
                <a:lnTo>
                  <a:pt x="7886" y="4479582"/>
                </a:lnTo>
                <a:lnTo>
                  <a:pt x="5473" y="4488522"/>
                </a:lnTo>
                <a:lnTo>
                  <a:pt x="2844" y="4497374"/>
                </a:lnTo>
                <a:lnTo>
                  <a:pt x="0" y="4506125"/>
                </a:lnTo>
                <a:lnTo>
                  <a:pt x="520" y="4477639"/>
                </a:lnTo>
                <a:lnTo>
                  <a:pt x="2679" y="4468799"/>
                </a:lnTo>
                <a:lnTo>
                  <a:pt x="4622" y="4459871"/>
                </a:lnTo>
                <a:lnTo>
                  <a:pt x="6350" y="4450867"/>
                </a:lnTo>
                <a:lnTo>
                  <a:pt x="7835" y="4441888"/>
                </a:lnTo>
                <a:lnTo>
                  <a:pt x="10172" y="4423511"/>
                </a:lnTo>
                <a:lnTo>
                  <a:pt x="10998" y="4414215"/>
                </a:lnTo>
                <a:lnTo>
                  <a:pt x="11595" y="4404753"/>
                </a:lnTo>
                <a:close/>
              </a:path>
            </a:pathLst>
          </a:custGeom>
          <a:solidFill>
            <a:srgbClr val="4471C4"/>
          </a:solidFill>
        </p:spPr>
        <p:txBody>
          <a:bodyPr wrap="square" lIns="0" tIns="0" rIns="0" bIns="0" rtlCol="0">
            <a:noAutofit/>
          </a:bodyPr>
          <a:lstStyle/>
          <a:p>
            <a:endParaRPr/>
          </a:p>
        </p:txBody>
      </p:sp>
      <p:sp>
        <p:nvSpPr>
          <p:cNvPr id="83" name="object 83"/>
          <p:cNvSpPr/>
          <p:nvPr/>
        </p:nvSpPr>
        <p:spPr>
          <a:xfrm>
            <a:off x="1737639" y="6289471"/>
            <a:ext cx="355" cy="9512"/>
          </a:xfrm>
          <a:custGeom>
            <a:avLst/>
            <a:gdLst/>
            <a:ahLst/>
            <a:cxnLst/>
            <a:rect l="l" t="t" r="r" b="b"/>
            <a:pathLst>
              <a:path w="355" h="9512">
                <a:moveTo>
                  <a:pt x="355" y="88"/>
                </a:moveTo>
                <a:lnTo>
                  <a:pt x="0" y="9512"/>
                </a:lnTo>
                <a:lnTo>
                  <a:pt x="355" y="0"/>
                </a:lnTo>
                <a:close/>
              </a:path>
            </a:pathLst>
          </a:custGeom>
          <a:solidFill>
            <a:srgbClr val="4471C4"/>
          </a:solidFill>
        </p:spPr>
        <p:txBody>
          <a:bodyPr wrap="square" lIns="0" tIns="0" rIns="0" bIns="0" rtlCol="0">
            <a:noAutofit/>
          </a:bodyPr>
          <a:lstStyle/>
          <a:p>
            <a:endParaRPr/>
          </a:p>
        </p:txBody>
      </p:sp>
      <p:sp>
        <p:nvSpPr>
          <p:cNvPr id="84" name="object 84"/>
          <p:cNvSpPr/>
          <p:nvPr/>
        </p:nvSpPr>
        <p:spPr>
          <a:xfrm>
            <a:off x="1659763" y="6499707"/>
            <a:ext cx="5435" cy="7073"/>
          </a:xfrm>
          <a:custGeom>
            <a:avLst/>
            <a:gdLst/>
            <a:ahLst/>
            <a:cxnLst/>
            <a:rect l="l" t="t" r="r" b="b"/>
            <a:pathLst>
              <a:path w="5435" h="7073">
                <a:moveTo>
                  <a:pt x="5435" y="0"/>
                </a:moveTo>
                <a:lnTo>
                  <a:pt x="63" y="6997"/>
                </a:lnTo>
                <a:lnTo>
                  <a:pt x="5435" y="0"/>
                </a:lnTo>
                <a:close/>
              </a:path>
            </a:pathLst>
          </a:custGeom>
          <a:solidFill>
            <a:srgbClr val="4471C4"/>
          </a:solidFill>
        </p:spPr>
        <p:txBody>
          <a:bodyPr wrap="square" lIns="0" tIns="0" rIns="0" bIns="0" rtlCol="0">
            <a:noAutofit/>
          </a:bodyPr>
          <a:lstStyle/>
          <a:p>
            <a:endParaRPr/>
          </a:p>
        </p:txBody>
      </p:sp>
      <p:sp>
        <p:nvSpPr>
          <p:cNvPr id="85" name="object 85"/>
          <p:cNvSpPr/>
          <p:nvPr/>
        </p:nvSpPr>
        <p:spPr>
          <a:xfrm>
            <a:off x="1195832" y="6423012"/>
            <a:ext cx="516788" cy="231736"/>
          </a:xfrm>
          <a:custGeom>
            <a:avLst/>
            <a:gdLst/>
            <a:ahLst/>
            <a:cxnLst/>
            <a:rect l="l" t="t" r="r" b="b"/>
            <a:pathLst>
              <a:path w="516788" h="231736">
                <a:moveTo>
                  <a:pt x="212674" y="222338"/>
                </a:moveTo>
                <a:lnTo>
                  <a:pt x="221837" y="221291"/>
                </a:lnTo>
                <a:lnTo>
                  <a:pt x="231051" y="220002"/>
                </a:lnTo>
                <a:lnTo>
                  <a:pt x="240131" y="218490"/>
                </a:lnTo>
                <a:lnTo>
                  <a:pt x="249034" y="216788"/>
                </a:lnTo>
                <a:lnTo>
                  <a:pt x="257962" y="214845"/>
                </a:lnTo>
                <a:lnTo>
                  <a:pt x="266801" y="212686"/>
                </a:lnTo>
                <a:lnTo>
                  <a:pt x="275551" y="210324"/>
                </a:lnTo>
                <a:lnTo>
                  <a:pt x="284226" y="207746"/>
                </a:lnTo>
                <a:lnTo>
                  <a:pt x="292887" y="204927"/>
                </a:lnTo>
                <a:lnTo>
                  <a:pt x="301371" y="201942"/>
                </a:lnTo>
                <a:lnTo>
                  <a:pt x="309676" y="198780"/>
                </a:lnTo>
                <a:lnTo>
                  <a:pt x="317969" y="195402"/>
                </a:lnTo>
                <a:lnTo>
                  <a:pt x="326237" y="191782"/>
                </a:lnTo>
                <a:lnTo>
                  <a:pt x="334314" y="188010"/>
                </a:lnTo>
                <a:lnTo>
                  <a:pt x="342290" y="184048"/>
                </a:lnTo>
                <a:lnTo>
                  <a:pt x="350139" y="179895"/>
                </a:lnTo>
                <a:lnTo>
                  <a:pt x="357886" y="175564"/>
                </a:lnTo>
                <a:lnTo>
                  <a:pt x="365518" y="171056"/>
                </a:lnTo>
                <a:lnTo>
                  <a:pt x="373037" y="166357"/>
                </a:lnTo>
                <a:lnTo>
                  <a:pt x="380358" y="161530"/>
                </a:lnTo>
                <a:lnTo>
                  <a:pt x="387680" y="156463"/>
                </a:lnTo>
                <a:lnTo>
                  <a:pt x="394817" y="151256"/>
                </a:lnTo>
                <a:lnTo>
                  <a:pt x="401751" y="145948"/>
                </a:lnTo>
                <a:lnTo>
                  <a:pt x="408622" y="140411"/>
                </a:lnTo>
                <a:lnTo>
                  <a:pt x="415353" y="134721"/>
                </a:lnTo>
                <a:lnTo>
                  <a:pt x="421944" y="128866"/>
                </a:lnTo>
                <a:lnTo>
                  <a:pt x="428396" y="122872"/>
                </a:lnTo>
                <a:lnTo>
                  <a:pt x="434726" y="116680"/>
                </a:lnTo>
                <a:lnTo>
                  <a:pt x="440918" y="110350"/>
                </a:lnTo>
                <a:lnTo>
                  <a:pt x="446925" y="103898"/>
                </a:lnTo>
                <a:lnTo>
                  <a:pt x="452704" y="97370"/>
                </a:lnTo>
                <a:lnTo>
                  <a:pt x="458457" y="90563"/>
                </a:lnTo>
                <a:lnTo>
                  <a:pt x="469303" y="76771"/>
                </a:lnTo>
                <a:lnTo>
                  <a:pt x="474510" y="69634"/>
                </a:lnTo>
                <a:lnTo>
                  <a:pt x="479551" y="62369"/>
                </a:lnTo>
                <a:lnTo>
                  <a:pt x="484454" y="54902"/>
                </a:lnTo>
                <a:lnTo>
                  <a:pt x="489153" y="47396"/>
                </a:lnTo>
                <a:lnTo>
                  <a:pt x="493661" y="39763"/>
                </a:lnTo>
                <a:lnTo>
                  <a:pt x="497992" y="32016"/>
                </a:lnTo>
                <a:lnTo>
                  <a:pt x="502094" y="24231"/>
                </a:lnTo>
                <a:lnTo>
                  <a:pt x="506094" y="16179"/>
                </a:lnTo>
                <a:lnTo>
                  <a:pt x="509828" y="8191"/>
                </a:lnTo>
                <a:lnTo>
                  <a:pt x="513410" y="0"/>
                </a:lnTo>
                <a:lnTo>
                  <a:pt x="516788" y="11277"/>
                </a:lnTo>
                <a:lnTo>
                  <a:pt x="508901" y="27673"/>
                </a:lnTo>
                <a:lnTo>
                  <a:pt x="500240" y="43599"/>
                </a:lnTo>
                <a:lnTo>
                  <a:pt x="490855" y="59054"/>
                </a:lnTo>
                <a:lnTo>
                  <a:pt x="480745" y="74015"/>
                </a:lnTo>
                <a:lnTo>
                  <a:pt x="469950" y="88442"/>
                </a:lnTo>
                <a:lnTo>
                  <a:pt x="458495" y="102323"/>
                </a:lnTo>
                <a:lnTo>
                  <a:pt x="446405" y="115633"/>
                </a:lnTo>
                <a:lnTo>
                  <a:pt x="433679" y="128358"/>
                </a:lnTo>
                <a:lnTo>
                  <a:pt x="420370" y="140449"/>
                </a:lnTo>
                <a:lnTo>
                  <a:pt x="406488" y="151904"/>
                </a:lnTo>
                <a:lnTo>
                  <a:pt x="392061" y="162699"/>
                </a:lnTo>
                <a:lnTo>
                  <a:pt x="377101" y="172796"/>
                </a:lnTo>
                <a:lnTo>
                  <a:pt x="361645" y="182194"/>
                </a:lnTo>
                <a:lnTo>
                  <a:pt x="345719" y="190842"/>
                </a:lnTo>
                <a:lnTo>
                  <a:pt x="329336" y="198742"/>
                </a:lnTo>
                <a:lnTo>
                  <a:pt x="312508" y="205854"/>
                </a:lnTo>
                <a:lnTo>
                  <a:pt x="295287" y="212166"/>
                </a:lnTo>
                <a:lnTo>
                  <a:pt x="277685" y="217639"/>
                </a:lnTo>
                <a:lnTo>
                  <a:pt x="259715" y="222262"/>
                </a:lnTo>
                <a:lnTo>
                  <a:pt x="241414" y="225996"/>
                </a:lnTo>
                <a:lnTo>
                  <a:pt x="222808" y="228841"/>
                </a:lnTo>
                <a:lnTo>
                  <a:pt x="203911" y="230758"/>
                </a:lnTo>
                <a:lnTo>
                  <a:pt x="194360" y="231368"/>
                </a:lnTo>
                <a:lnTo>
                  <a:pt x="175069" y="224230"/>
                </a:lnTo>
                <a:lnTo>
                  <a:pt x="165544" y="224116"/>
                </a:lnTo>
                <a:lnTo>
                  <a:pt x="156222" y="223761"/>
                </a:lnTo>
                <a:lnTo>
                  <a:pt x="146761" y="223164"/>
                </a:lnTo>
                <a:lnTo>
                  <a:pt x="137477" y="222338"/>
                </a:lnTo>
                <a:lnTo>
                  <a:pt x="128346" y="221297"/>
                </a:lnTo>
                <a:lnTo>
                  <a:pt x="127342" y="228841"/>
                </a:lnTo>
                <a:lnTo>
                  <a:pt x="117995" y="227533"/>
                </a:lnTo>
                <a:lnTo>
                  <a:pt x="108724" y="225996"/>
                </a:lnTo>
                <a:lnTo>
                  <a:pt x="99529" y="224243"/>
                </a:lnTo>
                <a:lnTo>
                  <a:pt x="90424" y="222262"/>
                </a:lnTo>
                <a:lnTo>
                  <a:pt x="81394" y="220052"/>
                </a:lnTo>
                <a:lnTo>
                  <a:pt x="72453" y="217639"/>
                </a:lnTo>
                <a:lnTo>
                  <a:pt x="63614" y="214998"/>
                </a:lnTo>
                <a:lnTo>
                  <a:pt x="54851" y="212166"/>
                </a:lnTo>
                <a:lnTo>
                  <a:pt x="46189" y="209105"/>
                </a:lnTo>
                <a:lnTo>
                  <a:pt x="37630" y="205854"/>
                </a:lnTo>
                <a:lnTo>
                  <a:pt x="29171" y="202399"/>
                </a:lnTo>
                <a:lnTo>
                  <a:pt x="20815" y="198742"/>
                </a:lnTo>
                <a:lnTo>
                  <a:pt x="12560" y="194894"/>
                </a:lnTo>
                <a:lnTo>
                  <a:pt x="7861" y="184048"/>
                </a:lnTo>
                <a:lnTo>
                  <a:pt x="0" y="179895"/>
                </a:lnTo>
                <a:lnTo>
                  <a:pt x="7929" y="184082"/>
                </a:lnTo>
                <a:lnTo>
                  <a:pt x="15913" y="188048"/>
                </a:lnTo>
                <a:lnTo>
                  <a:pt x="23990" y="191820"/>
                </a:lnTo>
                <a:lnTo>
                  <a:pt x="32120" y="195375"/>
                </a:lnTo>
                <a:lnTo>
                  <a:pt x="40386" y="198742"/>
                </a:lnTo>
                <a:lnTo>
                  <a:pt x="48768" y="201942"/>
                </a:lnTo>
                <a:lnTo>
                  <a:pt x="57251" y="204927"/>
                </a:lnTo>
                <a:lnTo>
                  <a:pt x="74587" y="210324"/>
                </a:lnTo>
                <a:lnTo>
                  <a:pt x="83337" y="212686"/>
                </a:lnTo>
                <a:lnTo>
                  <a:pt x="92189" y="214845"/>
                </a:lnTo>
                <a:lnTo>
                  <a:pt x="101104" y="216788"/>
                </a:lnTo>
                <a:lnTo>
                  <a:pt x="110020" y="218490"/>
                </a:lnTo>
                <a:lnTo>
                  <a:pt x="119100" y="220002"/>
                </a:lnTo>
                <a:lnTo>
                  <a:pt x="128346" y="221297"/>
                </a:lnTo>
                <a:lnTo>
                  <a:pt x="136753" y="229920"/>
                </a:lnTo>
                <a:lnTo>
                  <a:pt x="146240" y="230758"/>
                </a:lnTo>
                <a:lnTo>
                  <a:pt x="155790" y="231368"/>
                </a:lnTo>
                <a:lnTo>
                  <a:pt x="165404" y="231736"/>
                </a:lnTo>
                <a:lnTo>
                  <a:pt x="184746" y="231736"/>
                </a:lnTo>
                <a:lnTo>
                  <a:pt x="175120" y="224231"/>
                </a:lnTo>
                <a:lnTo>
                  <a:pt x="184594" y="224116"/>
                </a:lnTo>
                <a:lnTo>
                  <a:pt x="193929" y="223761"/>
                </a:lnTo>
                <a:lnTo>
                  <a:pt x="203377" y="223164"/>
                </a:lnTo>
                <a:lnTo>
                  <a:pt x="212674" y="222338"/>
                </a:lnTo>
                <a:close/>
              </a:path>
            </a:pathLst>
          </a:custGeom>
          <a:solidFill>
            <a:srgbClr val="4471C4"/>
          </a:solidFill>
        </p:spPr>
        <p:txBody>
          <a:bodyPr wrap="square" lIns="0" tIns="0" rIns="0" bIns="0" rtlCol="0">
            <a:noAutofit/>
          </a:bodyPr>
          <a:lstStyle/>
          <a:p>
            <a:endParaRPr/>
          </a:p>
        </p:txBody>
      </p:sp>
      <p:sp>
        <p:nvSpPr>
          <p:cNvPr id="86" name="object 86"/>
          <p:cNvSpPr/>
          <p:nvPr/>
        </p:nvSpPr>
        <p:spPr>
          <a:xfrm>
            <a:off x="1333309" y="1771484"/>
            <a:ext cx="47269" cy="430999"/>
          </a:xfrm>
          <a:custGeom>
            <a:avLst/>
            <a:gdLst/>
            <a:ahLst/>
            <a:cxnLst/>
            <a:rect l="l" t="t" r="r" b="b"/>
            <a:pathLst>
              <a:path w="47269" h="430999">
                <a:moveTo>
                  <a:pt x="41402" y="423455"/>
                </a:moveTo>
                <a:lnTo>
                  <a:pt x="37642" y="423506"/>
                </a:lnTo>
                <a:lnTo>
                  <a:pt x="41402" y="427316"/>
                </a:lnTo>
                <a:lnTo>
                  <a:pt x="47269" y="430999"/>
                </a:lnTo>
                <a:lnTo>
                  <a:pt x="27927" y="430999"/>
                </a:lnTo>
                <a:lnTo>
                  <a:pt x="18313" y="430644"/>
                </a:lnTo>
                <a:lnTo>
                  <a:pt x="8762" y="430034"/>
                </a:lnTo>
                <a:lnTo>
                  <a:pt x="88" y="421614"/>
                </a:lnTo>
                <a:lnTo>
                  <a:pt x="9385" y="422440"/>
                </a:lnTo>
                <a:lnTo>
                  <a:pt x="18643" y="423024"/>
                </a:lnTo>
                <a:lnTo>
                  <a:pt x="28168" y="423392"/>
                </a:lnTo>
                <a:lnTo>
                  <a:pt x="33781" y="427316"/>
                </a:lnTo>
                <a:lnTo>
                  <a:pt x="37541" y="423506"/>
                </a:lnTo>
                <a:lnTo>
                  <a:pt x="34036" y="46558"/>
                </a:lnTo>
                <a:lnTo>
                  <a:pt x="34759" y="36944"/>
                </a:lnTo>
                <a:lnTo>
                  <a:pt x="35966" y="27470"/>
                </a:lnTo>
                <a:lnTo>
                  <a:pt x="37630" y="18148"/>
                </a:lnTo>
                <a:lnTo>
                  <a:pt x="39738" y="8978"/>
                </a:lnTo>
                <a:lnTo>
                  <a:pt x="42290" y="0"/>
                </a:lnTo>
                <a:lnTo>
                  <a:pt x="41630" y="47040"/>
                </a:lnTo>
                <a:lnTo>
                  <a:pt x="41402" y="56388"/>
                </a:lnTo>
                <a:lnTo>
                  <a:pt x="41402" y="423455"/>
                </a:lnTo>
                <a:close/>
              </a:path>
            </a:pathLst>
          </a:custGeom>
          <a:solidFill>
            <a:srgbClr val="4471C4"/>
          </a:solidFill>
        </p:spPr>
        <p:txBody>
          <a:bodyPr wrap="square" lIns="0" tIns="0" rIns="0" bIns="0" rtlCol="0">
            <a:noAutofit/>
          </a:bodyPr>
          <a:lstStyle/>
          <a:p>
            <a:endParaRPr/>
          </a:p>
        </p:txBody>
      </p:sp>
      <p:sp>
        <p:nvSpPr>
          <p:cNvPr id="87" name="object 87"/>
          <p:cNvSpPr/>
          <p:nvPr/>
        </p:nvSpPr>
        <p:spPr>
          <a:xfrm>
            <a:off x="1376819" y="1762683"/>
            <a:ext cx="1765" cy="37325"/>
          </a:xfrm>
          <a:custGeom>
            <a:avLst/>
            <a:gdLst/>
            <a:ahLst/>
            <a:cxnLst/>
            <a:rect l="l" t="t" r="r" b="b"/>
            <a:pathLst>
              <a:path w="1765" h="37325">
                <a:moveTo>
                  <a:pt x="0" y="37325"/>
                </a:moveTo>
                <a:lnTo>
                  <a:pt x="1765" y="0"/>
                </a:lnTo>
                <a:lnTo>
                  <a:pt x="1562" y="28562"/>
                </a:lnTo>
                <a:lnTo>
                  <a:pt x="0" y="37325"/>
                </a:lnTo>
                <a:close/>
              </a:path>
            </a:pathLst>
          </a:custGeom>
          <a:solidFill>
            <a:srgbClr val="4471C4"/>
          </a:solidFill>
        </p:spPr>
        <p:txBody>
          <a:bodyPr wrap="square" lIns="0" tIns="0" rIns="0" bIns="0" rtlCol="0">
            <a:noAutofit/>
          </a:bodyPr>
          <a:lstStyle/>
          <a:p>
            <a:endParaRPr/>
          </a:p>
        </p:txBody>
      </p:sp>
      <p:sp>
        <p:nvSpPr>
          <p:cNvPr id="88" name="object 88"/>
          <p:cNvSpPr/>
          <p:nvPr/>
        </p:nvSpPr>
        <p:spPr>
          <a:xfrm>
            <a:off x="1385760" y="1737537"/>
            <a:ext cx="4190" cy="27673"/>
          </a:xfrm>
          <a:custGeom>
            <a:avLst/>
            <a:gdLst/>
            <a:ahLst/>
            <a:cxnLst/>
            <a:rect l="l" t="t" r="r" b="b"/>
            <a:pathLst>
              <a:path w="4190" h="27673">
                <a:moveTo>
                  <a:pt x="12" y="27673"/>
                </a:moveTo>
                <a:lnTo>
                  <a:pt x="0" y="8166"/>
                </a:lnTo>
                <a:lnTo>
                  <a:pt x="4190" y="0"/>
                </a:lnTo>
                <a:lnTo>
                  <a:pt x="12" y="27673"/>
                </a:lnTo>
                <a:close/>
              </a:path>
            </a:pathLst>
          </a:custGeom>
          <a:solidFill>
            <a:srgbClr val="4471C4"/>
          </a:solidFill>
        </p:spPr>
        <p:txBody>
          <a:bodyPr wrap="square" lIns="0" tIns="0" rIns="0" bIns="0" rtlCol="0">
            <a:noAutofit/>
          </a:bodyPr>
          <a:lstStyle/>
          <a:p>
            <a:endParaRPr/>
          </a:p>
        </p:txBody>
      </p:sp>
      <p:sp>
        <p:nvSpPr>
          <p:cNvPr id="89" name="object 89"/>
          <p:cNvSpPr/>
          <p:nvPr/>
        </p:nvSpPr>
        <p:spPr>
          <a:xfrm>
            <a:off x="1730641" y="1892744"/>
            <a:ext cx="1752" cy="9093"/>
          </a:xfrm>
          <a:custGeom>
            <a:avLst/>
            <a:gdLst/>
            <a:ahLst/>
            <a:cxnLst/>
            <a:rect l="l" t="t" r="r" b="b"/>
            <a:pathLst>
              <a:path w="1752" h="9093">
                <a:moveTo>
                  <a:pt x="1752" y="0"/>
                </a:moveTo>
                <a:lnTo>
                  <a:pt x="25" y="8991"/>
                </a:lnTo>
                <a:lnTo>
                  <a:pt x="1752" y="0"/>
                </a:lnTo>
                <a:close/>
              </a:path>
            </a:pathLst>
          </a:custGeom>
          <a:solidFill>
            <a:srgbClr val="4471C4"/>
          </a:solidFill>
        </p:spPr>
        <p:txBody>
          <a:bodyPr wrap="square" lIns="0" tIns="0" rIns="0" bIns="0" rtlCol="0">
            <a:noAutofit/>
          </a:bodyPr>
          <a:lstStyle/>
          <a:p>
            <a:endParaRPr/>
          </a:p>
        </p:txBody>
      </p:sp>
      <p:sp>
        <p:nvSpPr>
          <p:cNvPr id="90" name="object 90"/>
          <p:cNvSpPr/>
          <p:nvPr/>
        </p:nvSpPr>
        <p:spPr>
          <a:xfrm>
            <a:off x="1690281" y="1693913"/>
            <a:ext cx="40576" cy="79921"/>
          </a:xfrm>
          <a:custGeom>
            <a:avLst/>
            <a:gdLst/>
            <a:ahLst/>
            <a:cxnLst/>
            <a:rect l="l" t="t" r="r" b="b"/>
            <a:pathLst>
              <a:path w="40576" h="79921">
                <a:moveTo>
                  <a:pt x="16852" y="32346"/>
                </a:moveTo>
                <a:lnTo>
                  <a:pt x="11684" y="25082"/>
                </a:lnTo>
                <a:lnTo>
                  <a:pt x="11798" y="25222"/>
                </a:lnTo>
                <a:lnTo>
                  <a:pt x="6286" y="18211"/>
                </a:lnTo>
                <a:lnTo>
                  <a:pt x="6400" y="18364"/>
                </a:lnTo>
                <a:lnTo>
                  <a:pt x="571" y="11633"/>
                </a:lnTo>
                <a:lnTo>
                  <a:pt x="698" y="11760"/>
                </a:lnTo>
                <a:lnTo>
                  <a:pt x="0" y="0"/>
                </a:lnTo>
                <a:lnTo>
                  <a:pt x="6273" y="6565"/>
                </a:lnTo>
                <a:lnTo>
                  <a:pt x="12217" y="13436"/>
                </a:lnTo>
                <a:lnTo>
                  <a:pt x="17843" y="20586"/>
                </a:lnTo>
                <a:lnTo>
                  <a:pt x="21488" y="39573"/>
                </a:lnTo>
                <a:lnTo>
                  <a:pt x="21577" y="39725"/>
                </a:lnTo>
                <a:lnTo>
                  <a:pt x="25857" y="47180"/>
                </a:lnTo>
                <a:lnTo>
                  <a:pt x="28041" y="35686"/>
                </a:lnTo>
                <a:lnTo>
                  <a:pt x="32600" y="43624"/>
                </a:lnTo>
                <a:lnTo>
                  <a:pt x="36779" y="51790"/>
                </a:lnTo>
                <a:lnTo>
                  <a:pt x="40576" y="60172"/>
                </a:lnTo>
                <a:lnTo>
                  <a:pt x="39700" y="79921"/>
                </a:lnTo>
                <a:lnTo>
                  <a:pt x="36819" y="71415"/>
                </a:lnTo>
                <a:lnTo>
                  <a:pt x="33528" y="63055"/>
                </a:lnTo>
                <a:lnTo>
                  <a:pt x="33591" y="63220"/>
                </a:lnTo>
                <a:lnTo>
                  <a:pt x="29883" y="55003"/>
                </a:lnTo>
                <a:lnTo>
                  <a:pt x="25946" y="47345"/>
                </a:lnTo>
                <a:lnTo>
                  <a:pt x="21563" y="39703"/>
                </a:lnTo>
                <a:lnTo>
                  <a:pt x="16751" y="32207"/>
                </a:lnTo>
                <a:lnTo>
                  <a:pt x="16852" y="32346"/>
                </a:lnTo>
                <a:close/>
              </a:path>
            </a:pathLst>
          </a:custGeom>
          <a:solidFill>
            <a:srgbClr val="4471C4"/>
          </a:solidFill>
        </p:spPr>
        <p:txBody>
          <a:bodyPr wrap="square" lIns="0" tIns="0" rIns="0" bIns="0" rtlCol="0">
            <a:noAutofit/>
          </a:bodyPr>
          <a:lstStyle/>
          <a:p>
            <a:endParaRPr/>
          </a:p>
        </p:txBody>
      </p:sp>
      <p:sp>
        <p:nvSpPr>
          <p:cNvPr id="91" name="object 91"/>
          <p:cNvSpPr/>
          <p:nvPr/>
        </p:nvSpPr>
        <p:spPr>
          <a:xfrm>
            <a:off x="1624228" y="1953996"/>
            <a:ext cx="92049" cy="139623"/>
          </a:xfrm>
          <a:custGeom>
            <a:avLst/>
            <a:gdLst/>
            <a:ahLst/>
            <a:cxnLst/>
            <a:rect l="l" t="t" r="r" b="b"/>
            <a:pathLst>
              <a:path w="92049" h="139623">
                <a:moveTo>
                  <a:pt x="40970" y="93446"/>
                </a:moveTo>
                <a:lnTo>
                  <a:pt x="46164" y="86321"/>
                </a:lnTo>
                <a:lnTo>
                  <a:pt x="51155" y="79133"/>
                </a:lnTo>
                <a:lnTo>
                  <a:pt x="56057" y="71666"/>
                </a:lnTo>
                <a:lnTo>
                  <a:pt x="60706" y="64236"/>
                </a:lnTo>
                <a:lnTo>
                  <a:pt x="65265" y="56527"/>
                </a:lnTo>
                <a:lnTo>
                  <a:pt x="69596" y="48780"/>
                </a:lnTo>
                <a:lnTo>
                  <a:pt x="73698" y="40995"/>
                </a:lnTo>
                <a:lnTo>
                  <a:pt x="77698" y="32943"/>
                </a:lnTo>
                <a:lnTo>
                  <a:pt x="81432" y="24942"/>
                </a:lnTo>
                <a:lnTo>
                  <a:pt x="85013" y="16763"/>
                </a:lnTo>
                <a:lnTo>
                  <a:pt x="88430" y="8381"/>
                </a:lnTo>
                <a:lnTo>
                  <a:pt x="91617" y="0"/>
                </a:lnTo>
                <a:lnTo>
                  <a:pt x="92049" y="19684"/>
                </a:lnTo>
                <a:lnTo>
                  <a:pt x="88392" y="28041"/>
                </a:lnTo>
                <a:lnTo>
                  <a:pt x="84543" y="36283"/>
                </a:lnTo>
                <a:lnTo>
                  <a:pt x="80505" y="44424"/>
                </a:lnTo>
                <a:lnTo>
                  <a:pt x="76263" y="52450"/>
                </a:lnTo>
                <a:lnTo>
                  <a:pt x="71843" y="60363"/>
                </a:lnTo>
                <a:lnTo>
                  <a:pt x="67233" y="68148"/>
                </a:lnTo>
                <a:lnTo>
                  <a:pt x="62458" y="75818"/>
                </a:lnTo>
                <a:lnTo>
                  <a:pt x="57492" y="83362"/>
                </a:lnTo>
                <a:lnTo>
                  <a:pt x="52349" y="90766"/>
                </a:lnTo>
                <a:lnTo>
                  <a:pt x="47040" y="98056"/>
                </a:lnTo>
                <a:lnTo>
                  <a:pt x="41554" y="105206"/>
                </a:lnTo>
                <a:lnTo>
                  <a:pt x="35915" y="112217"/>
                </a:lnTo>
                <a:lnTo>
                  <a:pt x="30099" y="119087"/>
                </a:lnTo>
                <a:lnTo>
                  <a:pt x="24130" y="125806"/>
                </a:lnTo>
                <a:lnTo>
                  <a:pt x="18008" y="132397"/>
                </a:lnTo>
                <a:lnTo>
                  <a:pt x="11722" y="138823"/>
                </a:lnTo>
                <a:lnTo>
                  <a:pt x="6299" y="133476"/>
                </a:lnTo>
                <a:lnTo>
                  <a:pt x="0" y="139623"/>
                </a:lnTo>
                <a:lnTo>
                  <a:pt x="6330" y="133444"/>
                </a:lnTo>
                <a:lnTo>
                  <a:pt x="12522" y="127101"/>
                </a:lnTo>
                <a:lnTo>
                  <a:pt x="18465" y="120726"/>
                </a:lnTo>
                <a:lnTo>
                  <a:pt x="24371" y="114058"/>
                </a:lnTo>
                <a:lnTo>
                  <a:pt x="30010" y="107391"/>
                </a:lnTo>
                <a:lnTo>
                  <a:pt x="35598" y="100456"/>
                </a:lnTo>
                <a:lnTo>
                  <a:pt x="40970" y="93446"/>
                </a:lnTo>
                <a:close/>
              </a:path>
            </a:pathLst>
          </a:custGeom>
          <a:solidFill>
            <a:srgbClr val="4471C4"/>
          </a:solidFill>
        </p:spPr>
        <p:txBody>
          <a:bodyPr wrap="square" lIns="0" tIns="0" rIns="0" bIns="0" rtlCol="0">
            <a:noAutofit/>
          </a:bodyPr>
          <a:lstStyle/>
          <a:p>
            <a:endParaRPr/>
          </a:p>
        </p:txBody>
      </p:sp>
      <p:sp>
        <p:nvSpPr>
          <p:cNvPr id="92" name="object 92"/>
          <p:cNvSpPr/>
          <p:nvPr/>
        </p:nvSpPr>
        <p:spPr>
          <a:xfrm>
            <a:off x="1485607" y="1638452"/>
            <a:ext cx="172326" cy="38607"/>
          </a:xfrm>
          <a:custGeom>
            <a:avLst/>
            <a:gdLst/>
            <a:ahLst/>
            <a:cxnLst/>
            <a:rect l="l" t="t" r="r" b="b"/>
            <a:pathLst>
              <a:path w="172326" h="38607">
                <a:moveTo>
                  <a:pt x="141617" y="21932"/>
                </a:moveTo>
                <a:lnTo>
                  <a:pt x="133257" y="18641"/>
                </a:lnTo>
                <a:lnTo>
                  <a:pt x="124752" y="15760"/>
                </a:lnTo>
                <a:lnTo>
                  <a:pt x="124929" y="15824"/>
                </a:lnTo>
                <a:lnTo>
                  <a:pt x="116128" y="13322"/>
                </a:lnTo>
                <a:lnTo>
                  <a:pt x="116306" y="13373"/>
                </a:lnTo>
                <a:lnTo>
                  <a:pt x="107460" y="11330"/>
                </a:lnTo>
                <a:lnTo>
                  <a:pt x="98413" y="9707"/>
                </a:lnTo>
                <a:lnTo>
                  <a:pt x="89293" y="8559"/>
                </a:lnTo>
                <a:lnTo>
                  <a:pt x="89484" y="8572"/>
                </a:lnTo>
                <a:lnTo>
                  <a:pt x="80251" y="7861"/>
                </a:lnTo>
                <a:lnTo>
                  <a:pt x="70904" y="7619"/>
                </a:lnTo>
                <a:lnTo>
                  <a:pt x="70802" y="0"/>
                </a:lnTo>
                <a:lnTo>
                  <a:pt x="61074" y="254"/>
                </a:lnTo>
                <a:lnTo>
                  <a:pt x="51460" y="977"/>
                </a:lnTo>
                <a:lnTo>
                  <a:pt x="43040" y="9728"/>
                </a:lnTo>
                <a:lnTo>
                  <a:pt x="34277" y="11302"/>
                </a:lnTo>
                <a:lnTo>
                  <a:pt x="34086" y="11341"/>
                </a:lnTo>
                <a:lnTo>
                  <a:pt x="32651" y="3848"/>
                </a:lnTo>
                <a:lnTo>
                  <a:pt x="23494" y="5968"/>
                </a:lnTo>
                <a:lnTo>
                  <a:pt x="14516" y="8521"/>
                </a:lnTo>
                <a:lnTo>
                  <a:pt x="8242" y="18681"/>
                </a:lnTo>
                <a:lnTo>
                  <a:pt x="0" y="21932"/>
                </a:lnTo>
                <a:lnTo>
                  <a:pt x="8360" y="18641"/>
                </a:lnTo>
                <a:lnTo>
                  <a:pt x="16865" y="15760"/>
                </a:lnTo>
                <a:lnTo>
                  <a:pt x="25298" y="13373"/>
                </a:lnTo>
                <a:lnTo>
                  <a:pt x="34200" y="11320"/>
                </a:lnTo>
                <a:lnTo>
                  <a:pt x="43204" y="9707"/>
                </a:lnTo>
                <a:lnTo>
                  <a:pt x="52323" y="8559"/>
                </a:lnTo>
                <a:lnTo>
                  <a:pt x="52133" y="8572"/>
                </a:lnTo>
                <a:lnTo>
                  <a:pt x="61544" y="7861"/>
                </a:lnTo>
                <a:lnTo>
                  <a:pt x="61353" y="7861"/>
                </a:lnTo>
                <a:lnTo>
                  <a:pt x="70713" y="7619"/>
                </a:lnTo>
                <a:lnTo>
                  <a:pt x="80543" y="254"/>
                </a:lnTo>
                <a:lnTo>
                  <a:pt x="90157" y="977"/>
                </a:lnTo>
                <a:lnTo>
                  <a:pt x="98386" y="9702"/>
                </a:lnTo>
                <a:lnTo>
                  <a:pt x="98577" y="9728"/>
                </a:lnTo>
                <a:lnTo>
                  <a:pt x="107340" y="11302"/>
                </a:lnTo>
                <a:lnTo>
                  <a:pt x="108953" y="3848"/>
                </a:lnTo>
                <a:lnTo>
                  <a:pt x="118122" y="5968"/>
                </a:lnTo>
                <a:lnTo>
                  <a:pt x="127101" y="8521"/>
                </a:lnTo>
                <a:lnTo>
                  <a:pt x="135902" y="11493"/>
                </a:lnTo>
                <a:lnTo>
                  <a:pt x="144500" y="14884"/>
                </a:lnTo>
                <a:lnTo>
                  <a:pt x="152882" y="18681"/>
                </a:lnTo>
                <a:lnTo>
                  <a:pt x="161048" y="22860"/>
                </a:lnTo>
                <a:lnTo>
                  <a:pt x="168986" y="27419"/>
                </a:lnTo>
                <a:lnTo>
                  <a:pt x="172326" y="38607"/>
                </a:lnTo>
                <a:lnTo>
                  <a:pt x="165100" y="33972"/>
                </a:lnTo>
                <a:lnTo>
                  <a:pt x="164947" y="33883"/>
                </a:lnTo>
                <a:lnTo>
                  <a:pt x="157492" y="29591"/>
                </a:lnTo>
                <a:lnTo>
                  <a:pt x="149491" y="25501"/>
                </a:lnTo>
                <a:lnTo>
                  <a:pt x="149669" y="25577"/>
                </a:lnTo>
                <a:lnTo>
                  <a:pt x="141452" y="21869"/>
                </a:lnTo>
                <a:lnTo>
                  <a:pt x="141617" y="21932"/>
                </a:lnTo>
                <a:close/>
              </a:path>
            </a:pathLst>
          </a:custGeom>
          <a:solidFill>
            <a:srgbClr val="4471C4"/>
          </a:solidFill>
        </p:spPr>
        <p:txBody>
          <a:bodyPr wrap="square" lIns="0" tIns="0" rIns="0" bIns="0" rtlCol="0">
            <a:noAutofit/>
          </a:bodyPr>
          <a:lstStyle/>
          <a:p>
            <a:endParaRPr/>
          </a:p>
        </p:txBody>
      </p:sp>
      <p:sp>
        <p:nvSpPr>
          <p:cNvPr id="93" name="object 93"/>
          <p:cNvSpPr/>
          <p:nvPr/>
        </p:nvSpPr>
        <p:spPr>
          <a:xfrm>
            <a:off x="1556410" y="1638452"/>
            <a:ext cx="9740" cy="7619"/>
          </a:xfrm>
          <a:custGeom>
            <a:avLst/>
            <a:gdLst/>
            <a:ahLst/>
            <a:cxnLst/>
            <a:rect l="l" t="t" r="r" b="b"/>
            <a:pathLst>
              <a:path w="9740" h="7619">
                <a:moveTo>
                  <a:pt x="101" y="7619"/>
                </a:moveTo>
                <a:lnTo>
                  <a:pt x="0" y="0"/>
                </a:lnTo>
                <a:lnTo>
                  <a:pt x="9740" y="254"/>
                </a:lnTo>
                <a:lnTo>
                  <a:pt x="101" y="7619"/>
                </a:lnTo>
                <a:close/>
              </a:path>
            </a:pathLst>
          </a:custGeom>
          <a:solidFill>
            <a:srgbClr val="4471C4"/>
          </a:solidFill>
        </p:spPr>
        <p:txBody>
          <a:bodyPr wrap="square" lIns="0" tIns="0" rIns="0" bIns="0" rtlCol="0">
            <a:noAutofit/>
          </a:bodyPr>
          <a:lstStyle/>
          <a:p>
            <a:endParaRPr/>
          </a:p>
        </p:txBody>
      </p:sp>
      <p:sp>
        <p:nvSpPr>
          <p:cNvPr id="94" name="object 94"/>
          <p:cNvSpPr/>
          <p:nvPr/>
        </p:nvSpPr>
        <p:spPr>
          <a:xfrm>
            <a:off x="1370952" y="2087473"/>
            <a:ext cx="264998" cy="115011"/>
          </a:xfrm>
          <a:custGeom>
            <a:avLst/>
            <a:gdLst/>
            <a:ahLst/>
            <a:cxnLst/>
            <a:rect l="l" t="t" r="r" b="b"/>
            <a:pathLst>
              <a:path w="264998" h="115011">
                <a:moveTo>
                  <a:pt x="65011" y="101777"/>
                </a:moveTo>
                <a:lnTo>
                  <a:pt x="74002" y="100050"/>
                </a:lnTo>
                <a:lnTo>
                  <a:pt x="82931" y="98107"/>
                </a:lnTo>
                <a:lnTo>
                  <a:pt x="91681" y="95973"/>
                </a:lnTo>
                <a:lnTo>
                  <a:pt x="100533" y="93573"/>
                </a:lnTo>
                <a:lnTo>
                  <a:pt x="109194" y="90995"/>
                </a:lnTo>
                <a:lnTo>
                  <a:pt x="117767" y="88214"/>
                </a:lnTo>
                <a:lnTo>
                  <a:pt x="126161" y="85255"/>
                </a:lnTo>
                <a:lnTo>
                  <a:pt x="134556" y="82067"/>
                </a:lnTo>
                <a:lnTo>
                  <a:pt x="142849" y="78676"/>
                </a:lnTo>
                <a:lnTo>
                  <a:pt x="151117" y="75056"/>
                </a:lnTo>
                <a:lnTo>
                  <a:pt x="159194" y="71285"/>
                </a:lnTo>
                <a:lnTo>
                  <a:pt x="174942" y="63220"/>
                </a:lnTo>
                <a:lnTo>
                  <a:pt x="182689" y="58889"/>
                </a:lnTo>
                <a:lnTo>
                  <a:pt x="190322" y="54381"/>
                </a:lnTo>
                <a:lnTo>
                  <a:pt x="197916" y="49644"/>
                </a:lnTo>
                <a:lnTo>
                  <a:pt x="205219" y="44831"/>
                </a:lnTo>
                <a:lnTo>
                  <a:pt x="212559" y="39738"/>
                </a:lnTo>
                <a:lnTo>
                  <a:pt x="219697" y="34543"/>
                </a:lnTo>
                <a:lnTo>
                  <a:pt x="226631" y="29222"/>
                </a:lnTo>
                <a:lnTo>
                  <a:pt x="233565" y="23634"/>
                </a:lnTo>
                <a:lnTo>
                  <a:pt x="240233" y="18008"/>
                </a:lnTo>
                <a:lnTo>
                  <a:pt x="246824" y="12153"/>
                </a:lnTo>
                <a:lnTo>
                  <a:pt x="253276" y="6146"/>
                </a:lnTo>
                <a:lnTo>
                  <a:pt x="259575" y="0"/>
                </a:lnTo>
                <a:lnTo>
                  <a:pt x="264998" y="5346"/>
                </a:lnTo>
                <a:lnTo>
                  <a:pt x="258559" y="11633"/>
                </a:lnTo>
                <a:lnTo>
                  <a:pt x="251980" y="17767"/>
                </a:lnTo>
                <a:lnTo>
                  <a:pt x="245249" y="23736"/>
                </a:lnTo>
                <a:lnTo>
                  <a:pt x="238378" y="29540"/>
                </a:lnTo>
                <a:lnTo>
                  <a:pt x="231368" y="35191"/>
                </a:lnTo>
                <a:lnTo>
                  <a:pt x="224218" y="40665"/>
                </a:lnTo>
                <a:lnTo>
                  <a:pt x="216941" y="45986"/>
                </a:lnTo>
                <a:lnTo>
                  <a:pt x="209524" y="51117"/>
                </a:lnTo>
                <a:lnTo>
                  <a:pt x="201980" y="56083"/>
                </a:lnTo>
                <a:lnTo>
                  <a:pt x="194322" y="60871"/>
                </a:lnTo>
                <a:lnTo>
                  <a:pt x="186524" y="65468"/>
                </a:lnTo>
                <a:lnTo>
                  <a:pt x="178625" y="69900"/>
                </a:lnTo>
                <a:lnTo>
                  <a:pt x="170599" y="74129"/>
                </a:lnTo>
                <a:lnTo>
                  <a:pt x="162458" y="78168"/>
                </a:lnTo>
                <a:lnTo>
                  <a:pt x="154216" y="82029"/>
                </a:lnTo>
                <a:lnTo>
                  <a:pt x="145859" y="85674"/>
                </a:lnTo>
                <a:lnTo>
                  <a:pt x="137388" y="89141"/>
                </a:lnTo>
                <a:lnTo>
                  <a:pt x="128828" y="92392"/>
                </a:lnTo>
                <a:lnTo>
                  <a:pt x="120167" y="95440"/>
                </a:lnTo>
                <a:lnTo>
                  <a:pt x="111417" y="98285"/>
                </a:lnTo>
                <a:lnTo>
                  <a:pt x="102565" y="100914"/>
                </a:lnTo>
                <a:lnTo>
                  <a:pt x="93624" y="103339"/>
                </a:lnTo>
                <a:lnTo>
                  <a:pt x="84594" y="105537"/>
                </a:lnTo>
                <a:lnTo>
                  <a:pt x="75488" y="107518"/>
                </a:lnTo>
                <a:lnTo>
                  <a:pt x="66293" y="109283"/>
                </a:lnTo>
                <a:lnTo>
                  <a:pt x="57035" y="110820"/>
                </a:lnTo>
                <a:lnTo>
                  <a:pt x="47688" y="112128"/>
                </a:lnTo>
                <a:lnTo>
                  <a:pt x="38277" y="113207"/>
                </a:lnTo>
                <a:lnTo>
                  <a:pt x="28790" y="114046"/>
                </a:lnTo>
                <a:lnTo>
                  <a:pt x="19240" y="114655"/>
                </a:lnTo>
                <a:lnTo>
                  <a:pt x="9626" y="115011"/>
                </a:lnTo>
                <a:lnTo>
                  <a:pt x="3759" y="111328"/>
                </a:lnTo>
                <a:lnTo>
                  <a:pt x="0" y="107518"/>
                </a:lnTo>
                <a:lnTo>
                  <a:pt x="9385" y="107403"/>
                </a:lnTo>
                <a:lnTo>
                  <a:pt x="18897" y="107035"/>
                </a:lnTo>
                <a:lnTo>
                  <a:pt x="28155" y="106451"/>
                </a:lnTo>
                <a:lnTo>
                  <a:pt x="37452" y="105625"/>
                </a:lnTo>
                <a:lnTo>
                  <a:pt x="46714" y="104565"/>
                </a:lnTo>
                <a:lnTo>
                  <a:pt x="55930" y="103276"/>
                </a:lnTo>
                <a:lnTo>
                  <a:pt x="65011" y="101777"/>
                </a:lnTo>
                <a:close/>
              </a:path>
            </a:pathLst>
          </a:custGeom>
          <a:solidFill>
            <a:srgbClr val="4471C4"/>
          </a:solidFill>
        </p:spPr>
        <p:txBody>
          <a:bodyPr wrap="square" lIns="0" tIns="0" rIns="0" bIns="0" rtlCol="0">
            <a:noAutofit/>
          </a:bodyPr>
          <a:lstStyle/>
          <a:p>
            <a:endParaRPr/>
          </a:p>
        </p:txBody>
      </p:sp>
      <p:sp>
        <p:nvSpPr>
          <p:cNvPr id="95" name="object 95"/>
          <p:cNvSpPr/>
          <p:nvPr/>
        </p:nvSpPr>
        <p:spPr>
          <a:xfrm>
            <a:off x="1351953" y="1460690"/>
            <a:ext cx="9525" cy="355"/>
          </a:xfrm>
          <a:custGeom>
            <a:avLst/>
            <a:gdLst/>
            <a:ahLst/>
            <a:cxnLst/>
            <a:rect l="l" t="t" r="r" b="b"/>
            <a:pathLst>
              <a:path w="9525" h="355">
                <a:moveTo>
                  <a:pt x="0" y="355"/>
                </a:moveTo>
                <a:lnTo>
                  <a:pt x="9423" y="0"/>
                </a:lnTo>
                <a:lnTo>
                  <a:pt x="0" y="355"/>
                </a:lnTo>
                <a:close/>
              </a:path>
            </a:pathLst>
          </a:custGeom>
          <a:solidFill>
            <a:srgbClr val="4471C4"/>
          </a:solidFill>
        </p:spPr>
        <p:txBody>
          <a:bodyPr wrap="square" lIns="0" tIns="0" rIns="0" bIns="0" rtlCol="0">
            <a:noAutofit/>
          </a:bodyPr>
          <a:lstStyle/>
          <a:p>
            <a:endParaRPr/>
          </a:p>
        </p:txBody>
      </p:sp>
      <p:sp>
        <p:nvSpPr>
          <p:cNvPr id="96" name="object 96"/>
          <p:cNvSpPr/>
          <p:nvPr/>
        </p:nvSpPr>
        <p:spPr>
          <a:xfrm>
            <a:off x="1236218" y="1482826"/>
            <a:ext cx="8470" cy="3225"/>
          </a:xfrm>
          <a:custGeom>
            <a:avLst/>
            <a:gdLst/>
            <a:ahLst/>
            <a:cxnLst/>
            <a:rect l="l" t="t" r="r" b="b"/>
            <a:pathLst>
              <a:path w="8470" h="3225">
                <a:moveTo>
                  <a:pt x="88" y="3187"/>
                </a:moveTo>
                <a:lnTo>
                  <a:pt x="8470" y="0"/>
                </a:lnTo>
                <a:lnTo>
                  <a:pt x="0" y="3225"/>
                </a:lnTo>
                <a:close/>
              </a:path>
            </a:pathLst>
          </a:custGeom>
          <a:solidFill>
            <a:srgbClr val="4471C4"/>
          </a:solidFill>
        </p:spPr>
        <p:txBody>
          <a:bodyPr wrap="square" lIns="0" tIns="0" rIns="0" bIns="0" rtlCol="0">
            <a:noAutofit/>
          </a:bodyPr>
          <a:lstStyle/>
          <a:p>
            <a:endParaRPr/>
          </a:p>
        </p:txBody>
      </p:sp>
      <p:sp>
        <p:nvSpPr>
          <p:cNvPr id="97" name="object 97"/>
          <p:cNvSpPr/>
          <p:nvPr/>
        </p:nvSpPr>
        <p:spPr>
          <a:xfrm>
            <a:off x="1025525" y="1489913"/>
            <a:ext cx="186220" cy="211645"/>
          </a:xfrm>
          <a:custGeom>
            <a:avLst/>
            <a:gdLst/>
            <a:ahLst/>
            <a:cxnLst/>
            <a:rect l="l" t="t" r="r" b="b"/>
            <a:pathLst>
              <a:path w="186220" h="211645">
                <a:moveTo>
                  <a:pt x="147497" y="28473"/>
                </a:moveTo>
                <a:lnTo>
                  <a:pt x="140088" y="33350"/>
                </a:lnTo>
                <a:lnTo>
                  <a:pt x="132765" y="38430"/>
                </a:lnTo>
                <a:lnTo>
                  <a:pt x="125704" y="43573"/>
                </a:lnTo>
                <a:lnTo>
                  <a:pt x="118630" y="48996"/>
                </a:lnTo>
                <a:lnTo>
                  <a:pt x="111759" y="54533"/>
                </a:lnTo>
                <a:lnTo>
                  <a:pt x="105028" y="60223"/>
                </a:lnTo>
                <a:lnTo>
                  <a:pt x="98437" y="66078"/>
                </a:lnTo>
                <a:lnTo>
                  <a:pt x="92062" y="72021"/>
                </a:lnTo>
                <a:lnTo>
                  <a:pt x="85719" y="78213"/>
                </a:lnTo>
                <a:lnTo>
                  <a:pt x="79540" y="84543"/>
                </a:lnTo>
                <a:lnTo>
                  <a:pt x="73533" y="90995"/>
                </a:lnTo>
                <a:lnTo>
                  <a:pt x="67741" y="97523"/>
                </a:lnTo>
                <a:lnTo>
                  <a:pt x="61988" y="104317"/>
                </a:lnTo>
                <a:lnTo>
                  <a:pt x="56515" y="111124"/>
                </a:lnTo>
                <a:lnTo>
                  <a:pt x="51142" y="118122"/>
                </a:lnTo>
                <a:lnTo>
                  <a:pt x="45935" y="125260"/>
                </a:lnTo>
                <a:lnTo>
                  <a:pt x="40867" y="132583"/>
                </a:lnTo>
                <a:lnTo>
                  <a:pt x="35991" y="139979"/>
                </a:lnTo>
                <a:lnTo>
                  <a:pt x="31305" y="147497"/>
                </a:lnTo>
                <a:lnTo>
                  <a:pt x="26835" y="155041"/>
                </a:lnTo>
                <a:lnTo>
                  <a:pt x="22504" y="162788"/>
                </a:lnTo>
                <a:lnTo>
                  <a:pt x="18313" y="170738"/>
                </a:lnTo>
                <a:lnTo>
                  <a:pt x="14350" y="178714"/>
                </a:lnTo>
                <a:lnTo>
                  <a:pt x="10617" y="186702"/>
                </a:lnTo>
                <a:lnTo>
                  <a:pt x="7035" y="194894"/>
                </a:lnTo>
                <a:lnTo>
                  <a:pt x="3657" y="203174"/>
                </a:lnTo>
                <a:lnTo>
                  <a:pt x="431" y="211645"/>
                </a:lnTo>
                <a:lnTo>
                  <a:pt x="0" y="191960"/>
                </a:lnTo>
                <a:lnTo>
                  <a:pt x="3657" y="183603"/>
                </a:lnTo>
                <a:lnTo>
                  <a:pt x="7518" y="175361"/>
                </a:lnTo>
                <a:lnTo>
                  <a:pt x="11556" y="167220"/>
                </a:lnTo>
                <a:lnTo>
                  <a:pt x="15786" y="159194"/>
                </a:lnTo>
                <a:lnTo>
                  <a:pt x="20205" y="151282"/>
                </a:lnTo>
                <a:lnTo>
                  <a:pt x="24815" y="143497"/>
                </a:lnTo>
                <a:lnTo>
                  <a:pt x="29603" y="135826"/>
                </a:lnTo>
                <a:lnTo>
                  <a:pt x="34569" y="128295"/>
                </a:lnTo>
                <a:lnTo>
                  <a:pt x="39700" y="120878"/>
                </a:lnTo>
                <a:lnTo>
                  <a:pt x="45021" y="113601"/>
                </a:lnTo>
                <a:lnTo>
                  <a:pt x="50495" y="106451"/>
                </a:lnTo>
                <a:lnTo>
                  <a:pt x="56146" y="99440"/>
                </a:lnTo>
                <a:lnTo>
                  <a:pt x="61950" y="92570"/>
                </a:lnTo>
                <a:lnTo>
                  <a:pt x="67919" y="85839"/>
                </a:lnTo>
                <a:lnTo>
                  <a:pt x="74053" y="79247"/>
                </a:lnTo>
                <a:lnTo>
                  <a:pt x="80327" y="72821"/>
                </a:lnTo>
                <a:lnTo>
                  <a:pt x="86766" y="66535"/>
                </a:lnTo>
                <a:lnTo>
                  <a:pt x="93344" y="60413"/>
                </a:lnTo>
                <a:lnTo>
                  <a:pt x="100075" y="54444"/>
                </a:lnTo>
                <a:lnTo>
                  <a:pt x="106946" y="48628"/>
                </a:lnTo>
                <a:lnTo>
                  <a:pt x="113957" y="42976"/>
                </a:lnTo>
                <a:lnTo>
                  <a:pt x="121107" y="37503"/>
                </a:lnTo>
                <a:lnTo>
                  <a:pt x="128397" y="32194"/>
                </a:lnTo>
                <a:lnTo>
                  <a:pt x="135801" y="27050"/>
                </a:lnTo>
                <a:lnTo>
                  <a:pt x="143344" y="22085"/>
                </a:lnTo>
                <a:lnTo>
                  <a:pt x="151015" y="17297"/>
                </a:lnTo>
                <a:lnTo>
                  <a:pt x="158800" y="12699"/>
                </a:lnTo>
                <a:lnTo>
                  <a:pt x="166712" y="8280"/>
                </a:lnTo>
                <a:lnTo>
                  <a:pt x="174739" y="4038"/>
                </a:lnTo>
                <a:lnTo>
                  <a:pt x="182867" y="0"/>
                </a:lnTo>
                <a:lnTo>
                  <a:pt x="186220" y="6845"/>
                </a:lnTo>
                <a:lnTo>
                  <a:pt x="178244" y="10807"/>
                </a:lnTo>
                <a:lnTo>
                  <a:pt x="170383" y="14947"/>
                </a:lnTo>
                <a:lnTo>
                  <a:pt x="162636" y="19278"/>
                </a:lnTo>
                <a:lnTo>
                  <a:pt x="155003" y="23787"/>
                </a:lnTo>
                <a:lnTo>
                  <a:pt x="147421" y="28524"/>
                </a:lnTo>
                <a:close/>
              </a:path>
            </a:pathLst>
          </a:custGeom>
          <a:solidFill>
            <a:srgbClr val="4471C4"/>
          </a:solidFill>
        </p:spPr>
        <p:txBody>
          <a:bodyPr wrap="square" lIns="0" tIns="0" rIns="0" bIns="0" rtlCol="0">
            <a:noAutofit/>
          </a:bodyPr>
          <a:lstStyle/>
          <a:p>
            <a:endParaRPr/>
          </a:p>
        </p:txBody>
      </p:sp>
      <p:sp>
        <p:nvSpPr>
          <p:cNvPr id="98" name="object 98"/>
          <p:cNvSpPr/>
          <p:nvPr/>
        </p:nvSpPr>
        <p:spPr>
          <a:xfrm>
            <a:off x="1025525" y="1953996"/>
            <a:ext cx="316547" cy="247523"/>
          </a:xfrm>
          <a:custGeom>
            <a:avLst/>
            <a:gdLst/>
            <a:ahLst/>
            <a:cxnLst/>
            <a:rect l="l" t="t" r="r" b="b"/>
            <a:pathLst>
              <a:path w="316547" h="247523">
                <a:moveTo>
                  <a:pt x="155003" y="187858"/>
                </a:moveTo>
                <a:lnTo>
                  <a:pt x="162636" y="192366"/>
                </a:lnTo>
                <a:lnTo>
                  <a:pt x="170306" y="196659"/>
                </a:lnTo>
                <a:lnTo>
                  <a:pt x="178244" y="200850"/>
                </a:lnTo>
                <a:lnTo>
                  <a:pt x="186220" y="204800"/>
                </a:lnTo>
                <a:lnTo>
                  <a:pt x="194297" y="208572"/>
                </a:lnTo>
                <a:lnTo>
                  <a:pt x="202428" y="212127"/>
                </a:lnTo>
                <a:lnTo>
                  <a:pt x="210781" y="215544"/>
                </a:lnTo>
                <a:lnTo>
                  <a:pt x="219163" y="218732"/>
                </a:lnTo>
                <a:lnTo>
                  <a:pt x="227558" y="221691"/>
                </a:lnTo>
                <a:lnTo>
                  <a:pt x="236131" y="224472"/>
                </a:lnTo>
                <a:lnTo>
                  <a:pt x="244844" y="227061"/>
                </a:lnTo>
                <a:lnTo>
                  <a:pt x="253555" y="229425"/>
                </a:lnTo>
                <a:lnTo>
                  <a:pt x="262394" y="231584"/>
                </a:lnTo>
                <a:lnTo>
                  <a:pt x="271322" y="233527"/>
                </a:lnTo>
                <a:lnTo>
                  <a:pt x="280327" y="235254"/>
                </a:lnTo>
                <a:lnTo>
                  <a:pt x="289407" y="236753"/>
                </a:lnTo>
                <a:lnTo>
                  <a:pt x="298611" y="238042"/>
                </a:lnTo>
                <a:lnTo>
                  <a:pt x="307873" y="239102"/>
                </a:lnTo>
                <a:lnTo>
                  <a:pt x="316547" y="247523"/>
                </a:lnTo>
                <a:lnTo>
                  <a:pt x="307060" y="246684"/>
                </a:lnTo>
                <a:lnTo>
                  <a:pt x="298653" y="238048"/>
                </a:lnTo>
                <a:lnTo>
                  <a:pt x="297649" y="245605"/>
                </a:lnTo>
                <a:lnTo>
                  <a:pt x="288302" y="244297"/>
                </a:lnTo>
                <a:lnTo>
                  <a:pt x="279031" y="242760"/>
                </a:lnTo>
                <a:lnTo>
                  <a:pt x="260731" y="239013"/>
                </a:lnTo>
                <a:lnTo>
                  <a:pt x="242760" y="234391"/>
                </a:lnTo>
                <a:lnTo>
                  <a:pt x="225158" y="228917"/>
                </a:lnTo>
                <a:lnTo>
                  <a:pt x="207937" y="222618"/>
                </a:lnTo>
                <a:lnTo>
                  <a:pt x="191122" y="215506"/>
                </a:lnTo>
                <a:lnTo>
                  <a:pt x="174739" y="207606"/>
                </a:lnTo>
                <a:lnTo>
                  <a:pt x="158800" y="198945"/>
                </a:lnTo>
                <a:lnTo>
                  <a:pt x="143344" y="189560"/>
                </a:lnTo>
                <a:lnTo>
                  <a:pt x="128397" y="179463"/>
                </a:lnTo>
                <a:lnTo>
                  <a:pt x="113957" y="168668"/>
                </a:lnTo>
                <a:lnTo>
                  <a:pt x="100075" y="157213"/>
                </a:lnTo>
                <a:lnTo>
                  <a:pt x="86766" y="145110"/>
                </a:lnTo>
                <a:lnTo>
                  <a:pt x="74053" y="132397"/>
                </a:lnTo>
                <a:lnTo>
                  <a:pt x="61950" y="119087"/>
                </a:lnTo>
                <a:lnTo>
                  <a:pt x="50495" y="105206"/>
                </a:lnTo>
                <a:lnTo>
                  <a:pt x="39700" y="90766"/>
                </a:lnTo>
                <a:lnTo>
                  <a:pt x="29603" y="75818"/>
                </a:lnTo>
                <a:lnTo>
                  <a:pt x="20205" y="60363"/>
                </a:lnTo>
                <a:lnTo>
                  <a:pt x="11556" y="44424"/>
                </a:lnTo>
                <a:lnTo>
                  <a:pt x="3657" y="28041"/>
                </a:lnTo>
                <a:lnTo>
                  <a:pt x="0" y="19684"/>
                </a:lnTo>
                <a:lnTo>
                  <a:pt x="431" y="0"/>
                </a:lnTo>
                <a:lnTo>
                  <a:pt x="3657" y="8470"/>
                </a:lnTo>
                <a:lnTo>
                  <a:pt x="7035" y="16763"/>
                </a:lnTo>
                <a:lnTo>
                  <a:pt x="10617" y="24942"/>
                </a:lnTo>
                <a:lnTo>
                  <a:pt x="14350" y="32943"/>
                </a:lnTo>
                <a:lnTo>
                  <a:pt x="18313" y="40906"/>
                </a:lnTo>
                <a:lnTo>
                  <a:pt x="22504" y="48856"/>
                </a:lnTo>
                <a:lnTo>
                  <a:pt x="26835" y="56603"/>
                </a:lnTo>
                <a:lnTo>
                  <a:pt x="31356" y="64236"/>
                </a:lnTo>
                <a:lnTo>
                  <a:pt x="35991" y="71666"/>
                </a:lnTo>
                <a:lnTo>
                  <a:pt x="40855" y="79057"/>
                </a:lnTo>
                <a:lnTo>
                  <a:pt x="45935" y="86385"/>
                </a:lnTo>
                <a:lnTo>
                  <a:pt x="51142" y="93522"/>
                </a:lnTo>
                <a:lnTo>
                  <a:pt x="56515" y="100533"/>
                </a:lnTo>
                <a:lnTo>
                  <a:pt x="61988" y="107327"/>
                </a:lnTo>
                <a:lnTo>
                  <a:pt x="67741" y="114122"/>
                </a:lnTo>
                <a:lnTo>
                  <a:pt x="73596" y="120726"/>
                </a:lnTo>
                <a:lnTo>
                  <a:pt x="79540" y="127101"/>
                </a:lnTo>
                <a:lnTo>
                  <a:pt x="85719" y="133444"/>
                </a:lnTo>
                <a:lnTo>
                  <a:pt x="91998" y="139560"/>
                </a:lnTo>
                <a:lnTo>
                  <a:pt x="98437" y="145567"/>
                </a:lnTo>
                <a:lnTo>
                  <a:pt x="105028" y="151422"/>
                </a:lnTo>
                <a:lnTo>
                  <a:pt x="111759" y="157111"/>
                </a:lnTo>
                <a:lnTo>
                  <a:pt x="118706" y="162699"/>
                </a:lnTo>
                <a:lnTo>
                  <a:pt x="125704" y="168071"/>
                </a:lnTo>
                <a:lnTo>
                  <a:pt x="132841" y="173278"/>
                </a:lnTo>
                <a:lnTo>
                  <a:pt x="140088" y="178295"/>
                </a:lnTo>
                <a:lnTo>
                  <a:pt x="147497" y="183172"/>
                </a:lnTo>
                <a:lnTo>
                  <a:pt x="155003" y="187858"/>
                </a:lnTo>
                <a:close/>
              </a:path>
            </a:pathLst>
          </a:custGeom>
          <a:solidFill>
            <a:srgbClr val="4471C4"/>
          </a:solidFill>
        </p:spPr>
        <p:txBody>
          <a:bodyPr wrap="square" lIns="0" tIns="0" rIns="0" bIns="0" rtlCol="0">
            <a:noAutofit/>
          </a:bodyPr>
          <a:lstStyle/>
          <a:p>
            <a:endParaRPr/>
          </a:p>
        </p:txBody>
      </p:sp>
      <p:sp>
        <p:nvSpPr>
          <p:cNvPr id="99" name="object 99"/>
          <p:cNvSpPr/>
          <p:nvPr/>
        </p:nvSpPr>
        <p:spPr>
          <a:xfrm>
            <a:off x="1000391" y="1894128"/>
            <a:ext cx="110820" cy="4650955"/>
          </a:xfrm>
          <a:custGeom>
            <a:avLst/>
            <a:gdLst/>
            <a:ahLst/>
            <a:cxnLst/>
            <a:rect l="l" t="t" r="r" b="b"/>
            <a:pathLst>
              <a:path w="110820" h="4650955">
                <a:moveTo>
                  <a:pt x="76276" y="4605655"/>
                </a:moveTo>
                <a:lnTo>
                  <a:pt x="81648" y="4612652"/>
                </a:lnTo>
                <a:lnTo>
                  <a:pt x="87167" y="4619501"/>
                </a:lnTo>
                <a:lnTo>
                  <a:pt x="92875" y="4626254"/>
                </a:lnTo>
                <a:lnTo>
                  <a:pt x="98666" y="4632782"/>
                </a:lnTo>
                <a:lnTo>
                  <a:pt x="104673" y="4639233"/>
                </a:lnTo>
                <a:lnTo>
                  <a:pt x="110820" y="4645533"/>
                </a:lnTo>
                <a:lnTo>
                  <a:pt x="105460" y="4650955"/>
                </a:lnTo>
                <a:lnTo>
                  <a:pt x="99187" y="4644517"/>
                </a:lnTo>
                <a:lnTo>
                  <a:pt x="93052" y="4637938"/>
                </a:lnTo>
                <a:lnTo>
                  <a:pt x="87083" y="4631207"/>
                </a:lnTo>
                <a:lnTo>
                  <a:pt x="81280" y="4624336"/>
                </a:lnTo>
                <a:lnTo>
                  <a:pt x="75628" y="4617326"/>
                </a:lnTo>
                <a:lnTo>
                  <a:pt x="70154" y="4610176"/>
                </a:lnTo>
                <a:lnTo>
                  <a:pt x="64833" y="4602899"/>
                </a:lnTo>
                <a:lnTo>
                  <a:pt x="59702" y="4595482"/>
                </a:lnTo>
                <a:lnTo>
                  <a:pt x="54737" y="4587938"/>
                </a:lnTo>
                <a:lnTo>
                  <a:pt x="49949" y="4580280"/>
                </a:lnTo>
                <a:lnTo>
                  <a:pt x="45338" y="4572482"/>
                </a:lnTo>
                <a:lnTo>
                  <a:pt x="40919" y="4564583"/>
                </a:lnTo>
                <a:lnTo>
                  <a:pt x="36690" y="4556556"/>
                </a:lnTo>
                <a:lnTo>
                  <a:pt x="32651" y="4548416"/>
                </a:lnTo>
                <a:lnTo>
                  <a:pt x="28790" y="4540161"/>
                </a:lnTo>
                <a:lnTo>
                  <a:pt x="25133" y="4531804"/>
                </a:lnTo>
                <a:lnTo>
                  <a:pt x="21678" y="4523346"/>
                </a:lnTo>
                <a:lnTo>
                  <a:pt x="18427" y="4514786"/>
                </a:lnTo>
                <a:lnTo>
                  <a:pt x="17246" y="4486478"/>
                </a:lnTo>
                <a:lnTo>
                  <a:pt x="15379" y="4506125"/>
                </a:lnTo>
                <a:lnTo>
                  <a:pt x="12534" y="4497374"/>
                </a:lnTo>
                <a:lnTo>
                  <a:pt x="9906" y="4488522"/>
                </a:lnTo>
                <a:lnTo>
                  <a:pt x="7480" y="4479582"/>
                </a:lnTo>
                <a:lnTo>
                  <a:pt x="6261" y="4432731"/>
                </a:lnTo>
                <a:lnTo>
                  <a:pt x="5283" y="4470552"/>
                </a:lnTo>
                <a:lnTo>
                  <a:pt x="3302" y="4461446"/>
                </a:lnTo>
                <a:lnTo>
                  <a:pt x="3302" y="4385906"/>
                </a:lnTo>
                <a:lnTo>
                  <a:pt x="3302" y="4461446"/>
                </a:lnTo>
                <a:lnTo>
                  <a:pt x="1536" y="4452251"/>
                </a:lnTo>
                <a:lnTo>
                  <a:pt x="0" y="4442980"/>
                </a:lnTo>
                <a:lnTo>
                  <a:pt x="1536" y="0"/>
                </a:lnTo>
                <a:lnTo>
                  <a:pt x="3302" y="9182"/>
                </a:lnTo>
                <a:lnTo>
                  <a:pt x="3416" y="4395343"/>
                </a:lnTo>
                <a:lnTo>
                  <a:pt x="3784" y="4404855"/>
                </a:lnTo>
                <a:lnTo>
                  <a:pt x="4381" y="4414215"/>
                </a:lnTo>
                <a:lnTo>
                  <a:pt x="5206" y="4423511"/>
                </a:lnTo>
                <a:lnTo>
                  <a:pt x="6254" y="4432672"/>
                </a:lnTo>
                <a:lnTo>
                  <a:pt x="7543" y="4441888"/>
                </a:lnTo>
                <a:lnTo>
                  <a:pt x="10756" y="4459871"/>
                </a:lnTo>
                <a:lnTo>
                  <a:pt x="12687" y="4468799"/>
                </a:lnTo>
                <a:lnTo>
                  <a:pt x="14871" y="4477727"/>
                </a:lnTo>
                <a:lnTo>
                  <a:pt x="19824" y="4495152"/>
                </a:lnTo>
                <a:lnTo>
                  <a:pt x="22606" y="4503724"/>
                </a:lnTo>
                <a:lnTo>
                  <a:pt x="25603" y="4512208"/>
                </a:lnTo>
                <a:lnTo>
                  <a:pt x="28790" y="4520603"/>
                </a:lnTo>
                <a:lnTo>
                  <a:pt x="32169" y="4528883"/>
                </a:lnTo>
                <a:lnTo>
                  <a:pt x="35750" y="4537075"/>
                </a:lnTo>
                <a:lnTo>
                  <a:pt x="39484" y="4545063"/>
                </a:lnTo>
                <a:lnTo>
                  <a:pt x="43446" y="4553038"/>
                </a:lnTo>
                <a:lnTo>
                  <a:pt x="47637" y="4560976"/>
                </a:lnTo>
                <a:lnTo>
                  <a:pt x="51968" y="4568723"/>
                </a:lnTo>
                <a:lnTo>
                  <a:pt x="56438" y="4576279"/>
                </a:lnTo>
                <a:lnTo>
                  <a:pt x="61125" y="4583785"/>
                </a:lnTo>
                <a:lnTo>
                  <a:pt x="66002" y="4591196"/>
                </a:lnTo>
                <a:lnTo>
                  <a:pt x="71069" y="4598517"/>
                </a:lnTo>
                <a:lnTo>
                  <a:pt x="76276" y="4605655"/>
                </a:lnTo>
                <a:close/>
              </a:path>
            </a:pathLst>
          </a:custGeom>
          <a:solidFill>
            <a:srgbClr val="4471C4"/>
          </a:solidFill>
        </p:spPr>
        <p:txBody>
          <a:bodyPr wrap="square" lIns="0" tIns="0" rIns="0" bIns="0" rtlCol="0">
            <a:noAutofit/>
          </a:bodyPr>
          <a:lstStyle/>
          <a:p>
            <a:endParaRPr/>
          </a:p>
        </p:txBody>
      </p:sp>
      <p:sp>
        <p:nvSpPr>
          <p:cNvPr id="100" name="object 100"/>
          <p:cNvSpPr/>
          <p:nvPr/>
        </p:nvSpPr>
        <p:spPr>
          <a:xfrm>
            <a:off x="1009421" y="6344996"/>
            <a:ext cx="1739" cy="9093"/>
          </a:xfrm>
          <a:custGeom>
            <a:avLst/>
            <a:gdLst/>
            <a:ahLst/>
            <a:cxnLst/>
            <a:rect l="l" t="t" r="r" b="b"/>
            <a:pathLst>
              <a:path w="1739" h="9093">
                <a:moveTo>
                  <a:pt x="1739" y="9093"/>
                </a:moveTo>
                <a:lnTo>
                  <a:pt x="12" y="88"/>
                </a:lnTo>
                <a:lnTo>
                  <a:pt x="1739" y="9093"/>
                </a:lnTo>
                <a:close/>
              </a:path>
            </a:pathLst>
          </a:custGeom>
          <a:solidFill>
            <a:srgbClr val="4471C4"/>
          </a:solidFill>
        </p:spPr>
        <p:txBody>
          <a:bodyPr wrap="square" lIns="0" tIns="0" rIns="0" bIns="0" rtlCol="0">
            <a:noAutofit/>
          </a:bodyPr>
          <a:lstStyle/>
          <a:p>
            <a:endParaRPr/>
          </a:p>
        </p:txBody>
      </p:sp>
      <p:sp>
        <p:nvSpPr>
          <p:cNvPr id="101" name="object 101"/>
          <p:cNvSpPr/>
          <p:nvPr/>
        </p:nvSpPr>
        <p:spPr>
          <a:xfrm>
            <a:off x="10791405" y="899160"/>
            <a:ext cx="49656" cy="186677"/>
          </a:xfrm>
          <a:custGeom>
            <a:avLst/>
            <a:gdLst/>
            <a:ahLst/>
            <a:cxnLst/>
            <a:rect l="l" t="t" r="r" b="b"/>
            <a:pathLst>
              <a:path w="49656" h="186677">
                <a:moveTo>
                  <a:pt x="26924" y="68757"/>
                </a:moveTo>
                <a:lnTo>
                  <a:pt x="24129" y="77330"/>
                </a:lnTo>
                <a:lnTo>
                  <a:pt x="21541" y="86041"/>
                </a:lnTo>
                <a:lnTo>
                  <a:pt x="19164" y="94843"/>
                </a:lnTo>
                <a:lnTo>
                  <a:pt x="17005" y="103695"/>
                </a:lnTo>
                <a:lnTo>
                  <a:pt x="15062" y="112610"/>
                </a:lnTo>
                <a:lnTo>
                  <a:pt x="13360" y="121526"/>
                </a:lnTo>
                <a:lnTo>
                  <a:pt x="11837" y="130686"/>
                </a:lnTo>
                <a:lnTo>
                  <a:pt x="10566" y="139750"/>
                </a:lnTo>
                <a:lnTo>
                  <a:pt x="9512" y="148983"/>
                </a:lnTo>
                <a:lnTo>
                  <a:pt x="8686" y="158368"/>
                </a:lnTo>
                <a:lnTo>
                  <a:pt x="8089" y="167728"/>
                </a:lnTo>
                <a:lnTo>
                  <a:pt x="7734" y="177139"/>
                </a:lnTo>
                <a:lnTo>
                  <a:pt x="7607" y="186474"/>
                </a:lnTo>
                <a:lnTo>
                  <a:pt x="0" y="186677"/>
                </a:lnTo>
                <a:lnTo>
                  <a:pt x="114" y="176898"/>
                </a:lnTo>
                <a:lnTo>
                  <a:pt x="482" y="167297"/>
                </a:lnTo>
                <a:lnTo>
                  <a:pt x="1092" y="157746"/>
                </a:lnTo>
                <a:lnTo>
                  <a:pt x="1930" y="148259"/>
                </a:lnTo>
                <a:lnTo>
                  <a:pt x="3009" y="138836"/>
                </a:lnTo>
                <a:lnTo>
                  <a:pt x="4318" y="129501"/>
                </a:lnTo>
                <a:lnTo>
                  <a:pt x="5854" y="120230"/>
                </a:lnTo>
                <a:lnTo>
                  <a:pt x="7607" y="111036"/>
                </a:lnTo>
                <a:lnTo>
                  <a:pt x="9588" y="101930"/>
                </a:lnTo>
                <a:lnTo>
                  <a:pt x="11798" y="92900"/>
                </a:lnTo>
                <a:lnTo>
                  <a:pt x="11849" y="130606"/>
                </a:lnTo>
                <a:lnTo>
                  <a:pt x="14211" y="83959"/>
                </a:lnTo>
                <a:lnTo>
                  <a:pt x="16852" y="75120"/>
                </a:lnTo>
                <a:lnTo>
                  <a:pt x="19685" y="66357"/>
                </a:lnTo>
                <a:lnTo>
                  <a:pt x="21526" y="86093"/>
                </a:lnTo>
                <a:lnTo>
                  <a:pt x="22745" y="57696"/>
                </a:lnTo>
                <a:lnTo>
                  <a:pt x="25996" y="49136"/>
                </a:lnTo>
                <a:lnTo>
                  <a:pt x="29451" y="40678"/>
                </a:lnTo>
                <a:lnTo>
                  <a:pt x="33108" y="32321"/>
                </a:lnTo>
                <a:lnTo>
                  <a:pt x="36956" y="24066"/>
                </a:lnTo>
                <a:lnTo>
                  <a:pt x="41008" y="15925"/>
                </a:lnTo>
                <a:lnTo>
                  <a:pt x="45237" y="7912"/>
                </a:lnTo>
                <a:lnTo>
                  <a:pt x="49656" y="0"/>
                </a:lnTo>
                <a:lnTo>
                  <a:pt x="47764" y="19443"/>
                </a:lnTo>
                <a:lnTo>
                  <a:pt x="43840" y="27330"/>
                </a:lnTo>
                <a:lnTo>
                  <a:pt x="40030" y="35496"/>
                </a:lnTo>
                <a:lnTo>
                  <a:pt x="36487" y="43599"/>
                </a:lnTo>
                <a:lnTo>
                  <a:pt x="33096" y="51892"/>
                </a:lnTo>
                <a:lnTo>
                  <a:pt x="29883" y="60363"/>
                </a:lnTo>
                <a:lnTo>
                  <a:pt x="26898" y="68846"/>
                </a:lnTo>
                <a:close/>
              </a:path>
            </a:pathLst>
          </a:custGeom>
          <a:solidFill>
            <a:srgbClr val="4471C4"/>
          </a:solidFill>
        </p:spPr>
        <p:txBody>
          <a:bodyPr wrap="square" lIns="0" tIns="0" rIns="0" bIns="0" rtlCol="0">
            <a:noAutofit/>
          </a:bodyPr>
          <a:lstStyle/>
          <a:p>
            <a:endParaRPr/>
          </a:p>
        </p:txBody>
      </p:sp>
      <p:sp>
        <p:nvSpPr>
          <p:cNvPr id="102" name="object 102"/>
          <p:cNvSpPr/>
          <p:nvPr/>
        </p:nvSpPr>
        <p:spPr>
          <a:xfrm>
            <a:off x="10835208" y="790854"/>
            <a:ext cx="104355" cy="135724"/>
          </a:xfrm>
          <a:custGeom>
            <a:avLst/>
            <a:gdLst/>
            <a:ahLst/>
            <a:cxnLst/>
            <a:rect l="l" t="t" r="r" b="b"/>
            <a:pathLst>
              <a:path w="104355" h="135724">
                <a:moveTo>
                  <a:pt x="84150" y="23037"/>
                </a:moveTo>
                <a:lnTo>
                  <a:pt x="77698" y="29032"/>
                </a:lnTo>
                <a:lnTo>
                  <a:pt x="65239" y="41490"/>
                </a:lnTo>
                <a:lnTo>
                  <a:pt x="59232" y="47942"/>
                </a:lnTo>
                <a:lnTo>
                  <a:pt x="53327" y="54610"/>
                </a:lnTo>
                <a:lnTo>
                  <a:pt x="47688" y="61264"/>
                </a:lnTo>
                <a:lnTo>
                  <a:pt x="42100" y="68211"/>
                </a:lnTo>
                <a:lnTo>
                  <a:pt x="36728" y="75209"/>
                </a:lnTo>
                <a:lnTo>
                  <a:pt x="31584" y="82270"/>
                </a:lnTo>
                <a:lnTo>
                  <a:pt x="26542" y="89535"/>
                </a:lnTo>
                <a:lnTo>
                  <a:pt x="21640" y="97002"/>
                </a:lnTo>
                <a:lnTo>
                  <a:pt x="16992" y="104432"/>
                </a:lnTo>
                <a:lnTo>
                  <a:pt x="12433" y="112141"/>
                </a:lnTo>
                <a:lnTo>
                  <a:pt x="8102" y="119888"/>
                </a:lnTo>
                <a:lnTo>
                  <a:pt x="4000" y="127673"/>
                </a:lnTo>
                <a:lnTo>
                  <a:pt x="0" y="135724"/>
                </a:lnTo>
                <a:lnTo>
                  <a:pt x="3962" y="127749"/>
                </a:lnTo>
                <a:lnTo>
                  <a:pt x="5854" y="108305"/>
                </a:lnTo>
                <a:lnTo>
                  <a:pt x="10464" y="100520"/>
                </a:lnTo>
                <a:lnTo>
                  <a:pt x="15239" y="92849"/>
                </a:lnTo>
                <a:lnTo>
                  <a:pt x="20205" y="85305"/>
                </a:lnTo>
                <a:lnTo>
                  <a:pt x="25349" y="77889"/>
                </a:lnTo>
                <a:lnTo>
                  <a:pt x="30657" y="70612"/>
                </a:lnTo>
                <a:lnTo>
                  <a:pt x="36144" y="63461"/>
                </a:lnTo>
                <a:lnTo>
                  <a:pt x="41782" y="56451"/>
                </a:lnTo>
                <a:lnTo>
                  <a:pt x="47599" y="49580"/>
                </a:lnTo>
                <a:lnTo>
                  <a:pt x="53568" y="42849"/>
                </a:lnTo>
                <a:lnTo>
                  <a:pt x="59689" y="36271"/>
                </a:lnTo>
                <a:lnTo>
                  <a:pt x="65976" y="29832"/>
                </a:lnTo>
                <a:lnTo>
                  <a:pt x="71335" y="35255"/>
                </a:lnTo>
                <a:lnTo>
                  <a:pt x="72415" y="23558"/>
                </a:lnTo>
                <a:lnTo>
                  <a:pt x="78993" y="17424"/>
                </a:lnTo>
                <a:lnTo>
                  <a:pt x="85725" y="11455"/>
                </a:lnTo>
                <a:lnTo>
                  <a:pt x="92595" y="5638"/>
                </a:lnTo>
                <a:lnTo>
                  <a:pt x="99606" y="0"/>
                </a:lnTo>
                <a:lnTo>
                  <a:pt x="104355" y="5956"/>
                </a:lnTo>
                <a:lnTo>
                  <a:pt x="97431" y="11538"/>
                </a:lnTo>
                <a:lnTo>
                  <a:pt x="90741" y="17183"/>
                </a:lnTo>
                <a:lnTo>
                  <a:pt x="84086" y="23101"/>
                </a:lnTo>
                <a:close/>
              </a:path>
            </a:pathLst>
          </a:custGeom>
          <a:solidFill>
            <a:srgbClr val="4471C4"/>
          </a:solidFill>
        </p:spPr>
        <p:txBody>
          <a:bodyPr wrap="square" lIns="0" tIns="0" rIns="0" bIns="0" rtlCol="0">
            <a:noAutofit/>
          </a:bodyPr>
          <a:lstStyle/>
          <a:p>
            <a:endParaRPr/>
          </a:p>
        </p:txBody>
      </p:sp>
      <p:sp>
        <p:nvSpPr>
          <p:cNvPr id="103" name="object 103"/>
          <p:cNvSpPr/>
          <p:nvPr/>
        </p:nvSpPr>
        <p:spPr>
          <a:xfrm>
            <a:off x="10810074" y="1148295"/>
            <a:ext cx="310921" cy="126758"/>
          </a:xfrm>
          <a:custGeom>
            <a:avLst/>
            <a:gdLst/>
            <a:ahLst/>
            <a:cxnLst/>
            <a:rect l="l" t="t" r="r" b="b"/>
            <a:pathLst>
              <a:path w="310921" h="126758">
                <a:moveTo>
                  <a:pt x="84056" y="97217"/>
                </a:moveTo>
                <a:lnTo>
                  <a:pt x="91820" y="101197"/>
                </a:lnTo>
                <a:lnTo>
                  <a:pt x="99834" y="104825"/>
                </a:lnTo>
                <a:lnTo>
                  <a:pt x="108193" y="108129"/>
                </a:lnTo>
                <a:lnTo>
                  <a:pt x="116695" y="110996"/>
                </a:lnTo>
                <a:lnTo>
                  <a:pt x="125323" y="113449"/>
                </a:lnTo>
                <a:lnTo>
                  <a:pt x="125145" y="113398"/>
                </a:lnTo>
                <a:lnTo>
                  <a:pt x="133991" y="115440"/>
                </a:lnTo>
                <a:lnTo>
                  <a:pt x="143065" y="117068"/>
                </a:lnTo>
                <a:lnTo>
                  <a:pt x="142875" y="117030"/>
                </a:lnTo>
                <a:lnTo>
                  <a:pt x="152158" y="118211"/>
                </a:lnTo>
                <a:lnTo>
                  <a:pt x="151968" y="118198"/>
                </a:lnTo>
                <a:lnTo>
                  <a:pt x="161201" y="118897"/>
                </a:lnTo>
                <a:lnTo>
                  <a:pt x="161391" y="118910"/>
                </a:lnTo>
                <a:lnTo>
                  <a:pt x="170643" y="119136"/>
                </a:lnTo>
                <a:lnTo>
                  <a:pt x="180064" y="118898"/>
                </a:lnTo>
                <a:lnTo>
                  <a:pt x="189318" y="118198"/>
                </a:lnTo>
                <a:lnTo>
                  <a:pt x="189128" y="118211"/>
                </a:lnTo>
                <a:lnTo>
                  <a:pt x="198412" y="117030"/>
                </a:lnTo>
                <a:lnTo>
                  <a:pt x="207175" y="115468"/>
                </a:lnTo>
                <a:lnTo>
                  <a:pt x="216091" y="113412"/>
                </a:lnTo>
                <a:lnTo>
                  <a:pt x="224591" y="110996"/>
                </a:lnTo>
                <a:lnTo>
                  <a:pt x="233032" y="108153"/>
                </a:lnTo>
                <a:lnTo>
                  <a:pt x="241452" y="104825"/>
                </a:lnTo>
                <a:lnTo>
                  <a:pt x="241287" y="104901"/>
                </a:lnTo>
                <a:lnTo>
                  <a:pt x="249504" y="101180"/>
                </a:lnTo>
                <a:lnTo>
                  <a:pt x="249339" y="101269"/>
                </a:lnTo>
                <a:lnTo>
                  <a:pt x="257243" y="97217"/>
                </a:lnTo>
                <a:lnTo>
                  <a:pt x="264883" y="92822"/>
                </a:lnTo>
                <a:lnTo>
                  <a:pt x="272160" y="88163"/>
                </a:lnTo>
                <a:lnTo>
                  <a:pt x="279438" y="82994"/>
                </a:lnTo>
                <a:lnTo>
                  <a:pt x="279285" y="83096"/>
                </a:lnTo>
                <a:lnTo>
                  <a:pt x="286213" y="77661"/>
                </a:lnTo>
                <a:lnTo>
                  <a:pt x="292887" y="71881"/>
                </a:lnTo>
                <a:lnTo>
                  <a:pt x="292747" y="71996"/>
                </a:lnTo>
                <a:lnTo>
                  <a:pt x="299122" y="65922"/>
                </a:lnTo>
                <a:lnTo>
                  <a:pt x="305206" y="59550"/>
                </a:lnTo>
                <a:lnTo>
                  <a:pt x="305079" y="59677"/>
                </a:lnTo>
                <a:lnTo>
                  <a:pt x="310921" y="52946"/>
                </a:lnTo>
                <a:lnTo>
                  <a:pt x="310781" y="64731"/>
                </a:lnTo>
                <a:lnTo>
                  <a:pt x="304520" y="71310"/>
                </a:lnTo>
                <a:lnTo>
                  <a:pt x="299186" y="65862"/>
                </a:lnTo>
                <a:lnTo>
                  <a:pt x="299059" y="65989"/>
                </a:lnTo>
                <a:lnTo>
                  <a:pt x="297942" y="77584"/>
                </a:lnTo>
                <a:lnTo>
                  <a:pt x="291071" y="83527"/>
                </a:lnTo>
                <a:lnTo>
                  <a:pt x="286296" y="77596"/>
                </a:lnTo>
                <a:lnTo>
                  <a:pt x="286156" y="77711"/>
                </a:lnTo>
                <a:lnTo>
                  <a:pt x="283921" y="89153"/>
                </a:lnTo>
                <a:lnTo>
                  <a:pt x="276504" y="94424"/>
                </a:lnTo>
                <a:lnTo>
                  <a:pt x="268820" y="99352"/>
                </a:lnTo>
                <a:lnTo>
                  <a:pt x="264782" y="92887"/>
                </a:lnTo>
                <a:lnTo>
                  <a:pt x="257340" y="97167"/>
                </a:lnTo>
                <a:lnTo>
                  <a:pt x="257175" y="97256"/>
                </a:lnTo>
                <a:lnTo>
                  <a:pt x="252729" y="108089"/>
                </a:lnTo>
                <a:lnTo>
                  <a:pt x="244335" y="111886"/>
                </a:lnTo>
                <a:lnTo>
                  <a:pt x="235737" y="115277"/>
                </a:lnTo>
                <a:lnTo>
                  <a:pt x="226949" y="118249"/>
                </a:lnTo>
                <a:lnTo>
                  <a:pt x="224586" y="110997"/>
                </a:lnTo>
                <a:lnTo>
                  <a:pt x="216153" y="113398"/>
                </a:lnTo>
                <a:lnTo>
                  <a:pt x="215963" y="113449"/>
                </a:lnTo>
                <a:lnTo>
                  <a:pt x="208800" y="122910"/>
                </a:lnTo>
                <a:lnTo>
                  <a:pt x="199478" y="124586"/>
                </a:lnTo>
                <a:lnTo>
                  <a:pt x="190004" y="125780"/>
                </a:lnTo>
                <a:lnTo>
                  <a:pt x="180390" y="126517"/>
                </a:lnTo>
                <a:lnTo>
                  <a:pt x="179908" y="118910"/>
                </a:lnTo>
                <a:lnTo>
                  <a:pt x="170738" y="119138"/>
                </a:lnTo>
                <a:lnTo>
                  <a:pt x="170548" y="119138"/>
                </a:lnTo>
                <a:lnTo>
                  <a:pt x="170649" y="126758"/>
                </a:lnTo>
                <a:lnTo>
                  <a:pt x="160908" y="126517"/>
                </a:lnTo>
                <a:lnTo>
                  <a:pt x="151295" y="125780"/>
                </a:lnTo>
                <a:lnTo>
                  <a:pt x="141820" y="124586"/>
                </a:lnTo>
                <a:lnTo>
                  <a:pt x="132499" y="122910"/>
                </a:lnTo>
                <a:lnTo>
                  <a:pt x="123329" y="120802"/>
                </a:lnTo>
                <a:lnTo>
                  <a:pt x="116522" y="110947"/>
                </a:lnTo>
                <a:lnTo>
                  <a:pt x="108254" y="108153"/>
                </a:lnTo>
                <a:lnTo>
                  <a:pt x="108076" y="108089"/>
                </a:lnTo>
                <a:lnTo>
                  <a:pt x="105549" y="115277"/>
                </a:lnTo>
                <a:lnTo>
                  <a:pt x="96951" y="111886"/>
                </a:lnTo>
                <a:lnTo>
                  <a:pt x="91782" y="101180"/>
                </a:lnTo>
                <a:lnTo>
                  <a:pt x="84124" y="97256"/>
                </a:lnTo>
                <a:lnTo>
                  <a:pt x="83959" y="97167"/>
                </a:lnTo>
                <a:lnTo>
                  <a:pt x="80403" y="103911"/>
                </a:lnTo>
                <a:lnTo>
                  <a:pt x="72478" y="99352"/>
                </a:lnTo>
                <a:lnTo>
                  <a:pt x="69138" y="88163"/>
                </a:lnTo>
                <a:lnTo>
                  <a:pt x="68986" y="88061"/>
                </a:lnTo>
                <a:lnTo>
                  <a:pt x="64795" y="94424"/>
                </a:lnTo>
                <a:lnTo>
                  <a:pt x="57365" y="89153"/>
                </a:lnTo>
                <a:lnTo>
                  <a:pt x="55003" y="77596"/>
                </a:lnTo>
                <a:lnTo>
                  <a:pt x="48539" y="71996"/>
                </a:lnTo>
                <a:lnTo>
                  <a:pt x="43345" y="77584"/>
                </a:lnTo>
                <a:lnTo>
                  <a:pt x="36779" y="71310"/>
                </a:lnTo>
                <a:lnTo>
                  <a:pt x="30505" y="64731"/>
                </a:lnTo>
                <a:lnTo>
                  <a:pt x="30378" y="52946"/>
                </a:lnTo>
                <a:lnTo>
                  <a:pt x="25095" y="46227"/>
                </a:lnTo>
                <a:lnTo>
                  <a:pt x="24980" y="46075"/>
                </a:lnTo>
                <a:lnTo>
                  <a:pt x="24561" y="57873"/>
                </a:lnTo>
                <a:lnTo>
                  <a:pt x="18935" y="50711"/>
                </a:lnTo>
                <a:lnTo>
                  <a:pt x="13665" y="43294"/>
                </a:lnTo>
                <a:lnTo>
                  <a:pt x="10833" y="23964"/>
                </a:lnTo>
                <a:lnTo>
                  <a:pt x="6896" y="16294"/>
                </a:lnTo>
                <a:lnTo>
                  <a:pt x="6819" y="16128"/>
                </a:lnTo>
                <a:lnTo>
                  <a:pt x="4178" y="27685"/>
                </a:lnTo>
                <a:lnTo>
                  <a:pt x="0" y="19519"/>
                </a:lnTo>
                <a:lnTo>
                  <a:pt x="0" y="0"/>
                </a:lnTo>
                <a:lnTo>
                  <a:pt x="3187" y="8077"/>
                </a:lnTo>
                <a:lnTo>
                  <a:pt x="3263" y="8254"/>
                </a:lnTo>
                <a:lnTo>
                  <a:pt x="6834" y="16156"/>
                </a:lnTo>
                <a:lnTo>
                  <a:pt x="10873" y="24034"/>
                </a:lnTo>
                <a:lnTo>
                  <a:pt x="15290" y="31737"/>
                </a:lnTo>
                <a:lnTo>
                  <a:pt x="19926" y="38950"/>
                </a:lnTo>
                <a:lnTo>
                  <a:pt x="25043" y="46155"/>
                </a:lnTo>
                <a:lnTo>
                  <a:pt x="30426" y="53002"/>
                </a:lnTo>
                <a:lnTo>
                  <a:pt x="36207" y="59677"/>
                </a:lnTo>
                <a:lnTo>
                  <a:pt x="36080" y="59550"/>
                </a:lnTo>
                <a:lnTo>
                  <a:pt x="42100" y="65862"/>
                </a:lnTo>
                <a:lnTo>
                  <a:pt x="42227" y="65989"/>
                </a:lnTo>
                <a:lnTo>
                  <a:pt x="48489" y="71948"/>
                </a:lnTo>
                <a:lnTo>
                  <a:pt x="55087" y="77662"/>
                </a:lnTo>
                <a:lnTo>
                  <a:pt x="61861" y="82994"/>
                </a:lnTo>
                <a:lnTo>
                  <a:pt x="62001" y="83096"/>
                </a:lnTo>
                <a:lnTo>
                  <a:pt x="69083" y="88124"/>
                </a:lnTo>
                <a:lnTo>
                  <a:pt x="76504" y="92887"/>
                </a:lnTo>
                <a:lnTo>
                  <a:pt x="76352" y="92786"/>
                </a:lnTo>
                <a:lnTo>
                  <a:pt x="84056" y="97217"/>
                </a:lnTo>
                <a:close/>
              </a:path>
            </a:pathLst>
          </a:custGeom>
          <a:solidFill>
            <a:srgbClr val="4471C4"/>
          </a:solidFill>
        </p:spPr>
        <p:txBody>
          <a:bodyPr wrap="square" lIns="0" tIns="0" rIns="0" bIns="0" rtlCol="0">
            <a:noAutofit/>
          </a:bodyPr>
          <a:lstStyle/>
          <a:p>
            <a:endParaRPr/>
          </a:p>
        </p:txBody>
      </p:sp>
      <p:sp>
        <p:nvSpPr>
          <p:cNvPr id="104" name="object 104"/>
          <p:cNvSpPr/>
          <p:nvPr/>
        </p:nvSpPr>
        <p:spPr>
          <a:xfrm>
            <a:off x="10801121" y="1113510"/>
            <a:ext cx="1765" cy="37325"/>
          </a:xfrm>
          <a:custGeom>
            <a:avLst/>
            <a:gdLst/>
            <a:ahLst/>
            <a:cxnLst/>
            <a:rect l="l" t="t" r="r" b="b"/>
            <a:pathLst>
              <a:path w="1765" h="37325">
                <a:moveTo>
                  <a:pt x="1765" y="37325"/>
                </a:moveTo>
                <a:lnTo>
                  <a:pt x="0" y="0"/>
                </a:lnTo>
                <a:lnTo>
                  <a:pt x="1574" y="8750"/>
                </a:lnTo>
                <a:lnTo>
                  <a:pt x="1765" y="37325"/>
                </a:lnTo>
                <a:close/>
              </a:path>
            </a:pathLst>
          </a:custGeom>
          <a:solidFill>
            <a:srgbClr val="4471C4"/>
          </a:solidFill>
        </p:spPr>
        <p:txBody>
          <a:bodyPr wrap="square" lIns="0" tIns="0" rIns="0" bIns="0" rtlCol="0">
            <a:noAutofit/>
          </a:bodyPr>
          <a:lstStyle/>
          <a:p>
            <a:endParaRPr/>
          </a:p>
        </p:txBody>
      </p:sp>
      <p:sp>
        <p:nvSpPr>
          <p:cNvPr id="105" name="object 105"/>
          <p:cNvSpPr/>
          <p:nvPr/>
        </p:nvSpPr>
        <p:spPr>
          <a:xfrm>
            <a:off x="11375809" y="774928"/>
            <a:ext cx="96100" cy="105460"/>
          </a:xfrm>
          <a:custGeom>
            <a:avLst/>
            <a:gdLst/>
            <a:ahLst/>
            <a:cxnLst/>
            <a:rect l="l" t="t" r="r" b="b"/>
            <a:pathLst>
              <a:path w="96100" h="105460">
                <a:moveTo>
                  <a:pt x="73748" y="77190"/>
                </a:moveTo>
                <a:lnTo>
                  <a:pt x="73850" y="65506"/>
                </a:lnTo>
                <a:lnTo>
                  <a:pt x="79654" y="72377"/>
                </a:lnTo>
                <a:lnTo>
                  <a:pt x="85305" y="79387"/>
                </a:lnTo>
                <a:lnTo>
                  <a:pt x="90792" y="86537"/>
                </a:lnTo>
                <a:lnTo>
                  <a:pt x="96100" y="93814"/>
                </a:lnTo>
                <a:lnTo>
                  <a:pt x="94894" y="105460"/>
                </a:lnTo>
                <a:lnTo>
                  <a:pt x="89865" y="98196"/>
                </a:lnTo>
                <a:lnTo>
                  <a:pt x="84658" y="91058"/>
                </a:lnTo>
                <a:lnTo>
                  <a:pt x="79349" y="84137"/>
                </a:lnTo>
                <a:lnTo>
                  <a:pt x="73767" y="77213"/>
                </a:lnTo>
                <a:lnTo>
                  <a:pt x="68059" y="70459"/>
                </a:lnTo>
                <a:lnTo>
                  <a:pt x="62268" y="63931"/>
                </a:lnTo>
                <a:lnTo>
                  <a:pt x="56210" y="57416"/>
                </a:lnTo>
                <a:lnTo>
                  <a:pt x="50114" y="51180"/>
                </a:lnTo>
                <a:lnTo>
                  <a:pt x="43815" y="45021"/>
                </a:lnTo>
                <a:lnTo>
                  <a:pt x="37363" y="39027"/>
                </a:lnTo>
                <a:lnTo>
                  <a:pt x="30772" y="33172"/>
                </a:lnTo>
                <a:lnTo>
                  <a:pt x="24017" y="27464"/>
                </a:lnTo>
                <a:lnTo>
                  <a:pt x="17094" y="21882"/>
                </a:lnTo>
                <a:lnTo>
                  <a:pt x="10096" y="16522"/>
                </a:lnTo>
                <a:lnTo>
                  <a:pt x="3035" y="11366"/>
                </a:lnTo>
                <a:lnTo>
                  <a:pt x="0" y="0"/>
                </a:lnTo>
                <a:lnTo>
                  <a:pt x="7416" y="5130"/>
                </a:lnTo>
                <a:lnTo>
                  <a:pt x="14693" y="10439"/>
                </a:lnTo>
                <a:lnTo>
                  <a:pt x="21844" y="15925"/>
                </a:lnTo>
                <a:lnTo>
                  <a:pt x="28854" y="21564"/>
                </a:lnTo>
                <a:lnTo>
                  <a:pt x="35725" y="27381"/>
                </a:lnTo>
                <a:lnTo>
                  <a:pt x="42456" y="33350"/>
                </a:lnTo>
                <a:lnTo>
                  <a:pt x="49034" y="39484"/>
                </a:lnTo>
                <a:lnTo>
                  <a:pt x="55473" y="45758"/>
                </a:lnTo>
                <a:lnTo>
                  <a:pt x="61747" y="52196"/>
                </a:lnTo>
                <a:lnTo>
                  <a:pt x="67881" y="58775"/>
                </a:lnTo>
                <a:lnTo>
                  <a:pt x="73850" y="65506"/>
                </a:lnTo>
                <a:lnTo>
                  <a:pt x="73812" y="77266"/>
                </a:lnTo>
                <a:close/>
              </a:path>
            </a:pathLst>
          </a:custGeom>
          <a:solidFill>
            <a:srgbClr val="4471C4"/>
          </a:solidFill>
        </p:spPr>
        <p:txBody>
          <a:bodyPr wrap="square" lIns="0" tIns="0" rIns="0" bIns="0" rtlCol="0">
            <a:noAutofit/>
          </a:bodyPr>
          <a:lstStyle/>
          <a:p>
            <a:endParaRPr/>
          </a:p>
        </p:txBody>
      </p:sp>
      <p:sp>
        <p:nvSpPr>
          <p:cNvPr id="106" name="object 106"/>
          <p:cNvSpPr/>
          <p:nvPr/>
        </p:nvSpPr>
        <p:spPr>
          <a:xfrm>
            <a:off x="11431282" y="5743346"/>
            <a:ext cx="39420" cy="59689"/>
          </a:xfrm>
          <a:custGeom>
            <a:avLst/>
            <a:gdLst/>
            <a:ahLst/>
            <a:cxnLst/>
            <a:rect l="l" t="t" r="r" b="b"/>
            <a:pathLst>
              <a:path w="39420" h="59689">
                <a:moveTo>
                  <a:pt x="12649" y="34925"/>
                </a:moveTo>
                <a:lnTo>
                  <a:pt x="18338" y="28193"/>
                </a:lnTo>
                <a:lnTo>
                  <a:pt x="23875" y="21323"/>
                </a:lnTo>
                <a:lnTo>
                  <a:pt x="29184" y="14389"/>
                </a:lnTo>
                <a:lnTo>
                  <a:pt x="34391" y="7251"/>
                </a:lnTo>
                <a:lnTo>
                  <a:pt x="39420" y="0"/>
                </a:lnTo>
                <a:lnTo>
                  <a:pt x="35318" y="18922"/>
                </a:lnTo>
                <a:lnTo>
                  <a:pt x="29832" y="26060"/>
                </a:lnTo>
                <a:lnTo>
                  <a:pt x="24180" y="33070"/>
                </a:lnTo>
                <a:lnTo>
                  <a:pt x="18376" y="39941"/>
                </a:lnTo>
                <a:lnTo>
                  <a:pt x="12407" y="46672"/>
                </a:lnTo>
                <a:lnTo>
                  <a:pt x="6273" y="53263"/>
                </a:lnTo>
                <a:lnTo>
                  <a:pt x="0" y="59689"/>
                </a:lnTo>
                <a:lnTo>
                  <a:pt x="800" y="47967"/>
                </a:lnTo>
                <a:lnTo>
                  <a:pt x="6794" y="41516"/>
                </a:lnTo>
                <a:lnTo>
                  <a:pt x="12649" y="34925"/>
                </a:lnTo>
                <a:close/>
              </a:path>
            </a:pathLst>
          </a:custGeom>
          <a:solidFill>
            <a:srgbClr val="4471C4"/>
          </a:solidFill>
        </p:spPr>
        <p:txBody>
          <a:bodyPr wrap="square" lIns="0" tIns="0" rIns="0" bIns="0" rtlCol="0">
            <a:noAutofit/>
          </a:bodyPr>
          <a:lstStyle/>
          <a:p>
            <a:endParaRPr/>
          </a:p>
        </p:txBody>
      </p:sp>
      <p:sp>
        <p:nvSpPr>
          <p:cNvPr id="107" name="object 107"/>
          <p:cNvSpPr/>
          <p:nvPr/>
        </p:nvSpPr>
        <p:spPr>
          <a:xfrm>
            <a:off x="11449621" y="1244892"/>
            <a:ext cx="47637" cy="86144"/>
          </a:xfrm>
          <a:custGeom>
            <a:avLst/>
            <a:gdLst/>
            <a:ahLst/>
            <a:cxnLst/>
            <a:rect l="l" t="t" r="r" b="b"/>
            <a:pathLst>
              <a:path w="47637" h="86144">
                <a:moveTo>
                  <a:pt x="39484" y="15913"/>
                </a:moveTo>
                <a:lnTo>
                  <a:pt x="43675" y="7975"/>
                </a:lnTo>
                <a:lnTo>
                  <a:pt x="47637" y="0"/>
                </a:lnTo>
                <a:lnTo>
                  <a:pt x="46202" y="19519"/>
                </a:lnTo>
                <a:lnTo>
                  <a:pt x="41783" y="27419"/>
                </a:lnTo>
                <a:lnTo>
                  <a:pt x="37172" y="35217"/>
                </a:lnTo>
                <a:lnTo>
                  <a:pt x="32385" y="42875"/>
                </a:lnTo>
                <a:lnTo>
                  <a:pt x="27419" y="50418"/>
                </a:lnTo>
                <a:lnTo>
                  <a:pt x="22288" y="57835"/>
                </a:lnTo>
                <a:lnTo>
                  <a:pt x="16979" y="65112"/>
                </a:lnTo>
                <a:lnTo>
                  <a:pt x="11493" y="72262"/>
                </a:lnTo>
                <a:lnTo>
                  <a:pt x="5842" y="79273"/>
                </a:lnTo>
                <a:lnTo>
                  <a:pt x="38" y="86144"/>
                </a:lnTo>
                <a:lnTo>
                  <a:pt x="0" y="74383"/>
                </a:lnTo>
                <a:lnTo>
                  <a:pt x="5537" y="67513"/>
                </a:lnTo>
                <a:lnTo>
                  <a:pt x="10845" y="60591"/>
                </a:lnTo>
                <a:lnTo>
                  <a:pt x="16052" y="53454"/>
                </a:lnTo>
                <a:lnTo>
                  <a:pt x="21119" y="46132"/>
                </a:lnTo>
                <a:lnTo>
                  <a:pt x="30632" y="31292"/>
                </a:lnTo>
                <a:lnTo>
                  <a:pt x="35153" y="23660"/>
                </a:lnTo>
                <a:lnTo>
                  <a:pt x="39522" y="15836"/>
                </a:lnTo>
                <a:close/>
              </a:path>
            </a:pathLst>
          </a:custGeom>
          <a:solidFill>
            <a:srgbClr val="4471C4"/>
          </a:solidFill>
        </p:spPr>
        <p:txBody>
          <a:bodyPr wrap="square" lIns="0" tIns="0" rIns="0" bIns="0" rtlCol="0">
            <a:noAutofit/>
          </a:bodyPr>
          <a:lstStyle/>
          <a:p>
            <a:endParaRPr/>
          </a:p>
        </p:txBody>
      </p:sp>
      <p:sp>
        <p:nvSpPr>
          <p:cNvPr id="108" name="object 108"/>
          <p:cNvSpPr/>
          <p:nvPr/>
        </p:nvSpPr>
        <p:spPr>
          <a:xfrm>
            <a:off x="11500993" y="1228623"/>
            <a:ext cx="3606" cy="8280"/>
          </a:xfrm>
          <a:custGeom>
            <a:avLst/>
            <a:gdLst/>
            <a:ahLst/>
            <a:cxnLst/>
            <a:rect l="l" t="t" r="r" b="b"/>
            <a:pathLst>
              <a:path w="3606" h="8280">
                <a:moveTo>
                  <a:pt x="3581" y="88"/>
                </a:moveTo>
                <a:lnTo>
                  <a:pt x="0" y="8280"/>
                </a:lnTo>
                <a:lnTo>
                  <a:pt x="3606" y="0"/>
                </a:lnTo>
                <a:close/>
              </a:path>
            </a:pathLst>
          </a:custGeom>
          <a:solidFill>
            <a:srgbClr val="4471C4"/>
          </a:solidFill>
        </p:spPr>
        <p:txBody>
          <a:bodyPr wrap="square" lIns="0" tIns="0" rIns="0" bIns="0" rtlCol="0">
            <a:noAutofit/>
          </a:bodyPr>
          <a:lstStyle/>
          <a:p>
            <a:endParaRPr/>
          </a:p>
        </p:txBody>
      </p:sp>
      <p:sp>
        <p:nvSpPr>
          <p:cNvPr id="109" name="object 109"/>
          <p:cNvSpPr/>
          <p:nvPr/>
        </p:nvSpPr>
        <p:spPr>
          <a:xfrm>
            <a:off x="11465674" y="5638571"/>
            <a:ext cx="55689" cy="123697"/>
          </a:xfrm>
          <a:custGeom>
            <a:avLst/>
            <a:gdLst/>
            <a:ahLst/>
            <a:cxnLst/>
            <a:rect l="l" t="t" r="r" b="b"/>
            <a:pathLst>
              <a:path w="55689" h="123697">
                <a:moveTo>
                  <a:pt x="51244" y="8661"/>
                </a:moveTo>
                <a:lnTo>
                  <a:pt x="53822" y="0"/>
                </a:lnTo>
                <a:lnTo>
                  <a:pt x="55689" y="19646"/>
                </a:lnTo>
                <a:lnTo>
                  <a:pt x="52641" y="28295"/>
                </a:lnTo>
                <a:lnTo>
                  <a:pt x="49390" y="36868"/>
                </a:lnTo>
                <a:lnTo>
                  <a:pt x="45935" y="45326"/>
                </a:lnTo>
                <a:lnTo>
                  <a:pt x="42278" y="53682"/>
                </a:lnTo>
                <a:lnTo>
                  <a:pt x="38430" y="61925"/>
                </a:lnTo>
                <a:lnTo>
                  <a:pt x="34378" y="70065"/>
                </a:lnTo>
                <a:lnTo>
                  <a:pt x="30149" y="78092"/>
                </a:lnTo>
                <a:lnTo>
                  <a:pt x="25730" y="86004"/>
                </a:lnTo>
                <a:lnTo>
                  <a:pt x="21120" y="93789"/>
                </a:lnTo>
                <a:lnTo>
                  <a:pt x="16332" y="101460"/>
                </a:lnTo>
                <a:lnTo>
                  <a:pt x="11366" y="108991"/>
                </a:lnTo>
                <a:lnTo>
                  <a:pt x="6235" y="116408"/>
                </a:lnTo>
                <a:lnTo>
                  <a:pt x="927" y="123697"/>
                </a:lnTo>
                <a:lnTo>
                  <a:pt x="5029" y="104775"/>
                </a:lnTo>
                <a:lnTo>
                  <a:pt x="0" y="112026"/>
                </a:lnTo>
                <a:lnTo>
                  <a:pt x="5067" y="104717"/>
                </a:lnTo>
                <a:lnTo>
                  <a:pt x="9944" y="97307"/>
                </a:lnTo>
                <a:lnTo>
                  <a:pt x="14630" y="89788"/>
                </a:lnTo>
                <a:lnTo>
                  <a:pt x="19100" y="82245"/>
                </a:lnTo>
                <a:lnTo>
                  <a:pt x="23431" y="74498"/>
                </a:lnTo>
                <a:lnTo>
                  <a:pt x="27584" y="66636"/>
                </a:lnTo>
                <a:lnTo>
                  <a:pt x="31584" y="58585"/>
                </a:lnTo>
                <a:lnTo>
                  <a:pt x="35318" y="50584"/>
                </a:lnTo>
                <a:lnTo>
                  <a:pt x="38900" y="42405"/>
                </a:lnTo>
                <a:lnTo>
                  <a:pt x="42316" y="34023"/>
                </a:lnTo>
                <a:lnTo>
                  <a:pt x="45504" y="25641"/>
                </a:lnTo>
                <a:lnTo>
                  <a:pt x="48488" y="17157"/>
                </a:lnTo>
                <a:lnTo>
                  <a:pt x="51269" y="8572"/>
                </a:lnTo>
                <a:close/>
              </a:path>
            </a:pathLst>
          </a:custGeom>
          <a:solidFill>
            <a:srgbClr val="4471C4"/>
          </a:solidFill>
        </p:spPr>
        <p:txBody>
          <a:bodyPr wrap="square" lIns="0" tIns="0" rIns="0" bIns="0" rtlCol="0">
            <a:noAutofit/>
          </a:bodyPr>
          <a:lstStyle/>
          <a:p>
            <a:endParaRPr/>
          </a:p>
        </p:txBody>
      </p:sp>
      <p:sp>
        <p:nvSpPr>
          <p:cNvPr id="110" name="object 110"/>
          <p:cNvSpPr/>
          <p:nvPr/>
        </p:nvSpPr>
        <p:spPr>
          <a:xfrm>
            <a:off x="11475567" y="1276108"/>
            <a:ext cx="4737" cy="7581"/>
          </a:xfrm>
          <a:custGeom>
            <a:avLst/>
            <a:gdLst/>
            <a:ahLst/>
            <a:cxnLst/>
            <a:rect l="l" t="t" r="r" b="b"/>
            <a:pathLst>
              <a:path w="4737" h="7581">
                <a:moveTo>
                  <a:pt x="4737" y="0"/>
                </a:moveTo>
                <a:lnTo>
                  <a:pt x="50" y="7505"/>
                </a:lnTo>
                <a:lnTo>
                  <a:pt x="4737" y="0"/>
                </a:lnTo>
                <a:close/>
              </a:path>
            </a:pathLst>
          </a:custGeom>
          <a:solidFill>
            <a:srgbClr val="4471C4"/>
          </a:solidFill>
        </p:spPr>
        <p:txBody>
          <a:bodyPr wrap="square" lIns="0" tIns="0" rIns="0" bIns="0" rtlCol="0">
            <a:noAutofit/>
          </a:bodyPr>
          <a:lstStyle/>
          <a:p>
            <a:endParaRPr/>
          </a:p>
        </p:txBody>
      </p:sp>
      <p:sp>
        <p:nvSpPr>
          <p:cNvPr id="111" name="object 111"/>
          <p:cNvSpPr/>
          <p:nvPr/>
        </p:nvSpPr>
        <p:spPr>
          <a:xfrm>
            <a:off x="11438013" y="1326019"/>
            <a:ext cx="5918" cy="6654"/>
          </a:xfrm>
          <a:custGeom>
            <a:avLst/>
            <a:gdLst/>
            <a:ahLst/>
            <a:cxnLst/>
            <a:rect l="l" t="t" r="r" b="b"/>
            <a:pathLst>
              <a:path w="5918" h="6654">
                <a:moveTo>
                  <a:pt x="5918" y="0"/>
                </a:moveTo>
                <a:lnTo>
                  <a:pt x="63" y="6591"/>
                </a:lnTo>
                <a:lnTo>
                  <a:pt x="5918" y="0"/>
                </a:lnTo>
                <a:close/>
              </a:path>
            </a:pathLst>
          </a:custGeom>
          <a:solidFill>
            <a:srgbClr val="4471C4"/>
          </a:solidFill>
        </p:spPr>
        <p:txBody>
          <a:bodyPr wrap="square" lIns="0" tIns="0" rIns="0" bIns="0" rtlCol="0">
            <a:noAutofit/>
          </a:bodyPr>
          <a:lstStyle/>
          <a:p>
            <a:endParaRPr/>
          </a:p>
        </p:txBody>
      </p:sp>
      <p:sp>
        <p:nvSpPr>
          <p:cNvPr id="112" name="object 112"/>
          <p:cNvSpPr/>
          <p:nvPr/>
        </p:nvSpPr>
        <p:spPr>
          <a:xfrm>
            <a:off x="11432019" y="1332611"/>
            <a:ext cx="6057" cy="6515"/>
          </a:xfrm>
          <a:custGeom>
            <a:avLst/>
            <a:gdLst/>
            <a:ahLst/>
            <a:cxnLst/>
            <a:rect l="l" t="t" r="r" b="b"/>
            <a:pathLst>
              <a:path w="6057" h="6515">
                <a:moveTo>
                  <a:pt x="6057" y="0"/>
                </a:moveTo>
                <a:lnTo>
                  <a:pt x="63" y="6451"/>
                </a:lnTo>
                <a:lnTo>
                  <a:pt x="6057" y="0"/>
                </a:lnTo>
                <a:close/>
              </a:path>
            </a:pathLst>
          </a:custGeom>
          <a:solidFill>
            <a:srgbClr val="4471C4"/>
          </a:solidFill>
        </p:spPr>
        <p:txBody>
          <a:bodyPr wrap="square" lIns="0" tIns="0" rIns="0" bIns="0" rtlCol="0">
            <a:noAutofit/>
          </a:bodyPr>
          <a:lstStyle/>
          <a:p>
            <a:endParaRPr/>
          </a:p>
        </p:txBody>
      </p:sp>
      <p:sp>
        <p:nvSpPr>
          <p:cNvPr id="113" name="object 113"/>
          <p:cNvSpPr/>
          <p:nvPr/>
        </p:nvSpPr>
        <p:spPr>
          <a:xfrm>
            <a:off x="11364112" y="5791314"/>
            <a:ext cx="67970" cy="57492"/>
          </a:xfrm>
          <a:custGeom>
            <a:avLst/>
            <a:gdLst/>
            <a:ahLst/>
            <a:cxnLst/>
            <a:rect l="l" t="t" r="r" b="b"/>
            <a:pathLst>
              <a:path w="67970" h="57492">
                <a:moveTo>
                  <a:pt x="49060" y="18465"/>
                </a:moveTo>
                <a:lnTo>
                  <a:pt x="55511" y="12458"/>
                </a:lnTo>
                <a:lnTo>
                  <a:pt x="61779" y="6329"/>
                </a:lnTo>
                <a:lnTo>
                  <a:pt x="67970" y="0"/>
                </a:lnTo>
                <a:lnTo>
                  <a:pt x="67170" y="11722"/>
                </a:lnTo>
                <a:lnTo>
                  <a:pt x="60731" y="18008"/>
                </a:lnTo>
                <a:lnTo>
                  <a:pt x="54152" y="24129"/>
                </a:lnTo>
                <a:lnTo>
                  <a:pt x="47421" y="30111"/>
                </a:lnTo>
                <a:lnTo>
                  <a:pt x="40551" y="35915"/>
                </a:lnTo>
                <a:lnTo>
                  <a:pt x="33540" y="41567"/>
                </a:lnTo>
                <a:lnTo>
                  <a:pt x="26390" y="47040"/>
                </a:lnTo>
                <a:lnTo>
                  <a:pt x="19113" y="52349"/>
                </a:lnTo>
                <a:lnTo>
                  <a:pt x="11696" y="57492"/>
                </a:lnTo>
                <a:lnTo>
                  <a:pt x="7391" y="51206"/>
                </a:lnTo>
                <a:lnTo>
                  <a:pt x="0" y="56070"/>
                </a:lnTo>
                <a:lnTo>
                  <a:pt x="7409" y="51193"/>
                </a:lnTo>
                <a:lnTo>
                  <a:pt x="14655" y="46177"/>
                </a:lnTo>
                <a:lnTo>
                  <a:pt x="21793" y="40970"/>
                </a:lnTo>
                <a:lnTo>
                  <a:pt x="28867" y="35547"/>
                </a:lnTo>
                <a:lnTo>
                  <a:pt x="35715" y="30027"/>
                </a:lnTo>
                <a:lnTo>
                  <a:pt x="42468" y="24320"/>
                </a:lnTo>
                <a:lnTo>
                  <a:pt x="49060" y="18465"/>
                </a:lnTo>
                <a:close/>
              </a:path>
            </a:pathLst>
          </a:custGeom>
          <a:solidFill>
            <a:srgbClr val="4471C4"/>
          </a:solidFill>
        </p:spPr>
        <p:txBody>
          <a:bodyPr wrap="square" lIns="0" tIns="0" rIns="0" bIns="0" rtlCol="0">
            <a:noAutofit/>
          </a:bodyPr>
          <a:lstStyle/>
          <a:p>
            <a:endParaRPr/>
          </a:p>
        </p:txBody>
      </p:sp>
      <p:sp>
        <p:nvSpPr>
          <p:cNvPr id="114" name="object 114"/>
          <p:cNvSpPr/>
          <p:nvPr/>
        </p:nvSpPr>
        <p:spPr>
          <a:xfrm>
            <a:off x="10934814" y="710907"/>
            <a:ext cx="444030" cy="85902"/>
          </a:xfrm>
          <a:custGeom>
            <a:avLst/>
            <a:gdLst/>
            <a:ahLst/>
            <a:cxnLst/>
            <a:rect l="l" t="t" r="r" b="b"/>
            <a:pathLst>
              <a:path w="444030" h="85902">
                <a:moveTo>
                  <a:pt x="406488" y="51955"/>
                </a:moveTo>
                <a:lnTo>
                  <a:pt x="398559" y="47768"/>
                </a:lnTo>
                <a:lnTo>
                  <a:pt x="390664" y="43840"/>
                </a:lnTo>
                <a:lnTo>
                  <a:pt x="382498" y="40030"/>
                </a:lnTo>
                <a:lnTo>
                  <a:pt x="374396" y="36487"/>
                </a:lnTo>
                <a:lnTo>
                  <a:pt x="366026" y="33070"/>
                </a:lnTo>
                <a:lnTo>
                  <a:pt x="357720" y="29908"/>
                </a:lnTo>
                <a:lnTo>
                  <a:pt x="349237" y="26924"/>
                </a:lnTo>
                <a:lnTo>
                  <a:pt x="340664" y="24142"/>
                </a:lnTo>
                <a:lnTo>
                  <a:pt x="331990" y="21564"/>
                </a:lnTo>
                <a:lnTo>
                  <a:pt x="323151" y="19164"/>
                </a:lnTo>
                <a:lnTo>
                  <a:pt x="305473" y="15087"/>
                </a:lnTo>
                <a:lnTo>
                  <a:pt x="296468" y="13360"/>
                </a:lnTo>
                <a:lnTo>
                  <a:pt x="287312" y="11838"/>
                </a:lnTo>
                <a:lnTo>
                  <a:pt x="278244" y="10579"/>
                </a:lnTo>
                <a:lnTo>
                  <a:pt x="269011" y="9512"/>
                </a:lnTo>
                <a:lnTo>
                  <a:pt x="259727" y="8686"/>
                </a:lnTo>
                <a:lnTo>
                  <a:pt x="250266" y="8089"/>
                </a:lnTo>
                <a:lnTo>
                  <a:pt x="240944" y="7734"/>
                </a:lnTo>
                <a:lnTo>
                  <a:pt x="221983" y="7734"/>
                </a:lnTo>
                <a:lnTo>
                  <a:pt x="212559" y="8089"/>
                </a:lnTo>
                <a:lnTo>
                  <a:pt x="203111" y="8686"/>
                </a:lnTo>
                <a:lnTo>
                  <a:pt x="193814" y="9512"/>
                </a:lnTo>
                <a:lnTo>
                  <a:pt x="184696" y="10566"/>
                </a:lnTo>
                <a:lnTo>
                  <a:pt x="175437" y="11849"/>
                </a:lnTo>
                <a:lnTo>
                  <a:pt x="166357" y="13360"/>
                </a:lnTo>
                <a:lnTo>
                  <a:pt x="157454" y="15062"/>
                </a:lnTo>
                <a:lnTo>
                  <a:pt x="148526" y="17005"/>
                </a:lnTo>
                <a:lnTo>
                  <a:pt x="139687" y="19164"/>
                </a:lnTo>
                <a:lnTo>
                  <a:pt x="130835" y="21564"/>
                </a:lnTo>
                <a:lnTo>
                  <a:pt x="122174" y="24142"/>
                </a:lnTo>
                <a:lnTo>
                  <a:pt x="113601" y="26924"/>
                </a:lnTo>
                <a:lnTo>
                  <a:pt x="105117" y="29908"/>
                </a:lnTo>
                <a:lnTo>
                  <a:pt x="96812" y="33070"/>
                </a:lnTo>
                <a:lnTo>
                  <a:pt x="88469" y="36476"/>
                </a:lnTo>
                <a:lnTo>
                  <a:pt x="80251" y="40068"/>
                </a:lnTo>
                <a:lnTo>
                  <a:pt x="72174" y="43840"/>
                </a:lnTo>
                <a:lnTo>
                  <a:pt x="64287" y="47764"/>
                </a:lnTo>
                <a:lnTo>
                  <a:pt x="56349" y="51955"/>
                </a:lnTo>
                <a:lnTo>
                  <a:pt x="48602" y="56286"/>
                </a:lnTo>
                <a:lnTo>
                  <a:pt x="40970" y="60794"/>
                </a:lnTo>
                <a:lnTo>
                  <a:pt x="33540" y="65443"/>
                </a:lnTo>
                <a:lnTo>
                  <a:pt x="26130" y="70320"/>
                </a:lnTo>
                <a:lnTo>
                  <a:pt x="18808" y="75387"/>
                </a:lnTo>
                <a:lnTo>
                  <a:pt x="11671" y="80594"/>
                </a:lnTo>
                <a:lnTo>
                  <a:pt x="4749" y="85902"/>
                </a:lnTo>
                <a:lnTo>
                  <a:pt x="0" y="79946"/>
                </a:lnTo>
                <a:lnTo>
                  <a:pt x="7150" y="74460"/>
                </a:lnTo>
                <a:lnTo>
                  <a:pt x="14427" y="69151"/>
                </a:lnTo>
                <a:lnTo>
                  <a:pt x="21844" y="64020"/>
                </a:lnTo>
                <a:lnTo>
                  <a:pt x="29387" y="59055"/>
                </a:lnTo>
                <a:lnTo>
                  <a:pt x="37045" y="54267"/>
                </a:lnTo>
                <a:lnTo>
                  <a:pt x="44843" y="49657"/>
                </a:lnTo>
                <a:lnTo>
                  <a:pt x="52743" y="45237"/>
                </a:lnTo>
                <a:lnTo>
                  <a:pt x="60769" y="41008"/>
                </a:lnTo>
                <a:lnTo>
                  <a:pt x="68910" y="36957"/>
                </a:lnTo>
                <a:lnTo>
                  <a:pt x="77165" y="33108"/>
                </a:lnTo>
                <a:lnTo>
                  <a:pt x="85509" y="29451"/>
                </a:lnTo>
                <a:lnTo>
                  <a:pt x="93979" y="25996"/>
                </a:lnTo>
                <a:lnTo>
                  <a:pt x="102539" y="22745"/>
                </a:lnTo>
                <a:lnTo>
                  <a:pt x="111201" y="19697"/>
                </a:lnTo>
                <a:lnTo>
                  <a:pt x="119951" y="16852"/>
                </a:lnTo>
                <a:lnTo>
                  <a:pt x="128803" y="14211"/>
                </a:lnTo>
                <a:lnTo>
                  <a:pt x="137744" y="11798"/>
                </a:lnTo>
                <a:lnTo>
                  <a:pt x="146773" y="9601"/>
                </a:lnTo>
                <a:lnTo>
                  <a:pt x="155879" y="7607"/>
                </a:lnTo>
                <a:lnTo>
                  <a:pt x="165074" y="5854"/>
                </a:lnTo>
                <a:lnTo>
                  <a:pt x="174345" y="4318"/>
                </a:lnTo>
                <a:lnTo>
                  <a:pt x="183680" y="3009"/>
                </a:lnTo>
                <a:lnTo>
                  <a:pt x="193103" y="1930"/>
                </a:lnTo>
                <a:lnTo>
                  <a:pt x="202577" y="1092"/>
                </a:lnTo>
                <a:lnTo>
                  <a:pt x="212128" y="482"/>
                </a:lnTo>
                <a:lnTo>
                  <a:pt x="231419" y="0"/>
                </a:lnTo>
                <a:lnTo>
                  <a:pt x="231470" y="7620"/>
                </a:lnTo>
                <a:lnTo>
                  <a:pt x="241084" y="114"/>
                </a:lnTo>
                <a:lnTo>
                  <a:pt x="250698" y="482"/>
                </a:lnTo>
                <a:lnTo>
                  <a:pt x="260248" y="1092"/>
                </a:lnTo>
                <a:lnTo>
                  <a:pt x="269735" y="1930"/>
                </a:lnTo>
                <a:lnTo>
                  <a:pt x="279158" y="3009"/>
                </a:lnTo>
                <a:lnTo>
                  <a:pt x="287299" y="11836"/>
                </a:lnTo>
                <a:lnTo>
                  <a:pt x="288493" y="4318"/>
                </a:lnTo>
                <a:lnTo>
                  <a:pt x="297764" y="5854"/>
                </a:lnTo>
                <a:lnTo>
                  <a:pt x="306958" y="7607"/>
                </a:lnTo>
                <a:lnTo>
                  <a:pt x="316064" y="9601"/>
                </a:lnTo>
                <a:lnTo>
                  <a:pt x="325094" y="11798"/>
                </a:lnTo>
                <a:lnTo>
                  <a:pt x="334035" y="14211"/>
                </a:lnTo>
                <a:lnTo>
                  <a:pt x="342874" y="16852"/>
                </a:lnTo>
                <a:lnTo>
                  <a:pt x="351637" y="19697"/>
                </a:lnTo>
                <a:lnTo>
                  <a:pt x="360299" y="22745"/>
                </a:lnTo>
                <a:lnTo>
                  <a:pt x="368858" y="25996"/>
                </a:lnTo>
                <a:lnTo>
                  <a:pt x="377317" y="29451"/>
                </a:lnTo>
                <a:lnTo>
                  <a:pt x="385673" y="33108"/>
                </a:lnTo>
                <a:lnTo>
                  <a:pt x="393928" y="36957"/>
                </a:lnTo>
                <a:lnTo>
                  <a:pt x="398551" y="47764"/>
                </a:lnTo>
                <a:lnTo>
                  <a:pt x="402056" y="41008"/>
                </a:lnTo>
                <a:lnTo>
                  <a:pt x="410082" y="45237"/>
                </a:lnTo>
                <a:lnTo>
                  <a:pt x="417995" y="49657"/>
                </a:lnTo>
                <a:lnTo>
                  <a:pt x="425780" y="54267"/>
                </a:lnTo>
                <a:lnTo>
                  <a:pt x="433450" y="59055"/>
                </a:lnTo>
                <a:lnTo>
                  <a:pt x="440994" y="64020"/>
                </a:lnTo>
                <a:lnTo>
                  <a:pt x="444030" y="75387"/>
                </a:lnTo>
                <a:lnTo>
                  <a:pt x="436708" y="70320"/>
                </a:lnTo>
                <a:lnTo>
                  <a:pt x="429298" y="65443"/>
                </a:lnTo>
                <a:lnTo>
                  <a:pt x="421868" y="60794"/>
                </a:lnTo>
                <a:lnTo>
                  <a:pt x="414235" y="56286"/>
                </a:lnTo>
                <a:lnTo>
                  <a:pt x="406412" y="51917"/>
                </a:lnTo>
                <a:close/>
              </a:path>
            </a:pathLst>
          </a:custGeom>
          <a:solidFill>
            <a:srgbClr val="4471C4"/>
          </a:solidFill>
        </p:spPr>
        <p:txBody>
          <a:bodyPr wrap="square" lIns="0" tIns="0" rIns="0" bIns="0" rtlCol="0">
            <a:noAutofit/>
          </a:bodyPr>
          <a:lstStyle/>
          <a:p>
            <a:endParaRPr/>
          </a:p>
        </p:txBody>
      </p:sp>
      <p:sp>
        <p:nvSpPr>
          <p:cNvPr id="115" name="object 115"/>
          <p:cNvSpPr/>
          <p:nvPr/>
        </p:nvSpPr>
        <p:spPr>
          <a:xfrm>
            <a:off x="11249113" y="727913"/>
            <a:ext cx="8940" cy="2184"/>
          </a:xfrm>
          <a:custGeom>
            <a:avLst/>
            <a:gdLst/>
            <a:ahLst/>
            <a:cxnLst/>
            <a:rect l="l" t="t" r="r" b="b"/>
            <a:pathLst>
              <a:path w="8940" h="2184">
                <a:moveTo>
                  <a:pt x="0" y="0"/>
                </a:moveTo>
                <a:lnTo>
                  <a:pt x="8851" y="2158"/>
                </a:lnTo>
                <a:lnTo>
                  <a:pt x="0" y="0"/>
                </a:lnTo>
                <a:close/>
              </a:path>
            </a:pathLst>
          </a:custGeom>
          <a:solidFill>
            <a:srgbClr val="4471C4"/>
          </a:solidFill>
        </p:spPr>
        <p:txBody>
          <a:bodyPr wrap="square" lIns="0" tIns="0" rIns="0" bIns="0" rtlCol="0">
            <a:noAutofit/>
          </a:bodyPr>
          <a:lstStyle/>
          <a:p>
            <a:endParaRPr/>
          </a:p>
        </p:txBody>
      </p:sp>
      <p:sp>
        <p:nvSpPr>
          <p:cNvPr id="116" name="object 116"/>
          <p:cNvSpPr/>
          <p:nvPr/>
        </p:nvSpPr>
        <p:spPr>
          <a:xfrm>
            <a:off x="11240198" y="725970"/>
            <a:ext cx="9017" cy="1968"/>
          </a:xfrm>
          <a:custGeom>
            <a:avLst/>
            <a:gdLst/>
            <a:ahLst/>
            <a:cxnLst/>
            <a:rect l="l" t="t" r="r" b="b"/>
            <a:pathLst>
              <a:path w="9017" h="1968">
                <a:moveTo>
                  <a:pt x="0" y="0"/>
                </a:moveTo>
                <a:lnTo>
                  <a:pt x="8915" y="1943"/>
                </a:lnTo>
                <a:lnTo>
                  <a:pt x="0" y="0"/>
                </a:lnTo>
                <a:close/>
              </a:path>
            </a:pathLst>
          </a:custGeom>
          <a:solidFill>
            <a:srgbClr val="4471C4"/>
          </a:solidFill>
        </p:spPr>
        <p:txBody>
          <a:bodyPr wrap="square" lIns="0" tIns="0" rIns="0" bIns="0" rtlCol="0">
            <a:noAutofit/>
          </a:bodyPr>
          <a:lstStyle/>
          <a:p>
            <a:endParaRPr/>
          </a:p>
        </p:txBody>
      </p:sp>
      <p:sp>
        <p:nvSpPr>
          <p:cNvPr id="117" name="object 117"/>
          <p:cNvSpPr/>
          <p:nvPr/>
        </p:nvSpPr>
        <p:spPr>
          <a:xfrm>
            <a:off x="1208392" y="1085735"/>
            <a:ext cx="10246766" cy="411022"/>
          </a:xfrm>
          <a:custGeom>
            <a:avLst/>
            <a:gdLst/>
            <a:ahLst/>
            <a:cxnLst/>
            <a:rect l="l" t="t" r="r" b="b"/>
            <a:pathLst>
              <a:path w="10246766" h="411022">
                <a:moveTo>
                  <a:pt x="9976789" y="366737"/>
                </a:moveTo>
                <a:lnTo>
                  <a:pt x="9986149" y="366141"/>
                </a:lnTo>
                <a:lnTo>
                  <a:pt x="9995433" y="365315"/>
                </a:lnTo>
                <a:lnTo>
                  <a:pt x="10004564" y="364274"/>
                </a:lnTo>
                <a:lnTo>
                  <a:pt x="10013730" y="362989"/>
                </a:lnTo>
                <a:lnTo>
                  <a:pt x="10022801" y="361480"/>
                </a:lnTo>
                <a:lnTo>
                  <a:pt x="10031895" y="359740"/>
                </a:lnTo>
                <a:lnTo>
                  <a:pt x="10040721" y="357822"/>
                </a:lnTo>
                <a:lnTo>
                  <a:pt x="10049573" y="355663"/>
                </a:lnTo>
                <a:lnTo>
                  <a:pt x="10058412" y="353263"/>
                </a:lnTo>
                <a:lnTo>
                  <a:pt x="10066997" y="350723"/>
                </a:lnTo>
                <a:lnTo>
                  <a:pt x="10075659" y="347903"/>
                </a:lnTo>
                <a:lnTo>
                  <a:pt x="10084142" y="344919"/>
                </a:lnTo>
                <a:lnTo>
                  <a:pt x="10092524" y="341731"/>
                </a:lnTo>
                <a:lnTo>
                  <a:pt x="10100729" y="338378"/>
                </a:lnTo>
                <a:lnTo>
                  <a:pt x="10108996" y="334759"/>
                </a:lnTo>
                <a:lnTo>
                  <a:pt x="10117086" y="330987"/>
                </a:lnTo>
                <a:lnTo>
                  <a:pt x="10124981" y="327059"/>
                </a:lnTo>
                <a:lnTo>
                  <a:pt x="10132834" y="322910"/>
                </a:lnTo>
                <a:lnTo>
                  <a:pt x="10140581" y="318592"/>
                </a:lnTo>
                <a:lnTo>
                  <a:pt x="10148214" y="314071"/>
                </a:lnTo>
                <a:lnTo>
                  <a:pt x="10155720" y="309384"/>
                </a:lnTo>
                <a:lnTo>
                  <a:pt x="10163130" y="304507"/>
                </a:lnTo>
                <a:lnTo>
                  <a:pt x="10170452" y="299440"/>
                </a:lnTo>
                <a:lnTo>
                  <a:pt x="10177513" y="294284"/>
                </a:lnTo>
                <a:lnTo>
                  <a:pt x="10184511" y="288925"/>
                </a:lnTo>
                <a:lnTo>
                  <a:pt x="10191457" y="283337"/>
                </a:lnTo>
                <a:lnTo>
                  <a:pt x="10198188" y="277634"/>
                </a:lnTo>
                <a:lnTo>
                  <a:pt x="10204780" y="271792"/>
                </a:lnTo>
                <a:lnTo>
                  <a:pt x="10211231" y="265785"/>
                </a:lnTo>
                <a:lnTo>
                  <a:pt x="10217499" y="259656"/>
                </a:lnTo>
                <a:lnTo>
                  <a:pt x="10223690" y="253326"/>
                </a:lnTo>
                <a:lnTo>
                  <a:pt x="10235476" y="240347"/>
                </a:lnTo>
                <a:lnTo>
                  <a:pt x="10241165" y="233616"/>
                </a:lnTo>
                <a:lnTo>
                  <a:pt x="10246766" y="226669"/>
                </a:lnTo>
                <a:lnTo>
                  <a:pt x="10241229" y="233540"/>
                </a:lnTo>
                <a:lnTo>
                  <a:pt x="10241267" y="245300"/>
                </a:lnTo>
                <a:lnTo>
                  <a:pt x="10235298" y="252031"/>
                </a:lnTo>
                <a:lnTo>
                  <a:pt x="10229164" y="258610"/>
                </a:lnTo>
                <a:lnTo>
                  <a:pt x="10222890" y="265049"/>
                </a:lnTo>
                <a:lnTo>
                  <a:pt x="10216451" y="271335"/>
                </a:lnTo>
                <a:lnTo>
                  <a:pt x="10209872" y="277456"/>
                </a:lnTo>
                <a:lnTo>
                  <a:pt x="10203141" y="283425"/>
                </a:lnTo>
                <a:lnTo>
                  <a:pt x="10196271" y="289242"/>
                </a:lnTo>
                <a:lnTo>
                  <a:pt x="10189260" y="294881"/>
                </a:lnTo>
                <a:lnTo>
                  <a:pt x="10182110" y="300367"/>
                </a:lnTo>
                <a:lnTo>
                  <a:pt x="10174833" y="305676"/>
                </a:lnTo>
                <a:lnTo>
                  <a:pt x="10167416" y="310819"/>
                </a:lnTo>
                <a:lnTo>
                  <a:pt x="10159873" y="315772"/>
                </a:lnTo>
                <a:lnTo>
                  <a:pt x="10152202" y="320560"/>
                </a:lnTo>
                <a:lnTo>
                  <a:pt x="10144417" y="325170"/>
                </a:lnTo>
                <a:lnTo>
                  <a:pt x="10136505" y="329590"/>
                </a:lnTo>
                <a:lnTo>
                  <a:pt x="10128478" y="333819"/>
                </a:lnTo>
                <a:lnTo>
                  <a:pt x="10120350" y="337870"/>
                </a:lnTo>
                <a:lnTo>
                  <a:pt x="10112095" y="341718"/>
                </a:lnTo>
                <a:lnTo>
                  <a:pt x="10103739" y="345376"/>
                </a:lnTo>
                <a:lnTo>
                  <a:pt x="10095280" y="348830"/>
                </a:lnTo>
                <a:lnTo>
                  <a:pt x="10086721" y="352082"/>
                </a:lnTo>
                <a:lnTo>
                  <a:pt x="10078059" y="355142"/>
                </a:lnTo>
                <a:lnTo>
                  <a:pt x="10069296" y="357974"/>
                </a:lnTo>
                <a:lnTo>
                  <a:pt x="10060457" y="360616"/>
                </a:lnTo>
                <a:lnTo>
                  <a:pt x="10051516" y="363029"/>
                </a:lnTo>
                <a:lnTo>
                  <a:pt x="10042486" y="365239"/>
                </a:lnTo>
                <a:lnTo>
                  <a:pt x="10033381" y="367220"/>
                </a:lnTo>
                <a:lnTo>
                  <a:pt x="10024186" y="368973"/>
                </a:lnTo>
                <a:lnTo>
                  <a:pt x="10014915" y="370509"/>
                </a:lnTo>
                <a:lnTo>
                  <a:pt x="10013810" y="362978"/>
                </a:lnTo>
                <a:lnTo>
                  <a:pt x="10005580" y="371817"/>
                </a:lnTo>
                <a:lnTo>
                  <a:pt x="9996157" y="372897"/>
                </a:lnTo>
                <a:lnTo>
                  <a:pt x="9986670" y="373735"/>
                </a:lnTo>
                <a:lnTo>
                  <a:pt x="9977120" y="374345"/>
                </a:lnTo>
                <a:lnTo>
                  <a:pt x="9967506" y="374713"/>
                </a:lnTo>
                <a:lnTo>
                  <a:pt x="9961651" y="371017"/>
                </a:lnTo>
                <a:lnTo>
                  <a:pt x="9954031" y="371017"/>
                </a:lnTo>
                <a:lnTo>
                  <a:pt x="9590633" y="374827"/>
                </a:lnTo>
                <a:lnTo>
                  <a:pt x="9586823" y="374827"/>
                </a:lnTo>
                <a:lnTo>
                  <a:pt x="9583013" y="371017"/>
                </a:lnTo>
                <a:lnTo>
                  <a:pt x="162559" y="374827"/>
                </a:lnTo>
                <a:lnTo>
                  <a:pt x="143662" y="375310"/>
                </a:lnTo>
                <a:lnTo>
                  <a:pt x="134302" y="375894"/>
                </a:lnTo>
                <a:lnTo>
                  <a:pt x="125006" y="376720"/>
                </a:lnTo>
                <a:lnTo>
                  <a:pt x="115785" y="377774"/>
                </a:lnTo>
                <a:lnTo>
                  <a:pt x="106619" y="379058"/>
                </a:lnTo>
                <a:lnTo>
                  <a:pt x="97548" y="380555"/>
                </a:lnTo>
                <a:lnTo>
                  <a:pt x="88544" y="382282"/>
                </a:lnTo>
                <a:lnTo>
                  <a:pt x="79527" y="384251"/>
                </a:lnTo>
                <a:lnTo>
                  <a:pt x="70688" y="386410"/>
                </a:lnTo>
                <a:lnTo>
                  <a:pt x="61975" y="388762"/>
                </a:lnTo>
                <a:lnTo>
                  <a:pt x="53263" y="391350"/>
                </a:lnTo>
                <a:lnTo>
                  <a:pt x="44780" y="394106"/>
                </a:lnTo>
                <a:lnTo>
                  <a:pt x="36296" y="397090"/>
                </a:lnTo>
                <a:lnTo>
                  <a:pt x="19561" y="403695"/>
                </a:lnTo>
                <a:lnTo>
                  <a:pt x="11430" y="407250"/>
                </a:lnTo>
                <a:lnTo>
                  <a:pt x="3352" y="411022"/>
                </a:lnTo>
                <a:lnTo>
                  <a:pt x="0" y="404177"/>
                </a:lnTo>
                <a:lnTo>
                  <a:pt x="8255" y="400329"/>
                </a:lnTo>
                <a:lnTo>
                  <a:pt x="16611" y="396671"/>
                </a:lnTo>
                <a:lnTo>
                  <a:pt x="19532" y="403707"/>
                </a:lnTo>
                <a:lnTo>
                  <a:pt x="25069" y="393217"/>
                </a:lnTo>
                <a:lnTo>
                  <a:pt x="33629" y="389953"/>
                </a:lnTo>
                <a:lnTo>
                  <a:pt x="42290" y="386905"/>
                </a:lnTo>
                <a:lnTo>
                  <a:pt x="51053" y="384060"/>
                </a:lnTo>
                <a:lnTo>
                  <a:pt x="59893" y="381431"/>
                </a:lnTo>
                <a:lnTo>
                  <a:pt x="68834" y="379018"/>
                </a:lnTo>
                <a:lnTo>
                  <a:pt x="77863" y="376809"/>
                </a:lnTo>
                <a:lnTo>
                  <a:pt x="86969" y="374827"/>
                </a:lnTo>
                <a:lnTo>
                  <a:pt x="96164" y="373062"/>
                </a:lnTo>
                <a:lnTo>
                  <a:pt x="106540" y="379069"/>
                </a:lnTo>
                <a:lnTo>
                  <a:pt x="115684" y="377786"/>
                </a:lnTo>
                <a:lnTo>
                  <a:pt x="124193" y="369150"/>
                </a:lnTo>
                <a:lnTo>
                  <a:pt x="133680" y="368300"/>
                </a:lnTo>
                <a:lnTo>
                  <a:pt x="143230" y="367703"/>
                </a:lnTo>
                <a:lnTo>
                  <a:pt x="152844" y="367334"/>
                </a:lnTo>
                <a:lnTo>
                  <a:pt x="162483" y="367207"/>
                </a:lnTo>
                <a:lnTo>
                  <a:pt x="162509" y="374827"/>
                </a:lnTo>
                <a:lnTo>
                  <a:pt x="9583013" y="367207"/>
                </a:lnTo>
                <a:lnTo>
                  <a:pt x="9583254" y="9740"/>
                </a:lnTo>
                <a:lnTo>
                  <a:pt x="9583978" y="19354"/>
                </a:lnTo>
                <a:lnTo>
                  <a:pt x="9586823" y="367207"/>
                </a:lnTo>
                <a:lnTo>
                  <a:pt x="9957790" y="367207"/>
                </a:lnTo>
                <a:lnTo>
                  <a:pt x="9955695" y="47307"/>
                </a:lnTo>
                <a:lnTo>
                  <a:pt x="9954031" y="53167"/>
                </a:lnTo>
                <a:lnTo>
                  <a:pt x="9953802" y="9258"/>
                </a:lnTo>
                <a:lnTo>
                  <a:pt x="9953790" y="9448"/>
                </a:lnTo>
                <a:lnTo>
                  <a:pt x="9953142" y="56299"/>
                </a:lnTo>
                <a:lnTo>
                  <a:pt x="9951923" y="27774"/>
                </a:lnTo>
                <a:lnTo>
                  <a:pt x="9950361" y="36525"/>
                </a:lnTo>
                <a:lnTo>
                  <a:pt x="9950323" y="36715"/>
                </a:lnTo>
                <a:lnTo>
                  <a:pt x="9950157" y="65100"/>
                </a:lnTo>
                <a:lnTo>
                  <a:pt x="9946767" y="73698"/>
                </a:lnTo>
                <a:lnTo>
                  <a:pt x="9945839" y="54127"/>
                </a:lnTo>
                <a:lnTo>
                  <a:pt x="9943033" y="62382"/>
                </a:lnTo>
                <a:lnTo>
                  <a:pt x="9942982" y="82080"/>
                </a:lnTo>
                <a:lnTo>
                  <a:pt x="9938804" y="90246"/>
                </a:lnTo>
                <a:lnTo>
                  <a:pt x="9936073" y="78854"/>
                </a:lnTo>
                <a:lnTo>
                  <a:pt x="9932149" y="86525"/>
                </a:lnTo>
                <a:lnTo>
                  <a:pt x="9932060" y="86690"/>
                </a:lnTo>
                <a:lnTo>
                  <a:pt x="9929317" y="105854"/>
                </a:lnTo>
                <a:lnTo>
                  <a:pt x="9924034" y="113271"/>
                </a:lnTo>
                <a:lnTo>
                  <a:pt x="9922954" y="101663"/>
                </a:lnTo>
                <a:lnTo>
                  <a:pt x="9917988" y="108635"/>
                </a:lnTo>
                <a:lnTo>
                  <a:pt x="9917874" y="108788"/>
                </a:lnTo>
                <a:lnTo>
                  <a:pt x="9918420" y="120434"/>
                </a:lnTo>
                <a:lnTo>
                  <a:pt x="9912464" y="127292"/>
                </a:lnTo>
                <a:lnTo>
                  <a:pt x="9912604" y="115506"/>
                </a:lnTo>
                <a:lnTo>
                  <a:pt x="9912477" y="115646"/>
                </a:lnTo>
                <a:lnTo>
                  <a:pt x="9917927" y="108713"/>
                </a:lnTo>
                <a:lnTo>
                  <a:pt x="9923016" y="101566"/>
                </a:lnTo>
                <a:lnTo>
                  <a:pt x="9927678" y="94297"/>
                </a:lnTo>
                <a:lnTo>
                  <a:pt x="9927780" y="94132"/>
                </a:lnTo>
                <a:lnTo>
                  <a:pt x="9932108" y="86595"/>
                </a:lnTo>
                <a:lnTo>
                  <a:pt x="9936137" y="78713"/>
                </a:lnTo>
                <a:lnTo>
                  <a:pt x="9939718" y="70815"/>
                </a:lnTo>
                <a:lnTo>
                  <a:pt x="9939794" y="70637"/>
                </a:lnTo>
                <a:lnTo>
                  <a:pt x="9943010" y="62441"/>
                </a:lnTo>
                <a:lnTo>
                  <a:pt x="9945887" y="53958"/>
                </a:lnTo>
                <a:lnTo>
                  <a:pt x="9948329" y="45326"/>
                </a:lnTo>
                <a:lnTo>
                  <a:pt x="9948291" y="45504"/>
                </a:lnTo>
                <a:lnTo>
                  <a:pt x="9951944" y="27607"/>
                </a:lnTo>
                <a:lnTo>
                  <a:pt x="9953104" y="18491"/>
                </a:lnTo>
                <a:lnTo>
                  <a:pt x="9953078" y="18681"/>
                </a:lnTo>
                <a:lnTo>
                  <a:pt x="9953791" y="9411"/>
                </a:lnTo>
                <a:lnTo>
                  <a:pt x="9954031" y="0"/>
                </a:lnTo>
                <a:lnTo>
                  <a:pt x="9961651" y="101"/>
                </a:lnTo>
                <a:lnTo>
                  <a:pt x="9957803" y="38150"/>
                </a:lnTo>
                <a:lnTo>
                  <a:pt x="9961651" y="367161"/>
                </a:lnTo>
                <a:lnTo>
                  <a:pt x="9967277" y="367093"/>
                </a:lnTo>
                <a:lnTo>
                  <a:pt x="9976789" y="366737"/>
                </a:lnTo>
                <a:close/>
              </a:path>
            </a:pathLst>
          </a:custGeom>
          <a:solidFill>
            <a:srgbClr val="4471C4"/>
          </a:solidFill>
        </p:spPr>
        <p:txBody>
          <a:bodyPr wrap="square" lIns="0" tIns="0" rIns="0" bIns="0" rtlCol="0">
            <a:noAutofit/>
          </a:bodyPr>
          <a:lstStyle/>
          <a:p>
            <a:endParaRPr/>
          </a:p>
        </p:txBody>
      </p:sp>
      <p:sp>
        <p:nvSpPr>
          <p:cNvPr id="118" name="object 118"/>
          <p:cNvSpPr/>
          <p:nvPr/>
        </p:nvSpPr>
        <p:spPr>
          <a:xfrm>
            <a:off x="1741411" y="1827783"/>
            <a:ext cx="4330" cy="57073"/>
          </a:xfrm>
          <a:custGeom>
            <a:avLst/>
            <a:gdLst/>
            <a:ahLst/>
            <a:cxnLst/>
            <a:rect l="l" t="t" r="r" b="b"/>
            <a:pathLst>
              <a:path w="4330" h="57073">
                <a:moveTo>
                  <a:pt x="0" y="57073"/>
                </a:moveTo>
                <a:lnTo>
                  <a:pt x="4330" y="0"/>
                </a:lnTo>
                <a:lnTo>
                  <a:pt x="1308" y="47726"/>
                </a:lnTo>
                <a:lnTo>
                  <a:pt x="0" y="57073"/>
                </a:lnTo>
                <a:close/>
              </a:path>
            </a:pathLst>
          </a:custGeom>
          <a:solidFill>
            <a:srgbClr val="4471C4"/>
          </a:solidFill>
        </p:spPr>
        <p:txBody>
          <a:bodyPr wrap="square" lIns="0" tIns="0" rIns="0" bIns="0" rtlCol="0">
            <a:noAutofit/>
          </a:bodyPr>
          <a:lstStyle/>
          <a:p>
            <a:endParaRPr/>
          </a:p>
        </p:txBody>
      </p:sp>
      <p:sp>
        <p:nvSpPr>
          <p:cNvPr id="119" name="object 119"/>
          <p:cNvSpPr/>
          <p:nvPr/>
        </p:nvSpPr>
        <p:spPr>
          <a:xfrm>
            <a:off x="1738122" y="1780463"/>
            <a:ext cx="7619" cy="47409"/>
          </a:xfrm>
          <a:custGeom>
            <a:avLst/>
            <a:gdLst/>
            <a:ahLst/>
            <a:cxnLst/>
            <a:rect l="l" t="t" r="r" b="b"/>
            <a:pathLst>
              <a:path w="7619" h="47409">
                <a:moveTo>
                  <a:pt x="7619" y="47320"/>
                </a:moveTo>
                <a:lnTo>
                  <a:pt x="0" y="47409"/>
                </a:lnTo>
                <a:lnTo>
                  <a:pt x="0" y="47269"/>
                </a:lnTo>
                <a:lnTo>
                  <a:pt x="1650" y="0"/>
                </a:lnTo>
                <a:lnTo>
                  <a:pt x="3771" y="9169"/>
                </a:lnTo>
                <a:lnTo>
                  <a:pt x="5435" y="18491"/>
                </a:lnTo>
                <a:lnTo>
                  <a:pt x="6642" y="27965"/>
                </a:lnTo>
                <a:lnTo>
                  <a:pt x="7365" y="37579"/>
                </a:lnTo>
                <a:lnTo>
                  <a:pt x="7619" y="47294"/>
                </a:lnTo>
                <a:close/>
              </a:path>
            </a:pathLst>
          </a:custGeom>
          <a:solidFill>
            <a:srgbClr val="4471C4"/>
          </a:solidFill>
        </p:spPr>
        <p:txBody>
          <a:bodyPr wrap="square" lIns="0" tIns="0" rIns="0" bIns="0" rtlCol="0">
            <a:noAutofit/>
          </a:bodyPr>
          <a:lstStyle/>
          <a:p>
            <a:endParaRPr/>
          </a:p>
        </p:txBody>
      </p:sp>
      <p:sp>
        <p:nvSpPr>
          <p:cNvPr id="120" name="object 120"/>
          <p:cNvSpPr/>
          <p:nvPr/>
        </p:nvSpPr>
        <p:spPr>
          <a:xfrm>
            <a:off x="11203736" y="720420"/>
            <a:ext cx="18390" cy="2326"/>
          </a:xfrm>
          <a:custGeom>
            <a:avLst/>
            <a:gdLst/>
            <a:ahLst/>
            <a:cxnLst/>
            <a:rect l="l" t="t" r="r" b="b"/>
            <a:pathLst>
              <a:path w="18390" h="2326">
                <a:moveTo>
                  <a:pt x="9264" y="1060"/>
                </a:moveTo>
                <a:lnTo>
                  <a:pt x="0" y="0"/>
                </a:lnTo>
                <a:lnTo>
                  <a:pt x="9220" y="1054"/>
                </a:lnTo>
                <a:lnTo>
                  <a:pt x="18390" y="2326"/>
                </a:lnTo>
                <a:lnTo>
                  <a:pt x="9264" y="1060"/>
                </a:lnTo>
                <a:close/>
              </a:path>
            </a:pathLst>
          </a:custGeom>
          <a:solidFill>
            <a:srgbClr val="4471C4"/>
          </a:solidFill>
        </p:spPr>
        <p:txBody>
          <a:bodyPr wrap="square" lIns="0" tIns="0" rIns="0" bIns="0" rtlCol="0">
            <a:noAutofit/>
          </a:bodyPr>
          <a:lstStyle/>
          <a:p>
            <a:endParaRPr/>
          </a:p>
        </p:txBody>
      </p:sp>
      <p:sp>
        <p:nvSpPr>
          <p:cNvPr id="121" name="object 121"/>
          <p:cNvSpPr/>
          <p:nvPr/>
        </p:nvSpPr>
        <p:spPr>
          <a:xfrm>
            <a:off x="11203736" y="1448725"/>
            <a:ext cx="18386" cy="2325"/>
          </a:xfrm>
          <a:custGeom>
            <a:avLst/>
            <a:gdLst/>
            <a:ahLst/>
            <a:cxnLst/>
            <a:rect l="l" t="t" r="r" b="b"/>
            <a:pathLst>
              <a:path w="18386" h="2325">
                <a:moveTo>
                  <a:pt x="9265" y="1278"/>
                </a:moveTo>
                <a:lnTo>
                  <a:pt x="18386" y="0"/>
                </a:lnTo>
                <a:lnTo>
                  <a:pt x="9321" y="1271"/>
                </a:lnTo>
                <a:lnTo>
                  <a:pt x="88" y="2325"/>
                </a:lnTo>
                <a:lnTo>
                  <a:pt x="9265" y="1278"/>
                </a:lnTo>
                <a:close/>
              </a:path>
            </a:pathLst>
          </a:custGeom>
          <a:solidFill>
            <a:srgbClr val="4471C4"/>
          </a:solidFill>
        </p:spPr>
        <p:txBody>
          <a:bodyPr wrap="square" lIns="0" tIns="0" rIns="0" bIns="0" rtlCol="0">
            <a:noAutofit/>
          </a:bodyPr>
          <a:lstStyle/>
          <a:p>
            <a:endParaRPr/>
          </a:p>
        </p:txBody>
      </p:sp>
      <p:sp>
        <p:nvSpPr>
          <p:cNvPr id="122" name="object 122"/>
          <p:cNvSpPr/>
          <p:nvPr/>
        </p:nvSpPr>
        <p:spPr>
          <a:xfrm>
            <a:off x="11204549" y="5900978"/>
            <a:ext cx="18757" cy="9905"/>
          </a:xfrm>
          <a:custGeom>
            <a:avLst/>
            <a:gdLst/>
            <a:ahLst/>
            <a:cxnLst/>
            <a:rect l="l" t="t" r="r" b="b"/>
            <a:pathLst>
              <a:path w="18757" h="9905">
                <a:moveTo>
                  <a:pt x="9423" y="8839"/>
                </a:moveTo>
                <a:lnTo>
                  <a:pt x="0" y="9905"/>
                </a:lnTo>
                <a:lnTo>
                  <a:pt x="8407" y="1282"/>
                </a:lnTo>
                <a:lnTo>
                  <a:pt x="17564" y="0"/>
                </a:lnTo>
                <a:lnTo>
                  <a:pt x="18757" y="7531"/>
                </a:lnTo>
                <a:lnTo>
                  <a:pt x="9423" y="8839"/>
                </a:lnTo>
                <a:close/>
              </a:path>
            </a:pathLst>
          </a:custGeom>
          <a:solidFill>
            <a:srgbClr val="4471C4"/>
          </a:solidFill>
        </p:spPr>
        <p:txBody>
          <a:bodyPr wrap="square" lIns="0" tIns="0" rIns="0" bIns="0" rtlCol="0">
            <a:noAutofit/>
          </a:bodyPr>
          <a:lstStyle/>
          <a:p>
            <a:endParaRPr/>
          </a:p>
        </p:txBody>
      </p:sp>
      <p:sp>
        <p:nvSpPr>
          <p:cNvPr id="123" name="object 123"/>
          <p:cNvSpPr/>
          <p:nvPr/>
        </p:nvSpPr>
        <p:spPr>
          <a:xfrm>
            <a:off x="11213973" y="1448714"/>
            <a:ext cx="9334" cy="8839"/>
          </a:xfrm>
          <a:custGeom>
            <a:avLst/>
            <a:gdLst/>
            <a:ahLst/>
            <a:cxnLst/>
            <a:rect l="l" t="t" r="r" b="b"/>
            <a:pathLst>
              <a:path w="9334" h="8839">
                <a:moveTo>
                  <a:pt x="9334" y="7531"/>
                </a:moveTo>
                <a:lnTo>
                  <a:pt x="0" y="8839"/>
                </a:lnTo>
                <a:lnTo>
                  <a:pt x="8140" y="12"/>
                </a:lnTo>
                <a:lnTo>
                  <a:pt x="9334" y="7531"/>
                </a:lnTo>
                <a:close/>
              </a:path>
            </a:pathLst>
          </a:custGeom>
          <a:solidFill>
            <a:srgbClr val="4471C4"/>
          </a:solidFill>
        </p:spPr>
        <p:txBody>
          <a:bodyPr wrap="square" lIns="0" tIns="0" rIns="0" bIns="0" rtlCol="0">
            <a:noAutofit/>
          </a:bodyPr>
          <a:lstStyle/>
          <a:p>
            <a:endParaRPr/>
          </a:p>
        </p:txBody>
      </p:sp>
      <p:sp>
        <p:nvSpPr>
          <p:cNvPr id="124" name="object 124"/>
          <p:cNvSpPr/>
          <p:nvPr/>
        </p:nvSpPr>
        <p:spPr>
          <a:xfrm>
            <a:off x="11300841" y="743978"/>
            <a:ext cx="16548" cy="6997"/>
          </a:xfrm>
          <a:custGeom>
            <a:avLst/>
            <a:gdLst/>
            <a:ahLst/>
            <a:cxnLst/>
            <a:rect l="l" t="t" r="r" b="b"/>
            <a:pathLst>
              <a:path w="16548" h="6997">
                <a:moveTo>
                  <a:pt x="16471" y="6959"/>
                </a:moveTo>
                <a:lnTo>
                  <a:pt x="8341" y="3405"/>
                </a:lnTo>
                <a:lnTo>
                  <a:pt x="0" y="0"/>
                </a:lnTo>
                <a:lnTo>
                  <a:pt x="8280" y="3378"/>
                </a:lnTo>
                <a:lnTo>
                  <a:pt x="16471" y="6959"/>
                </a:lnTo>
                <a:close/>
              </a:path>
            </a:pathLst>
          </a:custGeom>
          <a:solidFill>
            <a:srgbClr val="4471C4"/>
          </a:solidFill>
        </p:spPr>
        <p:txBody>
          <a:bodyPr wrap="square" lIns="0" tIns="0" rIns="0" bIns="0" rtlCol="0">
            <a:noAutofit/>
          </a:bodyPr>
          <a:lstStyle/>
          <a:p>
            <a:endParaRPr/>
          </a:p>
        </p:txBody>
      </p:sp>
      <p:sp>
        <p:nvSpPr>
          <p:cNvPr id="125" name="object 125"/>
          <p:cNvSpPr/>
          <p:nvPr/>
        </p:nvSpPr>
        <p:spPr>
          <a:xfrm>
            <a:off x="11300841" y="1420495"/>
            <a:ext cx="16548" cy="6997"/>
          </a:xfrm>
          <a:custGeom>
            <a:avLst/>
            <a:gdLst/>
            <a:ahLst/>
            <a:cxnLst/>
            <a:rect l="l" t="t" r="r" b="b"/>
            <a:pathLst>
              <a:path w="16548" h="6997">
                <a:moveTo>
                  <a:pt x="8341" y="3592"/>
                </a:moveTo>
                <a:lnTo>
                  <a:pt x="16548" y="0"/>
                </a:lnTo>
                <a:lnTo>
                  <a:pt x="8369" y="3581"/>
                </a:lnTo>
                <a:lnTo>
                  <a:pt x="76" y="6972"/>
                </a:lnTo>
                <a:lnTo>
                  <a:pt x="8341" y="3592"/>
                </a:lnTo>
                <a:close/>
              </a:path>
            </a:pathLst>
          </a:custGeom>
          <a:solidFill>
            <a:srgbClr val="4471C4"/>
          </a:solidFill>
        </p:spPr>
        <p:txBody>
          <a:bodyPr wrap="square" lIns="0" tIns="0" rIns="0" bIns="0" rtlCol="0">
            <a:noAutofit/>
          </a:bodyPr>
          <a:lstStyle/>
          <a:p>
            <a:endParaRPr/>
          </a:p>
        </p:txBody>
      </p:sp>
      <p:sp>
        <p:nvSpPr>
          <p:cNvPr id="126" name="object 126"/>
          <p:cNvSpPr/>
          <p:nvPr/>
        </p:nvSpPr>
        <p:spPr>
          <a:xfrm>
            <a:off x="11300841" y="5872746"/>
            <a:ext cx="16548" cy="7010"/>
          </a:xfrm>
          <a:custGeom>
            <a:avLst/>
            <a:gdLst/>
            <a:ahLst/>
            <a:cxnLst/>
            <a:rect l="l" t="t" r="r" b="b"/>
            <a:pathLst>
              <a:path w="16548" h="7010">
                <a:moveTo>
                  <a:pt x="8340" y="3593"/>
                </a:moveTo>
                <a:lnTo>
                  <a:pt x="16548" y="0"/>
                </a:lnTo>
                <a:lnTo>
                  <a:pt x="8369" y="3581"/>
                </a:lnTo>
                <a:lnTo>
                  <a:pt x="0" y="7010"/>
                </a:lnTo>
                <a:lnTo>
                  <a:pt x="8340" y="3593"/>
                </a:lnTo>
                <a:close/>
              </a:path>
            </a:pathLst>
          </a:custGeom>
          <a:solidFill>
            <a:srgbClr val="4471C4"/>
          </a:solidFill>
        </p:spPr>
        <p:txBody>
          <a:bodyPr wrap="square" lIns="0" tIns="0" rIns="0" bIns="0" rtlCol="0">
            <a:noAutofit/>
          </a:bodyPr>
          <a:lstStyle/>
          <a:p>
            <a:endParaRPr/>
          </a:p>
        </p:txBody>
      </p:sp>
      <p:sp>
        <p:nvSpPr>
          <p:cNvPr id="127" name="object 127"/>
          <p:cNvSpPr/>
          <p:nvPr/>
        </p:nvSpPr>
        <p:spPr>
          <a:xfrm>
            <a:off x="11325390" y="5860859"/>
            <a:ext cx="15913" cy="8153"/>
          </a:xfrm>
          <a:custGeom>
            <a:avLst/>
            <a:gdLst/>
            <a:ahLst/>
            <a:cxnLst/>
            <a:rect l="l" t="t" r="r" b="b"/>
            <a:pathLst>
              <a:path w="15913" h="8153">
                <a:moveTo>
                  <a:pt x="7983" y="4187"/>
                </a:moveTo>
                <a:lnTo>
                  <a:pt x="15913" y="0"/>
                </a:lnTo>
                <a:lnTo>
                  <a:pt x="8051" y="4152"/>
                </a:lnTo>
                <a:lnTo>
                  <a:pt x="88" y="8115"/>
                </a:lnTo>
                <a:lnTo>
                  <a:pt x="7983" y="4187"/>
                </a:lnTo>
                <a:close/>
              </a:path>
            </a:pathLst>
          </a:custGeom>
          <a:solidFill>
            <a:srgbClr val="4471C4"/>
          </a:solidFill>
        </p:spPr>
        <p:txBody>
          <a:bodyPr wrap="square" lIns="0" tIns="0" rIns="0" bIns="0" rtlCol="0">
            <a:noAutofit/>
          </a:bodyPr>
          <a:lstStyle/>
          <a:p>
            <a:endParaRPr/>
          </a:p>
        </p:txBody>
      </p:sp>
      <p:sp>
        <p:nvSpPr>
          <p:cNvPr id="128" name="object 128"/>
          <p:cNvSpPr/>
          <p:nvPr/>
        </p:nvSpPr>
        <p:spPr>
          <a:xfrm>
            <a:off x="11419547" y="819886"/>
            <a:ext cx="12534" cy="12534"/>
          </a:xfrm>
          <a:custGeom>
            <a:avLst/>
            <a:gdLst/>
            <a:ahLst/>
            <a:cxnLst/>
            <a:rect l="l" t="t" r="r" b="b"/>
            <a:pathLst>
              <a:path w="12534" h="12534">
                <a:moveTo>
                  <a:pt x="6342" y="6191"/>
                </a:moveTo>
                <a:lnTo>
                  <a:pt x="0" y="0"/>
                </a:lnTo>
                <a:lnTo>
                  <a:pt x="6311" y="6159"/>
                </a:lnTo>
                <a:lnTo>
                  <a:pt x="12534" y="12534"/>
                </a:lnTo>
                <a:lnTo>
                  <a:pt x="6342" y="6191"/>
                </a:lnTo>
                <a:close/>
              </a:path>
            </a:pathLst>
          </a:custGeom>
          <a:solidFill>
            <a:srgbClr val="4471C4"/>
          </a:solidFill>
        </p:spPr>
        <p:txBody>
          <a:bodyPr wrap="square" lIns="0" tIns="0" rIns="0" bIns="0" rtlCol="0">
            <a:noAutofit/>
          </a:bodyPr>
          <a:lstStyle/>
          <a:p>
            <a:endParaRPr/>
          </a:p>
        </p:txBody>
      </p:sp>
      <p:sp>
        <p:nvSpPr>
          <p:cNvPr id="129" name="object 129"/>
          <p:cNvSpPr/>
          <p:nvPr/>
        </p:nvSpPr>
        <p:spPr>
          <a:xfrm>
            <a:off x="11489105" y="910666"/>
            <a:ext cx="8153" cy="15913"/>
          </a:xfrm>
          <a:custGeom>
            <a:avLst/>
            <a:gdLst/>
            <a:ahLst/>
            <a:cxnLst/>
            <a:rect l="l" t="t" r="r" b="b"/>
            <a:pathLst>
              <a:path w="8153" h="15913">
                <a:moveTo>
                  <a:pt x="8115" y="15824"/>
                </a:moveTo>
                <a:lnTo>
                  <a:pt x="4187" y="7929"/>
                </a:lnTo>
                <a:lnTo>
                  <a:pt x="0" y="0"/>
                </a:lnTo>
                <a:lnTo>
                  <a:pt x="4152" y="7861"/>
                </a:lnTo>
                <a:lnTo>
                  <a:pt x="8115" y="15824"/>
                </a:lnTo>
                <a:close/>
              </a:path>
            </a:pathLst>
          </a:custGeom>
          <a:solidFill>
            <a:srgbClr val="4471C4"/>
          </a:solidFill>
        </p:spPr>
        <p:txBody>
          <a:bodyPr wrap="square" lIns="0" tIns="0" rIns="0" bIns="0" rtlCol="0">
            <a:noAutofit/>
          </a:bodyPr>
          <a:lstStyle/>
          <a:p>
            <a:endParaRPr/>
          </a:p>
        </p:txBody>
      </p:sp>
      <p:sp>
        <p:nvSpPr>
          <p:cNvPr id="130" name="object 130"/>
          <p:cNvSpPr/>
          <p:nvPr/>
        </p:nvSpPr>
        <p:spPr>
          <a:xfrm>
            <a:off x="11489105" y="1244892"/>
            <a:ext cx="8153" cy="15913"/>
          </a:xfrm>
          <a:custGeom>
            <a:avLst/>
            <a:gdLst/>
            <a:ahLst/>
            <a:cxnLst/>
            <a:rect l="l" t="t" r="r" b="b"/>
            <a:pathLst>
              <a:path w="8153" h="15913">
                <a:moveTo>
                  <a:pt x="4187" y="7983"/>
                </a:moveTo>
                <a:lnTo>
                  <a:pt x="8153" y="0"/>
                </a:lnTo>
                <a:lnTo>
                  <a:pt x="4191" y="7975"/>
                </a:lnTo>
                <a:lnTo>
                  <a:pt x="0" y="15913"/>
                </a:lnTo>
                <a:lnTo>
                  <a:pt x="4187" y="7983"/>
                </a:lnTo>
                <a:close/>
              </a:path>
            </a:pathLst>
          </a:custGeom>
          <a:solidFill>
            <a:srgbClr val="4471C4"/>
          </a:solidFill>
        </p:spPr>
        <p:txBody>
          <a:bodyPr wrap="square" lIns="0" tIns="0" rIns="0" bIns="0" rtlCol="0">
            <a:noAutofit/>
          </a:bodyPr>
          <a:lstStyle/>
          <a:p>
            <a:endParaRPr/>
          </a:p>
        </p:txBody>
      </p:sp>
      <p:sp>
        <p:nvSpPr>
          <p:cNvPr id="131" name="object 131"/>
          <p:cNvSpPr/>
          <p:nvPr/>
        </p:nvSpPr>
        <p:spPr>
          <a:xfrm>
            <a:off x="11465674" y="868743"/>
            <a:ext cx="75387" cy="4789474"/>
          </a:xfrm>
          <a:custGeom>
            <a:avLst/>
            <a:gdLst/>
            <a:ahLst/>
            <a:cxnLst/>
            <a:rect l="l" t="t" r="r" b="b"/>
            <a:pathLst>
              <a:path w="75387" h="4789474">
                <a:moveTo>
                  <a:pt x="60312" y="4743208"/>
                </a:moveTo>
                <a:lnTo>
                  <a:pt x="62026" y="4734306"/>
                </a:lnTo>
                <a:lnTo>
                  <a:pt x="63550" y="4725123"/>
                </a:lnTo>
                <a:lnTo>
                  <a:pt x="64820" y="4715979"/>
                </a:lnTo>
                <a:lnTo>
                  <a:pt x="65874" y="4706747"/>
                </a:lnTo>
                <a:lnTo>
                  <a:pt x="66700" y="4697552"/>
                </a:lnTo>
                <a:lnTo>
                  <a:pt x="67297" y="4688103"/>
                </a:lnTo>
                <a:lnTo>
                  <a:pt x="67652" y="4678680"/>
                </a:lnTo>
                <a:lnTo>
                  <a:pt x="67767" y="292589"/>
                </a:lnTo>
                <a:lnTo>
                  <a:pt x="65786" y="301637"/>
                </a:lnTo>
                <a:lnTo>
                  <a:pt x="64820" y="263715"/>
                </a:lnTo>
                <a:lnTo>
                  <a:pt x="63588" y="310667"/>
                </a:lnTo>
                <a:lnTo>
                  <a:pt x="61175" y="319608"/>
                </a:lnTo>
                <a:lnTo>
                  <a:pt x="58534" y="328460"/>
                </a:lnTo>
                <a:lnTo>
                  <a:pt x="55689" y="337210"/>
                </a:lnTo>
                <a:lnTo>
                  <a:pt x="52641" y="345871"/>
                </a:lnTo>
                <a:lnTo>
                  <a:pt x="49390" y="354431"/>
                </a:lnTo>
                <a:lnTo>
                  <a:pt x="45935" y="362889"/>
                </a:lnTo>
                <a:lnTo>
                  <a:pt x="42278" y="371246"/>
                </a:lnTo>
                <a:lnTo>
                  <a:pt x="38430" y="379501"/>
                </a:lnTo>
                <a:lnTo>
                  <a:pt x="34378" y="387642"/>
                </a:lnTo>
                <a:lnTo>
                  <a:pt x="30149" y="395668"/>
                </a:lnTo>
                <a:lnTo>
                  <a:pt x="31546" y="376237"/>
                </a:lnTo>
                <a:lnTo>
                  <a:pt x="35318" y="368160"/>
                </a:lnTo>
                <a:lnTo>
                  <a:pt x="42316" y="351599"/>
                </a:lnTo>
                <a:lnTo>
                  <a:pt x="45504" y="343204"/>
                </a:lnTo>
                <a:lnTo>
                  <a:pt x="48463" y="334810"/>
                </a:lnTo>
                <a:lnTo>
                  <a:pt x="51244" y="326237"/>
                </a:lnTo>
                <a:lnTo>
                  <a:pt x="53833" y="317523"/>
                </a:lnTo>
                <a:lnTo>
                  <a:pt x="56222" y="308724"/>
                </a:lnTo>
                <a:lnTo>
                  <a:pt x="58381" y="299885"/>
                </a:lnTo>
                <a:lnTo>
                  <a:pt x="60299" y="291045"/>
                </a:lnTo>
                <a:lnTo>
                  <a:pt x="62026" y="282041"/>
                </a:lnTo>
                <a:lnTo>
                  <a:pt x="63550" y="272872"/>
                </a:lnTo>
                <a:lnTo>
                  <a:pt x="64814" y="263757"/>
                </a:lnTo>
                <a:lnTo>
                  <a:pt x="65874" y="254495"/>
                </a:lnTo>
                <a:lnTo>
                  <a:pt x="67284" y="235940"/>
                </a:lnTo>
                <a:lnTo>
                  <a:pt x="67652" y="226517"/>
                </a:lnTo>
                <a:lnTo>
                  <a:pt x="67652" y="207467"/>
                </a:lnTo>
                <a:lnTo>
                  <a:pt x="66700" y="188785"/>
                </a:lnTo>
                <a:lnTo>
                  <a:pt x="65874" y="179489"/>
                </a:lnTo>
                <a:lnTo>
                  <a:pt x="64814" y="170227"/>
                </a:lnTo>
                <a:lnTo>
                  <a:pt x="63550" y="161112"/>
                </a:lnTo>
                <a:lnTo>
                  <a:pt x="64808" y="170167"/>
                </a:lnTo>
                <a:lnTo>
                  <a:pt x="63550" y="161112"/>
                </a:lnTo>
                <a:lnTo>
                  <a:pt x="62026" y="151942"/>
                </a:lnTo>
                <a:lnTo>
                  <a:pt x="60299" y="142938"/>
                </a:lnTo>
                <a:lnTo>
                  <a:pt x="58381" y="134112"/>
                </a:lnTo>
                <a:lnTo>
                  <a:pt x="56222" y="125260"/>
                </a:lnTo>
                <a:lnTo>
                  <a:pt x="53833" y="116460"/>
                </a:lnTo>
                <a:lnTo>
                  <a:pt x="51244" y="107746"/>
                </a:lnTo>
                <a:lnTo>
                  <a:pt x="48463" y="99174"/>
                </a:lnTo>
                <a:lnTo>
                  <a:pt x="45504" y="90779"/>
                </a:lnTo>
                <a:lnTo>
                  <a:pt x="42316" y="82384"/>
                </a:lnTo>
                <a:lnTo>
                  <a:pt x="38900" y="74015"/>
                </a:lnTo>
                <a:lnTo>
                  <a:pt x="35356" y="65913"/>
                </a:lnTo>
                <a:lnTo>
                  <a:pt x="31546" y="57746"/>
                </a:lnTo>
                <a:lnTo>
                  <a:pt x="27622" y="49860"/>
                </a:lnTo>
                <a:lnTo>
                  <a:pt x="23431" y="41922"/>
                </a:lnTo>
                <a:lnTo>
                  <a:pt x="19100" y="34175"/>
                </a:lnTo>
                <a:lnTo>
                  <a:pt x="14630" y="26619"/>
                </a:lnTo>
                <a:lnTo>
                  <a:pt x="9944" y="19113"/>
                </a:lnTo>
                <a:lnTo>
                  <a:pt x="5079" y="11722"/>
                </a:lnTo>
                <a:lnTo>
                  <a:pt x="0" y="4381"/>
                </a:lnTo>
                <a:lnTo>
                  <a:pt x="5029" y="11645"/>
                </a:lnTo>
                <a:lnTo>
                  <a:pt x="6235" y="0"/>
                </a:lnTo>
                <a:lnTo>
                  <a:pt x="11366" y="7416"/>
                </a:lnTo>
                <a:lnTo>
                  <a:pt x="16332" y="14960"/>
                </a:lnTo>
                <a:lnTo>
                  <a:pt x="21120" y="22631"/>
                </a:lnTo>
                <a:lnTo>
                  <a:pt x="25730" y="30416"/>
                </a:lnTo>
                <a:lnTo>
                  <a:pt x="30149" y="38328"/>
                </a:lnTo>
                <a:lnTo>
                  <a:pt x="34378" y="46342"/>
                </a:lnTo>
                <a:lnTo>
                  <a:pt x="38430" y="54483"/>
                </a:lnTo>
                <a:lnTo>
                  <a:pt x="42278" y="62738"/>
                </a:lnTo>
                <a:lnTo>
                  <a:pt x="45935" y="71094"/>
                </a:lnTo>
                <a:lnTo>
                  <a:pt x="49390" y="79552"/>
                </a:lnTo>
                <a:lnTo>
                  <a:pt x="52641" y="88112"/>
                </a:lnTo>
                <a:lnTo>
                  <a:pt x="55689" y="96774"/>
                </a:lnTo>
                <a:lnTo>
                  <a:pt x="58534" y="105537"/>
                </a:lnTo>
                <a:lnTo>
                  <a:pt x="61175" y="114376"/>
                </a:lnTo>
                <a:lnTo>
                  <a:pt x="63588" y="123317"/>
                </a:lnTo>
                <a:lnTo>
                  <a:pt x="65786" y="132346"/>
                </a:lnTo>
                <a:lnTo>
                  <a:pt x="69532" y="150647"/>
                </a:lnTo>
                <a:lnTo>
                  <a:pt x="71069" y="159918"/>
                </a:lnTo>
                <a:lnTo>
                  <a:pt x="72377" y="169252"/>
                </a:lnTo>
                <a:lnTo>
                  <a:pt x="73456" y="178676"/>
                </a:lnTo>
                <a:lnTo>
                  <a:pt x="74295" y="188163"/>
                </a:lnTo>
                <a:lnTo>
                  <a:pt x="74904" y="197713"/>
                </a:lnTo>
                <a:lnTo>
                  <a:pt x="75260" y="207314"/>
                </a:lnTo>
                <a:lnTo>
                  <a:pt x="75387" y="217043"/>
                </a:lnTo>
                <a:lnTo>
                  <a:pt x="67767" y="216941"/>
                </a:lnTo>
                <a:lnTo>
                  <a:pt x="75387" y="217043"/>
                </a:lnTo>
                <a:lnTo>
                  <a:pt x="67767" y="217043"/>
                </a:lnTo>
                <a:lnTo>
                  <a:pt x="75387" y="217043"/>
                </a:lnTo>
                <a:lnTo>
                  <a:pt x="69532" y="283337"/>
                </a:lnTo>
                <a:lnTo>
                  <a:pt x="69532" y="4735601"/>
                </a:lnTo>
                <a:lnTo>
                  <a:pt x="67779" y="4744783"/>
                </a:lnTo>
                <a:lnTo>
                  <a:pt x="55689" y="4789474"/>
                </a:lnTo>
                <a:lnTo>
                  <a:pt x="53822" y="4769827"/>
                </a:lnTo>
                <a:lnTo>
                  <a:pt x="51244" y="4778489"/>
                </a:lnTo>
                <a:lnTo>
                  <a:pt x="53833" y="4769788"/>
                </a:lnTo>
                <a:lnTo>
                  <a:pt x="56222" y="4760976"/>
                </a:lnTo>
                <a:lnTo>
                  <a:pt x="58381" y="4752136"/>
                </a:lnTo>
                <a:lnTo>
                  <a:pt x="60312" y="4743208"/>
                </a:lnTo>
                <a:close/>
              </a:path>
            </a:pathLst>
          </a:custGeom>
          <a:solidFill>
            <a:srgbClr val="4471C4"/>
          </a:solidFill>
        </p:spPr>
        <p:txBody>
          <a:bodyPr wrap="square" lIns="0" tIns="0" rIns="0" bIns="0" rtlCol="0">
            <a:noAutofit/>
          </a:bodyPr>
          <a:lstStyle/>
          <a:p>
            <a:endParaRPr/>
          </a:p>
        </p:txBody>
      </p:sp>
      <p:sp>
        <p:nvSpPr>
          <p:cNvPr id="132" name="object 132"/>
          <p:cNvSpPr/>
          <p:nvPr/>
        </p:nvSpPr>
        <p:spPr>
          <a:xfrm>
            <a:off x="11529263" y="1132459"/>
            <a:ext cx="2197" cy="46951"/>
          </a:xfrm>
          <a:custGeom>
            <a:avLst/>
            <a:gdLst/>
            <a:ahLst/>
            <a:cxnLst/>
            <a:rect l="l" t="t" r="r" b="b"/>
            <a:pathLst>
              <a:path w="2197" h="46951">
                <a:moveTo>
                  <a:pt x="2197" y="37922"/>
                </a:moveTo>
                <a:lnTo>
                  <a:pt x="0" y="46951"/>
                </a:lnTo>
                <a:lnTo>
                  <a:pt x="1219" y="101"/>
                </a:lnTo>
                <a:lnTo>
                  <a:pt x="2197" y="37922"/>
                </a:lnTo>
                <a:close/>
              </a:path>
            </a:pathLst>
          </a:custGeom>
          <a:solidFill>
            <a:srgbClr val="4471C4"/>
          </a:solidFill>
        </p:spPr>
        <p:txBody>
          <a:bodyPr wrap="square" lIns="0" tIns="0" rIns="0" bIns="0" rtlCol="0">
            <a:noAutofit/>
          </a:bodyPr>
          <a:lstStyle/>
          <a:p>
            <a:endParaRPr/>
          </a:p>
        </p:txBody>
      </p:sp>
      <p:sp>
        <p:nvSpPr>
          <p:cNvPr id="133" name="object 133"/>
          <p:cNvSpPr/>
          <p:nvPr/>
        </p:nvSpPr>
        <p:spPr>
          <a:xfrm>
            <a:off x="11531536" y="1113942"/>
            <a:ext cx="838" cy="9397"/>
          </a:xfrm>
          <a:custGeom>
            <a:avLst/>
            <a:gdLst/>
            <a:ahLst/>
            <a:cxnLst/>
            <a:rect l="l" t="t" r="r" b="b"/>
            <a:pathLst>
              <a:path w="838" h="9397">
                <a:moveTo>
                  <a:pt x="12" y="9296"/>
                </a:moveTo>
                <a:lnTo>
                  <a:pt x="838" y="0"/>
                </a:lnTo>
                <a:lnTo>
                  <a:pt x="12" y="9296"/>
                </a:lnTo>
                <a:close/>
              </a:path>
            </a:pathLst>
          </a:custGeom>
          <a:solidFill>
            <a:srgbClr val="4471C4"/>
          </a:solidFill>
        </p:spPr>
        <p:txBody>
          <a:bodyPr wrap="square" lIns="0" tIns="0" rIns="0" bIns="0" rtlCol="0">
            <a:noAutofit/>
          </a:bodyPr>
          <a:lstStyle/>
          <a:p>
            <a:endParaRPr/>
          </a:p>
        </p:txBody>
      </p:sp>
      <p:sp>
        <p:nvSpPr>
          <p:cNvPr id="134" name="object 134"/>
          <p:cNvSpPr/>
          <p:nvPr/>
        </p:nvSpPr>
        <p:spPr>
          <a:xfrm>
            <a:off x="11532958" y="1066787"/>
            <a:ext cx="368" cy="9512"/>
          </a:xfrm>
          <a:custGeom>
            <a:avLst/>
            <a:gdLst/>
            <a:ahLst/>
            <a:cxnLst/>
            <a:rect l="l" t="t" r="r" b="b"/>
            <a:pathLst>
              <a:path w="368" h="9512">
                <a:moveTo>
                  <a:pt x="368" y="9512"/>
                </a:moveTo>
                <a:lnTo>
                  <a:pt x="0" y="0"/>
                </a:lnTo>
                <a:lnTo>
                  <a:pt x="368" y="9423"/>
                </a:lnTo>
                <a:close/>
              </a:path>
            </a:pathLst>
          </a:custGeom>
          <a:solidFill>
            <a:srgbClr val="4471C4"/>
          </a:solidFill>
        </p:spPr>
        <p:txBody>
          <a:bodyPr wrap="square" lIns="0" tIns="0" rIns="0" bIns="0" rtlCol="0">
            <a:noAutofit/>
          </a:bodyPr>
          <a:lstStyle/>
          <a:p>
            <a:endParaRPr/>
          </a:p>
        </p:txBody>
      </p:sp>
      <p:sp>
        <p:nvSpPr>
          <p:cNvPr id="135" name="object 135"/>
          <p:cNvSpPr/>
          <p:nvPr/>
        </p:nvSpPr>
        <p:spPr>
          <a:xfrm>
            <a:off x="11328742" y="747864"/>
            <a:ext cx="8127" cy="10845"/>
          </a:xfrm>
          <a:custGeom>
            <a:avLst/>
            <a:gdLst/>
            <a:ahLst/>
            <a:cxnLst/>
            <a:rect l="l" t="t" r="r" b="b"/>
            <a:pathLst>
              <a:path w="8127" h="10845">
                <a:moveTo>
                  <a:pt x="4622" y="10807"/>
                </a:moveTo>
                <a:lnTo>
                  <a:pt x="0" y="0"/>
                </a:lnTo>
                <a:lnTo>
                  <a:pt x="8127" y="4051"/>
                </a:lnTo>
                <a:lnTo>
                  <a:pt x="4699" y="10845"/>
                </a:lnTo>
                <a:close/>
              </a:path>
            </a:pathLst>
          </a:custGeom>
          <a:solidFill>
            <a:srgbClr val="4471C4"/>
          </a:solidFill>
        </p:spPr>
        <p:txBody>
          <a:bodyPr wrap="square" lIns="0" tIns="0" rIns="0" bIns="0" rtlCol="0">
            <a:noAutofit/>
          </a:bodyPr>
          <a:lstStyle/>
          <a:p>
            <a:endParaRPr/>
          </a:p>
        </p:txBody>
      </p:sp>
      <p:sp>
        <p:nvSpPr>
          <p:cNvPr id="136" name="object 136"/>
          <p:cNvSpPr/>
          <p:nvPr/>
        </p:nvSpPr>
        <p:spPr>
          <a:xfrm>
            <a:off x="11213973" y="713917"/>
            <a:ext cx="9334" cy="8839"/>
          </a:xfrm>
          <a:custGeom>
            <a:avLst/>
            <a:gdLst/>
            <a:ahLst/>
            <a:cxnLst/>
            <a:rect l="l" t="t" r="r" b="b"/>
            <a:pathLst>
              <a:path w="9334" h="8839">
                <a:moveTo>
                  <a:pt x="8140" y="8826"/>
                </a:moveTo>
                <a:lnTo>
                  <a:pt x="0" y="0"/>
                </a:lnTo>
                <a:lnTo>
                  <a:pt x="9334" y="1308"/>
                </a:lnTo>
                <a:lnTo>
                  <a:pt x="8229" y="8839"/>
                </a:lnTo>
                <a:close/>
              </a:path>
            </a:pathLst>
          </a:custGeom>
          <a:solidFill>
            <a:srgbClr val="4471C4"/>
          </a:solidFill>
        </p:spPr>
        <p:txBody>
          <a:bodyPr wrap="square" lIns="0" tIns="0" rIns="0" bIns="0" rtlCol="0">
            <a:noAutofit/>
          </a:bodyPr>
          <a:lstStyle/>
          <a:p>
            <a:endParaRPr/>
          </a:p>
        </p:txBody>
      </p:sp>
      <p:sp>
        <p:nvSpPr>
          <p:cNvPr id="137" name="object 137"/>
          <p:cNvSpPr/>
          <p:nvPr/>
        </p:nvSpPr>
        <p:spPr>
          <a:xfrm>
            <a:off x="11162183" y="1055217"/>
            <a:ext cx="7860" cy="39929"/>
          </a:xfrm>
          <a:custGeom>
            <a:avLst/>
            <a:gdLst/>
            <a:ahLst/>
            <a:cxnLst/>
            <a:rect l="l" t="t" r="r" b="b"/>
            <a:pathLst>
              <a:path w="7860" h="39929">
                <a:moveTo>
                  <a:pt x="1014" y="0"/>
                </a:moveTo>
                <a:lnTo>
                  <a:pt x="7860" y="88"/>
                </a:lnTo>
                <a:lnTo>
                  <a:pt x="7860" y="30619"/>
                </a:lnTo>
                <a:lnTo>
                  <a:pt x="240" y="30518"/>
                </a:lnTo>
                <a:lnTo>
                  <a:pt x="0" y="39929"/>
                </a:lnTo>
                <a:lnTo>
                  <a:pt x="1014" y="0"/>
                </a:lnTo>
                <a:close/>
              </a:path>
            </a:pathLst>
          </a:custGeom>
          <a:solidFill>
            <a:srgbClr val="4471C4"/>
          </a:solidFill>
        </p:spPr>
        <p:txBody>
          <a:bodyPr wrap="square" lIns="0" tIns="0" rIns="0" bIns="0" rtlCol="0">
            <a:noAutofit/>
          </a:bodyPr>
          <a:lstStyle/>
          <a:p>
            <a:endParaRPr/>
          </a:p>
        </p:txBody>
      </p:sp>
      <p:sp>
        <p:nvSpPr>
          <p:cNvPr id="138" name="object 138"/>
          <p:cNvSpPr/>
          <p:nvPr/>
        </p:nvSpPr>
        <p:spPr>
          <a:xfrm>
            <a:off x="11166233" y="5842520"/>
            <a:ext cx="209575" cy="70307"/>
          </a:xfrm>
          <a:custGeom>
            <a:avLst/>
            <a:gdLst/>
            <a:ahLst/>
            <a:cxnLst/>
            <a:rect l="l" t="t" r="r" b="b"/>
            <a:pathLst>
              <a:path w="209575" h="70307">
                <a:moveTo>
                  <a:pt x="9525" y="62560"/>
                </a:moveTo>
                <a:lnTo>
                  <a:pt x="18948" y="62204"/>
                </a:lnTo>
                <a:lnTo>
                  <a:pt x="28308" y="61607"/>
                </a:lnTo>
                <a:lnTo>
                  <a:pt x="37503" y="60794"/>
                </a:lnTo>
                <a:lnTo>
                  <a:pt x="46765" y="59734"/>
                </a:lnTo>
                <a:lnTo>
                  <a:pt x="55890" y="58456"/>
                </a:lnTo>
                <a:lnTo>
                  <a:pt x="65049" y="56946"/>
                </a:lnTo>
                <a:lnTo>
                  <a:pt x="74053" y="55219"/>
                </a:lnTo>
                <a:lnTo>
                  <a:pt x="82981" y="53276"/>
                </a:lnTo>
                <a:lnTo>
                  <a:pt x="91821" y="51117"/>
                </a:lnTo>
                <a:lnTo>
                  <a:pt x="100533" y="48752"/>
                </a:lnTo>
                <a:lnTo>
                  <a:pt x="109156" y="46189"/>
                </a:lnTo>
                <a:lnTo>
                  <a:pt x="117728" y="43408"/>
                </a:lnTo>
                <a:lnTo>
                  <a:pt x="126212" y="40424"/>
                </a:lnTo>
                <a:lnTo>
                  <a:pt x="134607" y="37236"/>
                </a:lnTo>
                <a:lnTo>
                  <a:pt x="142887" y="33845"/>
                </a:lnTo>
                <a:lnTo>
                  <a:pt x="151155" y="30225"/>
                </a:lnTo>
                <a:lnTo>
                  <a:pt x="159245" y="26454"/>
                </a:lnTo>
                <a:lnTo>
                  <a:pt x="167131" y="22529"/>
                </a:lnTo>
                <a:lnTo>
                  <a:pt x="175069" y="18338"/>
                </a:lnTo>
                <a:lnTo>
                  <a:pt x="182740" y="14058"/>
                </a:lnTo>
                <a:lnTo>
                  <a:pt x="190373" y="9550"/>
                </a:lnTo>
                <a:lnTo>
                  <a:pt x="197878" y="4864"/>
                </a:lnTo>
                <a:lnTo>
                  <a:pt x="205270" y="0"/>
                </a:lnTo>
                <a:lnTo>
                  <a:pt x="209575" y="6286"/>
                </a:lnTo>
                <a:lnTo>
                  <a:pt x="202031" y="11252"/>
                </a:lnTo>
                <a:lnTo>
                  <a:pt x="194360" y="16040"/>
                </a:lnTo>
                <a:lnTo>
                  <a:pt x="186575" y="20637"/>
                </a:lnTo>
                <a:lnTo>
                  <a:pt x="178663" y="25057"/>
                </a:lnTo>
                <a:lnTo>
                  <a:pt x="170637" y="29298"/>
                </a:lnTo>
                <a:lnTo>
                  <a:pt x="162509" y="33337"/>
                </a:lnTo>
                <a:lnTo>
                  <a:pt x="154254" y="37185"/>
                </a:lnTo>
                <a:lnTo>
                  <a:pt x="145897" y="40843"/>
                </a:lnTo>
                <a:lnTo>
                  <a:pt x="137439" y="44297"/>
                </a:lnTo>
                <a:lnTo>
                  <a:pt x="128879" y="47561"/>
                </a:lnTo>
                <a:lnTo>
                  <a:pt x="120218" y="50609"/>
                </a:lnTo>
                <a:lnTo>
                  <a:pt x="111455" y="53454"/>
                </a:lnTo>
                <a:lnTo>
                  <a:pt x="102616" y="56083"/>
                </a:lnTo>
                <a:lnTo>
                  <a:pt x="93675" y="58508"/>
                </a:lnTo>
                <a:lnTo>
                  <a:pt x="84645" y="60706"/>
                </a:lnTo>
                <a:lnTo>
                  <a:pt x="75539" y="62687"/>
                </a:lnTo>
                <a:lnTo>
                  <a:pt x="66344" y="64452"/>
                </a:lnTo>
                <a:lnTo>
                  <a:pt x="57073" y="65989"/>
                </a:lnTo>
                <a:lnTo>
                  <a:pt x="55879" y="58458"/>
                </a:lnTo>
                <a:lnTo>
                  <a:pt x="46824" y="59728"/>
                </a:lnTo>
                <a:lnTo>
                  <a:pt x="38315" y="68364"/>
                </a:lnTo>
                <a:lnTo>
                  <a:pt x="28828" y="69214"/>
                </a:lnTo>
                <a:lnTo>
                  <a:pt x="19278" y="69811"/>
                </a:lnTo>
                <a:lnTo>
                  <a:pt x="9664" y="70180"/>
                </a:lnTo>
                <a:lnTo>
                  <a:pt x="25" y="70307"/>
                </a:lnTo>
                <a:lnTo>
                  <a:pt x="0" y="62687"/>
                </a:lnTo>
                <a:lnTo>
                  <a:pt x="9525" y="62560"/>
                </a:lnTo>
                <a:close/>
              </a:path>
            </a:pathLst>
          </a:custGeom>
          <a:solidFill>
            <a:srgbClr val="4471C4"/>
          </a:solidFill>
        </p:spPr>
        <p:txBody>
          <a:bodyPr wrap="square" lIns="0" tIns="0" rIns="0" bIns="0" rtlCol="0">
            <a:noAutofit/>
          </a:bodyPr>
          <a:lstStyle/>
          <a:p>
            <a:endParaRPr/>
          </a:p>
        </p:txBody>
      </p:sp>
      <p:sp>
        <p:nvSpPr>
          <p:cNvPr id="139" name="object 139"/>
          <p:cNvSpPr/>
          <p:nvPr/>
        </p:nvSpPr>
        <p:spPr>
          <a:xfrm>
            <a:off x="11166233" y="710907"/>
            <a:ext cx="9664" cy="7620"/>
          </a:xfrm>
          <a:custGeom>
            <a:avLst/>
            <a:gdLst/>
            <a:ahLst/>
            <a:cxnLst/>
            <a:rect l="l" t="t" r="r" b="b"/>
            <a:pathLst>
              <a:path w="9664" h="7620">
                <a:moveTo>
                  <a:pt x="50" y="7620"/>
                </a:moveTo>
                <a:lnTo>
                  <a:pt x="0" y="0"/>
                </a:lnTo>
                <a:lnTo>
                  <a:pt x="9664" y="114"/>
                </a:lnTo>
                <a:lnTo>
                  <a:pt x="50" y="7620"/>
                </a:lnTo>
                <a:close/>
              </a:path>
            </a:pathLst>
          </a:custGeom>
          <a:solidFill>
            <a:srgbClr val="4471C4"/>
          </a:solidFill>
        </p:spPr>
        <p:txBody>
          <a:bodyPr wrap="square" lIns="0" tIns="0" rIns="0" bIns="0" rtlCol="0">
            <a:noAutofit/>
          </a:bodyPr>
          <a:lstStyle/>
          <a:p>
            <a:endParaRPr/>
          </a:p>
        </p:txBody>
      </p:sp>
      <p:sp>
        <p:nvSpPr>
          <p:cNvPr id="140" name="object 140"/>
          <p:cNvSpPr/>
          <p:nvPr/>
        </p:nvSpPr>
        <p:spPr>
          <a:xfrm>
            <a:off x="10799025" y="1086111"/>
            <a:ext cx="3860" cy="64724"/>
          </a:xfrm>
          <a:custGeom>
            <a:avLst/>
            <a:gdLst/>
            <a:ahLst/>
            <a:cxnLst/>
            <a:rect l="l" t="t" r="r" b="b"/>
            <a:pathLst>
              <a:path w="3860" h="64724">
                <a:moveTo>
                  <a:pt x="0" y="0"/>
                </a:moveTo>
                <a:lnTo>
                  <a:pt x="240" y="9038"/>
                </a:lnTo>
                <a:lnTo>
                  <a:pt x="939" y="18305"/>
                </a:lnTo>
                <a:lnTo>
                  <a:pt x="927" y="18115"/>
                </a:lnTo>
                <a:lnTo>
                  <a:pt x="2074" y="27235"/>
                </a:lnTo>
                <a:lnTo>
                  <a:pt x="3687" y="36225"/>
                </a:lnTo>
                <a:lnTo>
                  <a:pt x="2095" y="27398"/>
                </a:lnTo>
                <a:lnTo>
                  <a:pt x="3860" y="64724"/>
                </a:lnTo>
                <a:lnTo>
                  <a:pt x="888" y="55923"/>
                </a:lnTo>
                <a:lnTo>
                  <a:pt x="228" y="8882"/>
                </a:lnTo>
                <a:lnTo>
                  <a:pt x="0" y="0"/>
                </a:lnTo>
                <a:close/>
              </a:path>
            </a:pathLst>
          </a:custGeom>
          <a:solidFill>
            <a:srgbClr val="4471C4"/>
          </a:solidFill>
        </p:spPr>
        <p:txBody>
          <a:bodyPr wrap="square" lIns="0" tIns="0" rIns="0" bIns="0" rtlCol="0">
            <a:noAutofit/>
          </a:bodyPr>
          <a:lstStyle/>
          <a:p>
            <a:endParaRPr/>
          </a:p>
        </p:txBody>
      </p:sp>
      <p:sp>
        <p:nvSpPr>
          <p:cNvPr id="141" name="object 141"/>
          <p:cNvSpPr/>
          <p:nvPr/>
        </p:nvSpPr>
        <p:spPr>
          <a:xfrm>
            <a:off x="10801121" y="1113510"/>
            <a:ext cx="15787" cy="54305"/>
          </a:xfrm>
          <a:custGeom>
            <a:avLst/>
            <a:gdLst/>
            <a:ahLst/>
            <a:cxnLst/>
            <a:rect l="l" t="t" r="r" b="b"/>
            <a:pathLst>
              <a:path w="15787" h="54305">
                <a:moveTo>
                  <a:pt x="0" y="0"/>
                </a:moveTo>
                <a:lnTo>
                  <a:pt x="1592" y="8826"/>
                </a:lnTo>
                <a:lnTo>
                  <a:pt x="3644" y="17729"/>
                </a:lnTo>
                <a:lnTo>
                  <a:pt x="3594" y="17551"/>
                </a:lnTo>
                <a:lnTo>
                  <a:pt x="6096" y="26352"/>
                </a:lnTo>
                <a:lnTo>
                  <a:pt x="6032" y="26174"/>
                </a:lnTo>
                <a:lnTo>
                  <a:pt x="8912" y="34665"/>
                </a:lnTo>
                <a:lnTo>
                  <a:pt x="12189" y="42969"/>
                </a:lnTo>
                <a:lnTo>
                  <a:pt x="15787" y="50941"/>
                </a:lnTo>
                <a:lnTo>
                  <a:pt x="12217" y="43040"/>
                </a:lnTo>
                <a:lnTo>
                  <a:pt x="12141" y="42862"/>
                </a:lnTo>
                <a:lnTo>
                  <a:pt x="8953" y="34785"/>
                </a:lnTo>
                <a:lnTo>
                  <a:pt x="8953" y="54305"/>
                </a:lnTo>
                <a:lnTo>
                  <a:pt x="5156" y="45923"/>
                </a:lnTo>
                <a:lnTo>
                  <a:pt x="1765" y="37325"/>
                </a:lnTo>
                <a:lnTo>
                  <a:pt x="1574" y="8750"/>
                </a:lnTo>
                <a:lnTo>
                  <a:pt x="0" y="0"/>
                </a:lnTo>
                <a:close/>
              </a:path>
            </a:pathLst>
          </a:custGeom>
          <a:solidFill>
            <a:srgbClr val="4471C4"/>
          </a:solidFill>
        </p:spPr>
        <p:txBody>
          <a:bodyPr wrap="square" lIns="0" tIns="0" rIns="0" bIns="0" rtlCol="0">
            <a:noAutofit/>
          </a:bodyPr>
          <a:lstStyle/>
          <a:p>
            <a:endParaRPr/>
          </a:p>
        </p:txBody>
      </p:sp>
      <p:sp>
        <p:nvSpPr>
          <p:cNvPr id="142" name="object 142"/>
          <p:cNvSpPr/>
          <p:nvPr/>
        </p:nvSpPr>
        <p:spPr>
          <a:xfrm>
            <a:off x="10800905" y="1029846"/>
            <a:ext cx="2338" cy="18386"/>
          </a:xfrm>
          <a:custGeom>
            <a:avLst/>
            <a:gdLst/>
            <a:ahLst/>
            <a:cxnLst/>
            <a:rect l="l" t="t" r="r" b="b"/>
            <a:pathLst>
              <a:path w="2338" h="18386">
                <a:moveTo>
                  <a:pt x="1059" y="9124"/>
                </a:moveTo>
                <a:lnTo>
                  <a:pt x="0" y="18386"/>
                </a:lnTo>
                <a:lnTo>
                  <a:pt x="1054" y="9166"/>
                </a:lnTo>
                <a:lnTo>
                  <a:pt x="2338" y="0"/>
                </a:lnTo>
                <a:lnTo>
                  <a:pt x="1059" y="9124"/>
                </a:lnTo>
                <a:close/>
              </a:path>
            </a:pathLst>
          </a:custGeom>
          <a:solidFill>
            <a:srgbClr val="4471C4"/>
          </a:solidFill>
        </p:spPr>
        <p:txBody>
          <a:bodyPr wrap="square" lIns="0" tIns="0" rIns="0" bIns="0" rtlCol="0">
            <a:noAutofit/>
          </a:bodyPr>
          <a:lstStyle/>
          <a:p>
            <a:endParaRPr/>
          </a:p>
        </p:txBody>
      </p:sp>
      <p:sp>
        <p:nvSpPr>
          <p:cNvPr id="143" name="object 143"/>
          <p:cNvSpPr/>
          <p:nvPr/>
        </p:nvSpPr>
        <p:spPr>
          <a:xfrm>
            <a:off x="10814253" y="1164424"/>
            <a:ext cx="9486" cy="27165"/>
          </a:xfrm>
          <a:custGeom>
            <a:avLst/>
            <a:gdLst/>
            <a:ahLst/>
            <a:cxnLst/>
            <a:rect l="l" t="t" r="r" b="b"/>
            <a:pathLst>
              <a:path w="9486" h="27165">
                <a:moveTo>
                  <a:pt x="4559" y="19481"/>
                </a:moveTo>
                <a:lnTo>
                  <a:pt x="0" y="11556"/>
                </a:lnTo>
                <a:lnTo>
                  <a:pt x="2641" y="0"/>
                </a:lnTo>
                <a:lnTo>
                  <a:pt x="2717" y="165"/>
                </a:lnTo>
                <a:lnTo>
                  <a:pt x="6654" y="7835"/>
                </a:lnTo>
                <a:lnTo>
                  <a:pt x="9486" y="27165"/>
                </a:lnTo>
                <a:lnTo>
                  <a:pt x="4559" y="19481"/>
                </a:lnTo>
                <a:close/>
              </a:path>
            </a:pathLst>
          </a:custGeom>
          <a:solidFill>
            <a:srgbClr val="4471C4"/>
          </a:solidFill>
        </p:spPr>
        <p:txBody>
          <a:bodyPr wrap="square" lIns="0" tIns="0" rIns="0" bIns="0" rtlCol="0">
            <a:noAutofit/>
          </a:bodyPr>
          <a:lstStyle/>
          <a:p>
            <a:endParaRPr/>
          </a:p>
        </p:txBody>
      </p:sp>
      <p:sp>
        <p:nvSpPr>
          <p:cNvPr id="144" name="object 144"/>
          <p:cNvSpPr/>
          <p:nvPr/>
        </p:nvSpPr>
        <p:spPr>
          <a:xfrm>
            <a:off x="10824476" y="934580"/>
            <a:ext cx="6997" cy="16548"/>
          </a:xfrm>
          <a:custGeom>
            <a:avLst/>
            <a:gdLst/>
            <a:ahLst/>
            <a:cxnLst/>
            <a:rect l="l" t="t" r="r" b="b"/>
            <a:pathLst>
              <a:path w="6997" h="16548">
                <a:moveTo>
                  <a:pt x="3405" y="8206"/>
                </a:moveTo>
                <a:lnTo>
                  <a:pt x="0" y="16548"/>
                </a:lnTo>
                <a:lnTo>
                  <a:pt x="3378" y="8267"/>
                </a:lnTo>
                <a:lnTo>
                  <a:pt x="6997" y="0"/>
                </a:lnTo>
                <a:lnTo>
                  <a:pt x="3405" y="8206"/>
                </a:lnTo>
                <a:close/>
              </a:path>
            </a:pathLst>
          </a:custGeom>
          <a:solidFill>
            <a:srgbClr val="4471C4"/>
          </a:solidFill>
        </p:spPr>
        <p:txBody>
          <a:bodyPr wrap="square" lIns="0" tIns="0" rIns="0" bIns="0" rtlCol="0">
            <a:noAutofit/>
          </a:bodyPr>
          <a:lstStyle/>
          <a:p>
            <a:endParaRPr/>
          </a:p>
        </p:txBody>
      </p:sp>
      <p:sp>
        <p:nvSpPr>
          <p:cNvPr id="145" name="object 145"/>
          <p:cNvSpPr/>
          <p:nvPr/>
        </p:nvSpPr>
        <p:spPr>
          <a:xfrm>
            <a:off x="10825276" y="1179868"/>
            <a:ext cx="9841" cy="14583"/>
          </a:xfrm>
          <a:custGeom>
            <a:avLst/>
            <a:gdLst/>
            <a:ahLst/>
            <a:cxnLst/>
            <a:rect l="l" t="t" r="r" b="b"/>
            <a:pathLst>
              <a:path w="9841" h="14583">
                <a:moveTo>
                  <a:pt x="4764" y="7435"/>
                </a:moveTo>
                <a:lnTo>
                  <a:pt x="9841" y="14583"/>
                </a:lnTo>
                <a:lnTo>
                  <a:pt x="4825" y="7531"/>
                </a:lnTo>
                <a:lnTo>
                  <a:pt x="4724" y="7378"/>
                </a:lnTo>
                <a:lnTo>
                  <a:pt x="88" y="165"/>
                </a:lnTo>
                <a:lnTo>
                  <a:pt x="0" y="0"/>
                </a:lnTo>
                <a:lnTo>
                  <a:pt x="4764" y="7435"/>
                </a:lnTo>
                <a:close/>
              </a:path>
            </a:pathLst>
          </a:custGeom>
          <a:solidFill>
            <a:srgbClr val="4471C4"/>
          </a:solidFill>
        </p:spPr>
        <p:txBody>
          <a:bodyPr wrap="square" lIns="0" tIns="0" rIns="0" bIns="0" rtlCol="0">
            <a:noAutofit/>
          </a:bodyPr>
          <a:lstStyle/>
          <a:p>
            <a:endParaRPr/>
          </a:p>
        </p:txBody>
      </p:sp>
      <p:sp>
        <p:nvSpPr>
          <p:cNvPr id="146" name="object 146"/>
          <p:cNvSpPr/>
          <p:nvPr/>
        </p:nvSpPr>
        <p:spPr>
          <a:xfrm>
            <a:off x="10834636" y="1194371"/>
            <a:ext cx="5943" cy="18656"/>
          </a:xfrm>
          <a:custGeom>
            <a:avLst/>
            <a:gdLst/>
            <a:ahLst/>
            <a:cxnLst/>
            <a:rect l="l" t="t" r="r" b="b"/>
            <a:pathLst>
              <a:path w="5943" h="18656">
                <a:moveTo>
                  <a:pt x="5943" y="18656"/>
                </a:moveTo>
                <a:lnTo>
                  <a:pt x="0" y="11798"/>
                </a:lnTo>
                <a:lnTo>
                  <a:pt x="419" y="0"/>
                </a:lnTo>
                <a:lnTo>
                  <a:pt x="533" y="152"/>
                </a:lnTo>
                <a:lnTo>
                  <a:pt x="5816" y="6870"/>
                </a:lnTo>
                <a:lnTo>
                  <a:pt x="5943" y="18656"/>
                </a:lnTo>
                <a:close/>
              </a:path>
            </a:pathLst>
          </a:custGeom>
          <a:solidFill>
            <a:srgbClr val="4471C4"/>
          </a:solidFill>
        </p:spPr>
        <p:txBody>
          <a:bodyPr wrap="square" lIns="0" tIns="0" rIns="0" bIns="0" rtlCol="0">
            <a:noAutofit/>
          </a:bodyPr>
          <a:lstStyle/>
          <a:p>
            <a:endParaRPr/>
          </a:p>
        </p:txBody>
      </p:sp>
      <p:sp>
        <p:nvSpPr>
          <p:cNvPr id="147" name="object 147"/>
          <p:cNvSpPr/>
          <p:nvPr/>
        </p:nvSpPr>
        <p:spPr>
          <a:xfrm>
            <a:off x="10846155" y="1207846"/>
            <a:ext cx="12408" cy="12398"/>
          </a:xfrm>
          <a:custGeom>
            <a:avLst/>
            <a:gdLst/>
            <a:ahLst/>
            <a:cxnLst/>
            <a:rect l="l" t="t" r="r" b="b"/>
            <a:pathLst>
              <a:path w="12408" h="12398">
                <a:moveTo>
                  <a:pt x="6083" y="6372"/>
                </a:moveTo>
                <a:lnTo>
                  <a:pt x="12408" y="12398"/>
                </a:lnTo>
                <a:lnTo>
                  <a:pt x="6146" y="6438"/>
                </a:lnTo>
                <a:lnTo>
                  <a:pt x="6019" y="6311"/>
                </a:lnTo>
                <a:lnTo>
                  <a:pt x="0" y="0"/>
                </a:lnTo>
                <a:lnTo>
                  <a:pt x="6083" y="6372"/>
                </a:lnTo>
                <a:close/>
              </a:path>
            </a:pathLst>
          </a:custGeom>
          <a:solidFill>
            <a:srgbClr val="4471C4"/>
          </a:solidFill>
        </p:spPr>
        <p:txBody>
          <a:bodyPr wrap="square" lIns="0" tIns="0" rIns="0" bIns="0" rtlCol="0">
            <a:noAutofit/>
          </a:bodyPr>
          <a:lstStyle/>
          <a:p>
            <a:endParaRPr/>
          </a:p>
        </p:txBody>
      </p:sp>
      <p:sp>
        <p:nvSpPr>
          <p:cNvPr id="148" name="object 148"/>
          <p:cNvSpPr/>
          <p:nvPr/>
        </p:nvSpPr>
        <p:spPr>
          <a:xfrm>
            <a:off x="10853420" y="1220177"/>
            <a:ext cx="14020" cy="17271"/>
          </a:xfrm>
          <a:custGeom>
            <a:avLst/>
            <a:gdLst/>
            <a:ahLst/>
            <a:cxnLst/>
            <a:rect l="l" t="t" r="r" b="b"/>
            <a:pathLst>
              <a:path w="14020" h="17271">
                <a:moveTo>
                  <a:pt x="6870" y="11645"/>
                </a:moveTo>
                <a:lnTo>
                  <a:pt x="0" y="5702"/>
                </a:lnTo>
                <a:lnTo>
                  <a:pt x="5067" y="0"/>
                </a:lnTo>
                <a:lnTo>
                  <a:pt x="11658" y="5715"/>
                </a:lnTo>
                <a:lnTo>
                  <a:pt x="14020" y="17271"/>
                </a:lnTo>
                <a:lnTo>
                  <a:pt x="6870" y="11645"/>
                </a:lnTo>
                <a:close/>
              </a:path>
            </a:pathLst>
          </a:custGeom>
          <a:solidFill>
            <a:srgbClr val="4471C4"/>
          </a:solidFill>
        </p:spPr>
        <p:txBody>
          <a:bodyPr wrap="square" lIns="0" tIns="0" rIns="0" bIns="0" rtlCol="0">
            <a:noAutofit/>
          </a:bodyPr>
          <a:lstStyle/>
          <a:p>
            <a:endParaRPr/>
          </a:p>
        </p:txBody>
      </p:sp>
      <p:sp>
        <p:nvSpPr>
          <p:cNvPr id="149" name="object 149"/>
          <p:cNvSpPr/>
          <p:nvPr/>
        </p:nvSpPr>
        <p:spPr>
          <a:xfrm>
            <a:off x="10865162" y="1225958"/>
            <a:ext cx="13996" cy="10461"/>
          </a:xfrm>
          <a:custGeom>
            <a:avLst/>
            <a:gdLst/>
            <a:ahLst/>
            <a:cxnLst/>
            <a:rect l="l" t="t" r="r" b="b"/>
            <a:pathLst>
              <a:path w="13996" h="10461">
                <a:moveTo>
                  <a:pt x="6882" y="5408"/>
                </a:moveTo>
                <a:lnTo>
                  <a:pt x="13996" y="10461"/>
                </a:lnTo>
                <a:lnTo>
                  <a:pt x="6914" y="5433"/>
                </a:lnTo>
                <a:lnTo>
                  <a:pt x="6774" y="5331"/>
                </a:lnTo>
                <a:lnTo>
                  <a:pt x="56" y="48"/>
                </a:lnTo>
                <a:lnTo>
                  <a:pt x="6882" y="5408"/>
                </a:lnTo>
                <a:close/>
              </a:path>
            </a:pathLst>
          </a:custGeom>
          <a:solidFill>
            <a:srgbClr val="4471C4"/>
          </a:solidFill>
        </p:spPr>
        <p:txBody>
          <a:bodyPr wrap="square" lIns="0" tIns="0" rIns="0" bIns="0" rtlCol="0">
            <a:noAutofit/>
          </a:bodyPr>
          <a:lstStyle/>
          <a:p>
            <a:endParaRPr/>
          </a:p>
        </p:txBody>
      </p:sp>
      <p:sp>
        <p:nvSpPr>
          <p:cNvPr id="150" name="object 150"/>
          <p:cNvSpPr/>
          <p:nvPr/>
        </p:nvSpPr>
        <p:spPr>
          <a:xfrm>
            <a:off x="10874870" y="1236357"/>
            <a:ext cx="7683" cy="11290"/>
          </a:xfrm>
          <a:custGeom>
            <a:avLst/>
            <a:gdLst/>
            <a:ahLst/>
            <a:cxnLst/>
            <a:rect l="l" t="t" r="r" b="b"/>
            <a:pathLst>
              <a:path w="7683" h="11290">
                <a:moveTo>
                  <a:pt x="7683" y="11290"/>
                </a:moveTo>
                <a:lnTo>
                  <a:pt x="0" y="6362"/>
                </a:lnTo>
                <a:lnTo>
                  <a:pt x="4191" y="0"/>
                </a:lnTo>
                <a:lnTo>
                  <a:pt x="4343" y="101"/>
                </a:lnTo>
                <a:lnTo>
                  <a:pt x="7683" y="11290"/>
                </a:lnTo>
                <a:close/>
              </a:path>
            </a:pathLst>
          </a:custGeom>
          <a:solidFill>
            <a:srgbClr val="4471C4"/>
          </a:solidFill>
        </p:spPr>
        <p:txBody>
          <a:bodyPr wrap="square" lIns="0" tIns="0" rIns="0" bIns="0" rtlCol="0">
            <a:noAutofit/>
          </a:bodyPr>
          <a:lstStyle/>
          <a:p>
            <a:endParaRPr/>
          </a:p>
        </p:txBody>
      </p:sp>
      <p:sp>
        <p:nvSpPr>
          <p:cNvPr id="151" name="object 151"/>
          <p:cNvSpPr/>
          <p:nvPr/>
        </p:nvSpPr>
        <p:spPr>
          <a:xfrm>
            <a:off x="10890478" y="1245463"/>
            <a:ext cx="16548" cy="14719"/>
          </a:xfrm>
          <a:custGeom>
            <a:avLst/>
            <a:gdLst/>
            <a:ahLst/>
            <a:cxnLst/>
            <a:rect l="l" t="t" r="r" b="b"/>
            <a:pathLst>
              <a:path w="16548" h="14719">
                <a:moveTo>
                  <a:pt x="8166" y="10922"/>
                </a:moveTo>
                <a:lnTo>
                  <a:pt x="0" y="6743"/>
                </a:lnTo>
                <a:lnTo>
                  <a:pt x="3555" y="0"/>
                </a:lnTo>
                <a:lnTo>
                  <a:pt x="3721" y="88"/>
                </a:lnTo>
                <a:lnTo>
                  <a:pt x="11379" y="4013"/>
                </a:lnTo>
                <a:lnTo>
                  <a:pt x="16548" y="14719"/>
                </a:lnTo>
                <a:lnTo>
                  <a:pt x="8166" y="10922"/>
                </a:lnTo>
                <a:close/>
              </a:path>
            </a:pathLst>
          </a:custGeom>
          <a:solidFill>
            <a:srgbClr val="4471C4"/>
          </a:solidFill>
        </p:spPr>
        <p:txBody>
          <a:bodyPr wrap="square" lIns="0" tIns="0" rIns="0" bIns="0" rtlCol="0">
            <a:noAutofit/>
          </a:bodyPr>
          <a:lstStyle/>
          <a:p>
            <a:endParaRPr/>
          </a:p>
        </p:txBody>
      </p:sp>
      <p:sp>
        <p:nvSpPr>
          <p:cNvPr id="152" name="object 152"/>
          <p:cNvSpPr/>
          <p:nvPr/>
        </p:nvSpPr>
        <p:spPr>
          <a:xfrm>
            <a:off x="10901894" y="1249493"/>
            <a:ext cx="16373" cy="6931"/>
          </a:xfrm>
          <a:custGeom>
            <a:avLst/>
            <a:gdLst/>
            <a:ahLst/>
            <a:cxnLst/>
            <a:rect l="l" t="t" r="r" b="b"/>
            <a:pathLst>
              <a:path w="16373" h="6931">
                <a:moveTo>
                  <a:pt x="8087" y="3657"/>
                </a:moveTo>
                <a:lnTo>
                  <a:pt x="16373" y="6931"/>
                </a:lnTo>
                <a:lnTo>
                  <a:pt x="8192" y="3704"/>
                </a:lnTo>
                <a:lnTo>
                  <a:pt x="8014" y="3628"/>
                </a:lnTo>
                <a:lnTo>
                  <a:pt x="140" y="72"/>
                </a:lnTo>
                <a:lnTo>
                  <a:pt x="0" y="0"/>
                </a:lnTo>
                <a:lnTo>
                  <a:pt x="8087" y="3657"/>
                </a:lnTo>
                <a:close/>
              </a:path>
            </a:pathLst>
          </a:custGeom>
          <a:solidFill>
            <a:srgbClr val="4471C4"/>
          </a:solidFill>
        </p:spPr>
        <p:txBody>
          <a:bodyPr wrap="square" lIns="0" tIns="0" rIns="0" bIns="0" rtlCol="0">
            <a:noAutofit/>
          </a:bodyPr>
          <a:lstStyle/>
          <a:p>
            <a:endParaRPr/>
          </a:p>
        </p:txBody>
      </p:sp>
      <p:sp>
        <p:nvSpPr>
          <p:cNvPr id="153" name="object 153"/>
          <p:cNvSpPr/>
          <p:nvPr/>
        </p:nvSpPr>
        <p:spPr>
          <a:xfrm>
            <a:off x="10915624" y="1256385"/>
            <a:ext cx="17779" cy="12712"/>
          </a:xfrm>
          <a:custGeom>
            <a:avLst/>
            <a:gdLst/>
            <a:ahLst/>
            <a:cxnLst/>
            <a:rect l="l" t="t" r="r" b="b"/>
            <a:pathLst>
              <a:path w="17779" h="12712">
                <a:moveTo>
                  <a:pt x="8801" y="10159"/>
                </a:moveTo>
                <a:lnTo>
                  <a:pt x="0" y="7188"/>
                </a:lnTo>
                <a:lnTo>
                  <a:pt x="2527" y="0"/>
                </a:lnTo>
                <a:lnTo>
                  <a:pt x="2705" y="63"/>
                </a:lnTo>
                <a:lnTo>
                  <a:pt x="10972" y="2857"/>
                </a:lnTo>
                <a:lnTo>
                  <a:pt x="17779" y="12712"/>
                </a:lnTo>
                <a:lnTo>
                  <a:pt x="8801" y="10159"/>
                </a:lnTo>
                <a:close/>
              </a:path>
            </a:pathLst>
          </a:custGeom>
          <a:solidFill>
            <a:srgbClr val="4471C4"/>
          </a:solidFill>
        </p:spPr>
        <p:txBody>
          <a:bodyPr wrap="square" lIns="0" tIns="0" rIns="0" bIns="0" rtlCol="0">
            <a:noAutofit/>
          </a:bodyPr>
          <a:lstStyle/>
          <a:p>
            <a:endParaRPr/>
          </a:p>
        </p:txBody>
      </p:sp>
      <p:sp>
        <p:nvSpPr>
          <p:cNvPr id="154" name="object 154"/>
          <p:cNvSpPr/>
          <p:nvPr/>
        </p:nvSpPr>
        <p:spPr>
          <a:xfrm>
            <a:off x="10962043" y="1266494"/>
            <a:ext cx="18675" cy="937"/>
          </a:xfrm>
          <a:custGeom>
            <a:avLst/>
            <a:gdLst/>
            <a:ahLst/>
            <a:cxnLst/>
            <a:rect l="l" t="t" r="r" b="b"/>
            <a:pathLst>
              <a:path w="18675" h="937">
                <a:moveTo>
                  <a:pt x="9266" y="699"/>
                </a:moveTo>
                <a:lnTo>
                  <a:pt x="18675" y="937"/>
                </a:lnTo>
                <a:lnTo>
                  <a:pt x="9423" y="711"/>
                </a:lnTo>
                <a:lnTo>
                  <a:pt x="9232" y="698"/>
                </a:lnTo>
                <a:lnTo>
                  <a:pt x="0" y="0"/>
                </a:lnTo>
                <a:lnTo>
                  <a:pt x="9266" y="699"/>
                </a:lnTo>
                <a:close/>
              </a:path>
            </a:pathLst>
          </a:custGeom>
          <a:solidFill>
            <a:srgbClr val="4471C4"/>
          </a:solidFill>
        </p:spPr>
        <p:txBody>
          <a:bodyPr wrap="square" lIns="0" tIns="0" rIns="0" bIns="0" rtlCol="0">
            <a:noAutofit/>
          </a:bodyPr>
          <a:lstStyle/>
          <a:p>
            <a:endParaRPr/>
          </a:p>
        </p:txBody>
      </p:sp>
      <p:sp>
        <p:nvSpPr>
          <p:cNvPr id="155" name="object 155"/>
          <p:cNvSpPr/>
          <p:nvPr/>
        </p:nvSpPr>
        <p:spPr>
          <a:xfrm>
            <a:off x="10980623" y="1267205"/>
            <a:ext cx="9842" cy="7848"/>
          </a:xfrm>
          <a:custGeom>
            <a:avLst/>
            <a:gdLst/>
            <a:ahLst/>
            <a:cxnLst/>
            <a:rect l="l" t="t" r="r" b="b"/>
            <a:pathLst>
              <a:path w="9842" h="7848">
                <a:moveTo>
                  <a:pt x="190" y="228"/>
                </a:moveTo>
                <a:lnTo>
                  <a:pt x="9359" y="0"/>
                </a:lnTo>
                <a:lnTo>
                  <a:pt x="9842" y="7607"/>
                </a:lnTo>
                <a:lnTo>
                  <a:pt x="101" y="7848"/>
                </a:lnTo>
                <a:lnTo>
                  <a:pt x="0" y="228"/>
                </a:lnTo>
                <a:lnTo>
                  <a:pt x="190" y="228"/>
                </a:lnTo>
                <a:close/>
              </a:path>
            </a:pathLst>
          </a:custGeom>
          <a:solidFill>
            <a:srgbClr val="4471C4"/>
          </a:solidFill>
        </p:spPr>
        <p:txBody>
          <a:bodyPr wrap="square" lIns="0" tIns="0" rIns="0" bIns="0" rtlCol="0">
            <a:noAutofit/>
          </a:bodyPr>
          <a:lstStyle/>
          <a:p>
            <a:endParaRPr/>
          </a:p>
        </p:txBody>
      </p:sp>
      <p:sp>
        <p:nvSpPr>
          <p:cNvPr id="156" name="object 156"/>
          <p:cNvSpPr/>
          <p:nvPr/>
        </p:nvSpPr>
        <p:spPr>
          <a:xfrm>
            <a:off x="10991164" y="754710"/>
            <a:ext cx="15913" cy="8153"/>
          </a:xfrm>
          <a:custGeom>
            <a:avLst/>
            <a:gdLst/>
            <a:ahLst/>
            <a:cxnLst/>
            <a:rect l="l" t="t" r="r" b="b"/>
            <a:pathLst>
              <a:path w="15913" h="8153">
                <a:moveTo>
                  <a:pt x="7929" y="3966"/>
                </a:moveTo>
                <a:lnTo>
                  <a:pt x="0" y="8153"/>
                </a:lnTo>
                <a:lnTo>
                  <a:pt x="7861" y="4000"/>
                </a:lnTo>
                <a:lnTo>
                  <a:pt x="15913" y="0"/>
                </a:lnTo>
                <a:lnTo>
                  <a:pt x="7929" y="3966"/>
                </a:lnTo>
                <a:close/>
              </a:path>
            </a:pathLst>
          </a:custGeom>
          <a:solidFill>
            <a:srgbClr val="4471C4"/>
          </a:solidFill>
        </p:spPr>
        <p:txBody>
          <a:bodyPr wrap="square" lIns="0" tIns="0" rIns="0" bIns="0" rtlCol="0">
            <a:noAutofit/>
          </a:bodyPr>
          <a:lstStyle/>
          <a:p>
            <a:endParaRPr/>
          </a:p>
        </p:txBody>
      </p:sp>
      <p:sp>
        <p:nvSpPr>
          <p:cNvPr id="157" name="object 157"/>
          <p:cNvSpPr/>
          <p:nvPr/>
        </p:nvSpPr>
        <p:spPr>
          <a:xfrm>
            <a:off x="11008296" y="1261708"/>
            <a:ext cx="17869" cy="3655"/>
          </a:xfrm>
          <a:custGeom>
            <a:avLst/>
            <a:gdLst/>
            <a:ahLst/>
            <a:cxnLst/>
            <a:rect l="l" t="t" r="r" b="b"/>
            <a:pathLst>
              <a:path w="17869" h="3655">
                <a:moveTo>
                  <a:pt x="9030" y="2037"/>
                </a:moveTo>
                <a:lnTo>
                  <a:pt x="17869" y="0"/>
                </a:lnTo>
                <a:lnTo>
                  <a:pt x="9144" y="2017"/>
                </a:lnTo>
                <a:lnTo>
                  <a:pt x="8953" y="2055"/>
                </a:lnTo>
                <a:lnTo>
                  <a:pt x="0" y="3655"/>
                </a:lnTo>
                <a:lnTo>
                  <a:pt x="9030" y="2037"/>
                </a:lnTo>
                <a:close/>
              </a:path>
            </a:pathLst>
          </a:custGeom>
          <a:solidFill>
            <a:srgbClr val="4471C4"/>
          </a:solidFill>
        </p:spPr>
        <p:txBody>
          <a:bodyPr wrap="square" lIns="0" tIns="0" rIns="0" bIns="0" rtlCol="0">
            <a:noAutofit/>
          </a:bodyPr>
          <a:lstStyle/>
          <a:p>
            <a:endParaRPr/>
          </a:p>
        </p:txBody>
      </p:sp>
      <p:sp>
        <p:nvSpPr>
          <p:cNvPr id="158" name="object 158"/>
          <p:cNvSpPr/>
          <p:nvPr/>
        </p:nvSpPr>
        <p:spPr>
          <a:xfrm>
            <a:off x="11018875" y="1259293"/>
            <a:ext cx="18148" cy="11912"/>
          </a:xfrm>
          <a:custGeom>
            <a:avLst/>
            <a:gdLst/>
            <a:ahLst/>
            <a:cxnLst/>
            <a:rect l="l" t="t" r="r" b="b"/>
            <a:pathLst>
              <a:path w="18148" h="11912">
                <a:moveTo>
                  <a:pt x="9156" y="9804"/>
                </a:moveTo>
                <a:lnTo>
                  <a:pt x="0" y="11912"/>
                </a:lnTo>
                <a:lnTo>
                  <a:pt x="7162" y="2451"/>
                </a:lnTo>
                <a:lnTo>
                  <a:pt x="7353" y="2400"/>
                </a:lnTo>
                <a:lnTo>
                  <a:pt x="15786" y="0"/>
                </a:lnTo>
                <a:lnTo>
                  <a:pt x="18148" y="7251"/>
                </a:lnTo>
                <a:lnTo>
                  <a:pt x="9156" y="9804"/>
                </a:lnTo>
                <a:close/>
              </a:path>
            </a:pathLst>
          </a:custGeom>
          <a:solidFill>
            <a:srgbClr val="4471C4"/>
          </a:solidFill>
        </p:spPr>
        <p:txBody>
          <a:bodyPr wrap="square" lIns="0" tIns="0" rIns="0" bIns="0" rtlCol="0">
            <a:noAutofit/>
          </a:bodyPr>
          <a:lstStyle/>
          <a:p>
            <a:endParaRPr/>
          </a:p>
        </p:txBody>
      </p:sp>
      <p:sp>
        <p:nvSpPr>
          <p:cNvPr id="159" name="object 159"/>
          <p:cNvSpPr/>
          <p:nvPr/>
        </p:nvSpPr>
        <p:spPr>
          <a:xfrm>
            <a:off x="11034666" y="1253121"/>
            <a:ext cx="16860" cy="6170"/>
          </a:xfrm>
          <a:custGeom>
            <a:avLst/>
            <a:gdLst/>
            <a:ahLst/>
            <a:cxnLst/>
            <a:rect l="l" t="t" r="r" b="b"/>
            <a:pathLst>
              <a:path w="16860" h="6170">
                <a:moveTo>
                  <a:pt x="8501" y="3303"/>
                </a:moveTo>
                <a:lnTo>
                  <a:pt x="16860" y="0"/>
                </a:lnTo>
                <a:lnTo>
                  <a:pt x="8618" y="3263"/>
                </a:lnTo>
                <a:lnTo>
                  <a:pt x="8440" y="3327"/>
                </a:lnTo>
                <a:lnTo>
                  <a:pt x="172" y="6121"/>
                </a:lnTo>
                <a:lnTo>
                  <a:pt x="0" y="6170"/>
                </a:lnTo>
                <a:lnTo>
                  <a:pt x="8501" y="3303"/>
                </a:lnTo>
                <a:close/>
              </a:path>
            </a:pathLst>
          </a:custGeom>
          <a:solidFill>
            <a:srgbClr val="4471C4"/>
          </a:solidFill>
        </p:spPr>
        <p:txBody>
          <a:bodyPr wrap="square" lIns="0" tIns="0" rIns="0" bIns="0" rtlCol="0">
            <a:noAutofit/>
          </a:bodyPr>
          <a:lstStyle/>
          <a:p>
            <a:endParaRPr/>
          </a:p>
        </p:txBody>
      </p:sp>
      <p:sp>
        <p:nvSpPr>
          <p:cNvPr id="160" name="object 160"/>
          <p:cNvSpPr/>
          <p:nvPr/>
        </p:nvSpPr>
        <p:spPr>
          <a:xfrm>
            <a:off x="11062804" y="1241183"/>
            <a:ext cx="16090" cy="15201"/>
          </a:xfrm>
          <a:custGeom>
            <a:avLst/>
            <a:gdLst/>
            <a:ahLst/>
            <a:cxnLst/>
            <a:rect l="l" t="t" r="r" b="b"/>
            <a:pathLst>
              <a:path w="16090" h="15201">
                <a:moveTo>
                  <a:pt x="8166" y="11023"/>
                </a:moveTo>
                <a:lnTo>
                  <a:pt x="0" y="15201"/>
                </a:lnTo>
                <a:lnTo>
                  <a:pt x="4445" y="4368"/>
                </a:lnTo>
                <a:lnTo>
                  <a:pt x="4610" y="4279"/>
                </a:lnTo>
                <a:lnTo>
                  <a:pt x="12052" y="0"/>
                </a:lnTo>
                <a:lnTo>
                  <a:pt x="16090" y="6464"/>
                </a:lnTo>
                <a:lnTo>
                  <a:pt x="8166" y="11023"/>
                </a:lnTo>
                <a:close/>
              </a:path>
            </a:pathLst>
          </a:custGeom>
          <a:solidFill>
            <a:srgbClr val="4471C4"/>
          </a:solidFill>
        </p:spPr>
        <p:txBody>
          <a:bodyPr wrap="square" lIns="0" tIns="0" rIns="0" bIns="0" rtlCol="0">
            <a:noAutofit/>
          </a:bodyPr>
          <a:lstStyle/>
          <a:p>
            <a:endParaRPr/>
          </a:p>
        </p:txBody>
      </p:sp>
      <p:sp>
        <p:nvSpPr>
          <p:cNvPr id="161" name="object 161"/>
          <p:cNvSpPr/>
          <p:nvPr/>
        </p:nvSpPr>
        <p:spPr>
          <a:xfrm>
            <a:off x="11093996" y="1225892"/>
            <a:ext cx="7150" cy="11556"/>
          </a:xfrm>
          <a:custGeom>
            <a:avLst/>
            <a:gdLst/>
            <a:ahLst/>
            <a:cxnLst/>
            <a:rect l="l" t="t" r="r" b="b"/>
            <a:pathLst>
              <a:path w="7150" h="11556">
                <a:moveTo>
                  <a:pt x="7150" y="5930"/>
                </a:moveTo>
                <a:lnTo>
                  <a:pt x="0" y="11557"/>
                </a:lnTo>
                <a:lnTo>
                  <a:pt x="2235" y="114"/>
                </a:lnTo>
                <a:lnTo>
                  <a:pt x="2374" y="0"/>
                </a:lnTo>
                <a:lnTo>
                  <a:pt x="7150" y="5930"/>
                </a:lnTo>
                <a:close/>
              </a:path>
            </a:pathLst>
          </a:custGeom>
          <a:solidFill>
            <a:srgbClr val="4471C4"/>
          </a:solidFill>
        </p:spPr>
        <p:txBody>
          <a:bodyPr wrap="square" lIns="0" tIns="0" rIns="0" bIns="0" rtlCol="0">
            <a:noAutofit/>
          </a:bodyPr>
          <a:lstStyle/>
          <a:p>
            <a:endParaRPr/>
          </a:p>
        </p:txBody>
      </p:sp>
      <p:sp>
        <p:nvSpPr>
          <p:cNvPr id="162" name="object 162"/>
          <p:cNvSpPr/>
          <p:nvPr/>
        </p:nvSpPr>
        <p:spPr>
          <a:xfrm>
            <a:off x="11108016" y="1214158"/>
            <a:ext cx="6578" cy="11722"/>
          </a:xfrm>
          <a:custGeom>
            <a:avLst/>
            <a:gdLst/>
            <a:ahLst/>
            <a:cxnLst/>
            <a:rect l="l" t="t" r="r" b="b"/>
            <a:pathLst>
              <a:path w="6578" h="11722">
                <a:moveTo>
                  <a:pt x="6578" y="5448"/>
                </a:moveTo>
                <a:lnTo>
                  <a:pt x="0" y="11722"/>
                </a:lnTo>
                <a:lnTo>
                  <a:pt x="1117" y="126"/>
                </a:lnTo>
                <a:lnTo>
                  <a:pt x="1244" y="0"/>
                </a:lnTo>
                <a:lnTo>
                  <a:pt x="6578" y="5448"/>
                </a:lnTo>
                <a:close/>
              </a:path>
            </a:pathLst>
          </a:custGeom>
          <a:solidFill>
            <a:srgbClr val="4471C4"/>
          </a:solidFill>
        </p:spPr>
        <p:txBody>
          <a:bodyPr wrap="square" lIns="0" tIns="0" rIns="0" bIns="0" rtlCol="0">
            <a:noAutofit/>
          </a:bodyPr>
          <a:lstStyle/>
          <a:p>
            <a:endParaRPr/>
          </a:p>
        </p:txBody>
      </p:sp>
      <p:sp>
        <p:nvSpPr>
          <p:cNvPr id="165" name="object 165"/>
          <p:cNvSpPr/>
          <p:nvPr/>
        </p:nvSpPr>
        <p:spPr>
          <a:xfrm>
            <a:off x="762" y="761"/>
            <a:ext cx="12190476" cy="6856476"/>
          </a:xfrm>
          <a:custGeom>
            <a:avLst/>
            <a:gdLst/>
            <a:ahLst/>
            <a:cxnLst/>
            <a:rect l="l" t="t" r="r" b="b"/>
            <a:pathLst>
              <a:path w="12190476" h="6856476">
                <a:moveTo>
                  <a:pt x="0" y="0"/>
                </a:moveTo>
                <a:lnTo>
                  <a:pt x="12190476" y="0"/>
                </a:lnTo>
                <a:lnTo>
                  <a:pt x="12190476" y="6856476"/>
                </a:lnTo>
                <a:lnTo>
                  <a:pt x="0" y="6856476"/>
                </a:lnTo>
                <a:lnTo>
                  <a:pt x="0" y="0"/>
                </a:lnTo>
                <a:close/>
              </a:path>
            </a:pathLst>
          </a:custGeom>
          <a:ln w="0">
            <a:solidFill>
              <a:srgbClr val="000000"/>
            </a:solidFill>
          </a:ln>
        </p:spPr>
        <p:txBody>
          <a:bodyPr wrap="square" lIns="0" tIns="0" rIns="0" bIns="0" rtlCol="0">
            <a:noAutofit/>
          </a:bodyPr>
          <a:lstStyle/>
          <a:p>
            <a:endParaRPr/>
          </a:p>
        </p:txBody>
      </p:sp>
      <p:sp>
        <p:nvSpPr>
          <p:cNvPr id="14" name="object 1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3" name="object 1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2" name="object 12"/>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1" name="object 11"/>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10" name="object 10"/>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9" name="object 9"/>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8" name="object 8"/>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7" name="object 7"/>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6" name="object 6"/>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5" name="object 5"/>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4" name="object 4"/>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3" name="object 3"/>
          <p:cNvSpPr/>
          <p:nvPr/>
        </p:nvSpPr>
        <p:spPr>
          <a:xfrm>
            <a:off x="0" y="0"/>
            <a:ext cx="0" cy="0"/>
          </a:xfrm>
          <a:custGeom>
            <a:avLst/>
            <a:gdLst/>
            <a:ahLst/>
            <a:cxnLst/>
            <a:rect l="l" t="t" r="r" b="b"/>
            <a:pathLst>
              <a:path>
                <a:moveTo>
                  <a:pt x="0" y="0"/>
                </a:moveTo>
                <a:lnTo>
                  <a:pt x="0" y="0"/>
                </a:lnTo>
              </a:path>
            </a:pathLst>
          </a:custGeom>
          <a:ln w="1270">
            <a:solidFill>
              <a:srgbClr val="4471C4"/>
            </a:solidFill>
          </a:ln>
        </p:spPr>
        <p:txBody>
          <a:bodyPr wrap="square" lIns="0" tIns="0" rIns="0" bIns="0" rtlCol="0">
            <a:noAutofit/>
          </a:bodyPr>
          <a:lstStyle/>
          <a:p>
            <a:endParaRPr/>
          </a:p>
        </p:txBody>
      </p:sp>
      <p:sp>
        <p:nvSpPr>
          <p:cNvPr id="2" name="object 2"/>
          <p:cNvSpPr txBox="1"/>
          <p:nvPr/>
        </p:nvSpPr>
        <p:spPr>
          <a:xfrm>
            <a:off x="762" y="761"/>
            <a:ext cx="12190476" cy="6856476"/>
          </a:xfrm>
          <a:prstGeom prst="rect">
            <a:avLst/>
          </a:prstGeom>
        </p:spPr>
        <p:txBody>
          <a:bodyPr wrap="square" lIns="0" tIns="0" rIns="0" bIns="0" rtlCol="0">
            <a:noAutofit/>
          </a:bodyPr>
          <a:lstStyle/>
          <a:p>
            <a:pPr>
              <a:lnSpc>
                <a:spcPts val="1000"/>
              </a:lnSpc>
            </a:pPr>
            <a:endParaRPr lang="en-US" sz="1000" dirty="0"/>
          </a:p>
          <a:p>
            <a:pPr marL="1797050" algn="ctr">
              <a:lnSpc>
                <a:spcPct val="98958"/>
              </a:lnSpc>
              <a:spcBef>
                <a:spcPts val="25087"/>
              </a:spcBef>
            </a:pPr>
            <a:r>
              <a:rPr lang="en-US" sz="4000" spc="4" dirty="0">
                <a:latin typeface="Bernard MT Condensed"/>
                <a:cs typeface="Bernard MT Condensed"/>
              </a:rPr>
              <a:t>       KOMPONEN IKLIM LINGKUNGAN                    BELAJAR</a:t>
            </a:r>
            <a:r>
              <a:rPr lang="en-US" sz="4000" spc="0" dirty="0">
                <a:latin typeface="Bernard MT Condensed"/>
                <a:cs typeface="Bernard MT Condensed"/>
              </a:rPr>
              <a:t>               </a:t>
            </a:r>
          </a:p>
          <a:p>
            <a:pPr marL="3075292">
              <a:lnSpc>
                <a:spcPct val="98958"/>
              </a:lnSpc>
              <a:spcBef>
                <a:spcPts val="25087"/>
              </a:spcBef>
            </a:pPr>
            <a:r>
              <a:rPr sz="4900" spc="-216" dirty="0">
                <a:latin typeface="Bernard MT Condensed"/>
                <a:cs typeface="Bernard MT Condensed"/>
              </a:rPr>
              <a:t> </a:t>
            </a:r>
            <a:endParaRPr sz="4900" dirty="0">
              <a:latin typeface="Bernard MT Condensed"/>
              <a:cs typeface="Bernard MT Condensed"/>
            </a:endParaRPr>
          </a:p>
        </p:txBody>
      </p:sp>
      <p:sp>
        <p:nvSpPr>
          <p:cNvPr id="163" name="Google Shape;1430;p156">
            <a:extLst>
              <a:ext uri="{FF2B5EF4-FFF2-40B4-BE49-F238E27FC236}">
                <a16:creationId xmlns:a16="http://schemas.microsoft.com/office/drawing/2014/main" id="{1CA11D53-72CA-D7A7-C7F4-7964042CCCFB}"/>
              </a:ext>
            </a:extLst>
          </p:cNvPr>
          <p:cNvSpPr txBox="1"/>
          <p:nvPr/>
        </p:nvSpPr>
        <p:spPr>
          <a:xfrm>
            <a:off x="345186" y="2114694"/>
            <a:ext cx="9144000" cy="771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4400"/>
              <a:buFont typeface="Montserrat"/>
              <a:buNone/>
            </a:pPr>
            <a:r>
              <a:rPr lang="en" sz="3300" b="1" dirty="0">
                <a:solidFill>
                  <a:srgbClr val="FFFF00"/>
                </a:solidFill>
                <a:latin typeface="Montserrat"/>
                <a:ea typeface="Montserrat"/>
                <a:cs typeface="Montserrat"/>
                <a:sym typeface="Montserrat"/>
              </a:rPr>
              <a:t>Mari belajar bersama </a:t>
            </a:r>
            <a:endParaRPr sz="3300" b="1" i="0" u="none" strike="noStrike" cap="none" dirty="0">
              <a:solidFill>
                <a:srgbClr val="FFFF00"/>
              </a:solidFill>
              <a:latin typeface="Montserrat"/>
              <a:ea typeface="Montserrat"/>
              <a:cs typeface="Montserrat"/>
              <a:sym typeface="Montserrat"/>
            </a:endParaRPr>
          </a:p>
        </p:txBody>
      </p:sp>
    </p:spTree>
    <p:extLst>
      <p:ext uri="{BB962C8B-B14F-4D97-AF65-F5344CB8AC3E}">
        <p14:creationId xmlns:p14="http://schemas.microsoft.com/office/powerpoint/2010/main" val="20517421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13322" y="231823"/>
            <a:ext cx="6507126" cy="621511"/>
          </a:xfrm>
          <a:ln w="28575"/>
        </p:spPr>
        <p:style>
          <a:lnRef idx="2">
            <a:schemeClr val="accent4"/>
          </a:lnRef>
          <a:fillRef idx="1">
            <a:schemeClr val="lt1"/>
          </a:fillRef>
          <a:effectRef idx="0">
            <a:schemeClr val="accent4"/>
          </a:effectRef>
          <a:fontRef idx="minor">
            <a:schemeClr val="dk1"/>
          </a:fontRef>
        </p:style>
        <p:txBody>
          <a:bodyPr rtlCol="0">
            <a:normAutofit fontScale="90000"/>
          </a:bodyPr>
          <a:lstStyle/>
          <a:p>
            <a:pPr algn="ctr" defTabSz="914325">
              <a:defRPr/>
            </a:pPr>
            <a:r>
              <a:rPr lang="en-US" sz="2400" b="1" dirty="0" err="1">
                <a:solidFill>
                  <a:schemeClr val="tx1"/>
                </a:solidFill>
              </a:rPr>
              <a:t>Iklim</a:t>
            </a:r>
            <a:r>
              <a:rPr lang="en-US" sz="2400" b="1" dirty="0">
                <a:solidFill>
                  <a:schemeClr val="tx1"/>
                </a:solidFill>
              </a:rPr>
              <a:t> </a:t>
            </a:r>
            <a:r>
              <a:rPr lang="en-US" sz="2400" b="1" dirty="0" err="1">
                <a:solidFill>
                  <a:schemeClr val="tx1"/>
                </a:solidFill>
              </a:rPr>
              <a:t>Lingkungan</a:t>
            </a:r>
            <a:r>
              <a:rPr lang="en-US" sz="2400" b="1" dirty="0">
                <a:solidFill>
                  <a:schemeClr val="tx1"/>
                </a:solidFill>
              </a:rPr>
              <a:t> </a:t>
            </a:r>
            <a:r>
              <a:rPr lang="en-US" sz="2400" b="1" dirty="0" err="1">
                <a:solidFill>
                  <a:schemeClr val="tx1"/>
                </a:solidFill>
              </a:rPr>
              <a:t>Belajar</a:t>
            </a:r>
            <a:endParaRPr lang="en-US" sz="2400" b="1" dirty="0">
              <a:solidFill>
                <a:schemeClr val="tx1"/>
              </a:solidFill>
            </a:endParaRPr>
          </a:p>
        </p:txBody>
      </p:sp>
      <p:grpSp>
        <p:nvGrpSpPr>
          <p:cNvPr id="388100" name="Group 7"/>
          <p:cNvGrpSpPr>
            <a:grpSpLocks/>
          </p:cNvGrpSpPr>
          <p:nvPr/>
        </p:nvGrpSpPr>
        <p:grpSpPr bwMode="auto">
          <a:xfrm>
            <a:off x="6860390" y="1321809"/>
            <a:ext cx="5175666" cy="5194687"/>
            <a:chOff x="497608" y="1388615"/>
            <a:chExt cx="3020291" cy="4669285"/>
          </a:xfrm>
        </p:grpSpPr>
        <p:sp>
          <p:nvSpPr>
            <p:cNvPr id="9" name="Rectangle 8"/>
            <p:cNvSpPr/>
            <p:nvPr/>
          </p:nvSpPr>
          <p:spPr>
            <a:xfrm>
              <a:off x="497608" y="1388615"/>
              <a:ext cx="3020291" cy="71699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r>
                <a:rPr lang="en-US" sz="2800" b="1" dirty="0" err="1">
                  <a:solidFill>
                    <a:schemeClr val="tx1"/>
                  </a:solidFill>
                </a:rPr>
                <a:t>Konsep</a:t>
              </a:r>
              <a:r>
                <a:rPr lang="en-US" sz="2800" b="1" dirty="0">
                  <a:solidFill>
                    <a:schemeClr val="tx1"/>
                  </a:solidFill>
                </a:rPr>
                <a:t> Inti</a:t>
              </a:r>
            </a:p>
          </p:txBody>
        </p:sp>
        <p:sp>
          <p:nvSpPr>
            <p:cNvPr id="10" name="Rectangle 9"/>
            <p:cNvSpPr/>
            <p:nvPr/>
          </p:nvSpPr>
          <p:spPr>
            <a:xfrm>
              <a:off x="497608" y="2245728"/>
              <a:ext cx="3020291" cy="3659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dirty="0">
                <a:solidFill>
                  <a:prstClr val="white"/>
                </a:solidFill>
              </a:endParaRPr>
            </a:p>
          </p:txBody>
        </p:sp>
        <p:sp>
          <p:nvSpPr>
            <p:cNvPr id="11" name="Rectangle 10"/>
            <p:cNvSpPr/>
            <p:nvPr/>
          </p:nvSpPr>
          <p:spPr>
            <a:xfrm>
              <a:off x="497608" y="5905272"/>
              <a:ext cx="3020291" cy="1526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grpSp>
      <p:grpSp>
        <p:nvGrpSpPr>
          <p:cNvPr id="388101" name="Group 11"/>
          <p:cNvGrpSpPr>
            <a:grpSpLocks/>
          </p:cNvGrpSpPr>
          <p:nvPr/>
        </p:nvGrpSpPr>
        <p:grpSpPr bwMode="auto">
          <a:xfrm>
            <a:off x="962888" y="1321809"/>
            <a:ext cx="5491076" cy="5166242"/>
            <a:chOff x="497608" y="1388615"/>
            <a:chExt cx="5286682" cy="4631325"/>
          </a:xfrm>
        </p:grpSpPr>
        <p:sp>
          <p:nvSpPr>
            <p:cNvPr id="13" name="Rectangle 12"/>
            <p:cNvSpPr/>
            <p:nvPr/>
          </p:nvSpPr>
          <p:spPr>
            <a:xfrm>
              <a:off x="497608" y="1388615"/>
              <a:ext cx="5286682" cy="715080"/>
            </a:xfrm>
            <a:prstGeom prst="rect">
              <a:avLst/>
            </a:prstGeom>
            <a:solidFill>
              <a:srgbClr val="AB79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r>
                <a:rPr lang="en-US" sz="2800" b="1" dirty="0" err="1">
                  <a:solidFill>
                    <a:schemeClr val="tx1"/>
                  </a:solidFill>
                </a:rPr>
                <a:t>Aspek</a:t>
              </a:r>
              <a:r>
                <a:rPr lang="en-US" sz="2800" b="1" dirty="0">
                  <a:solidFill>
                    <a:schemeClr val="tx1"/>
                  </a:solidFill>
                </a:rPr>
                <a:t> Kinerja Yang </a:t>
              </a:r>
              <a:r>
                <a:rPr lang="en-US" sz="2800" b="1" dirty="0" err="1">
                  <a:solidFill>
                    <a:schemeClr val="tx1"/>
                  </a:solidFill>
                </a:rPr>
                <a:t>Dinilai</a:t>
              </a:r>
              <a:endParaRPr lang="en-US" sz="2800" b="1" dirty="0">
                <a:solidFill>
                  <a:schemeClr val="tx1"/>
                </a:solidFill>
              </a:endParaRPr>
            </a:p>
          </p:txBody>
        </p:sp>
        <p:sp>
          <p:nvSpPr>
            <p:cNvPr id="14" name="Rectangle 13"/>
            <p:cNvSpPr/>
            <p:nvPr/>
          </p:nvSpPr>
          <p:spPr>
            <a:xfrm>
              <a:off x="497608" y="2243441"/>
              <a:ext cx="5286682" cy="3624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sp>
          <p:nvSpPr>
            <p:cNvPr id="15" name="Rectangle 14"/>
            <p:cNvSpPr/>
            <p:nvPr/>
          </p:nvSpPr>
          <p:spPr>
            <a:xfrm>
              <a:off x="497608" y="5905272"/>
              <a:ext cx="5286682" cy="114668"/>
            </a:xfrm>
            <a:prstGeom prst="rect">
              <a:avLst/>
            </a:prstGeom>
            <a:solidFill>
              <a:srgbClr val="AB79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grpSp>
      <p:grpSp>
        <p:nvGrpSpPr>
          <p:cNvPr id="388107" name="Group 31"/>
          <p:cNvGrpSpPr>
            <a:grpSpLocks/>
          </p:cNvGrpSpPr>
          <p:nvPr/>
        </p:nvGrpSpPr>
        <p:grpSpPr bwMode="auto">
          <a:xfrm>
            <a:off x="777460" y="1296927"/>
            <a:ext cx="185428" cy="5191124"/>
            <a:chOff x="3467099" y="1310676"/>
            <a:chExt cx="177801" cy="4669285"/>
          </a:xfrm>
        </p:grpSpPr>
        <p:sp>
          <p:nvSpPr>
            <p:cNvPr id="33" name="Rectangle 32"/>
            <p:cNvSpPr/>
            <p:nvPr/>
          </p:nvSpPr>
          <p:spPr>
            <a:xfrm flipH="1">
              <a:off x="3467100" y="2050543"/>
              <a:ext cx="177799" cy="3777018"/>
            </a:xfrm>
            <a:prstGeom prst="rect">
              <a:avLst/>
            </a:prstGeom>
            <a:gradFill flip="none" rotWithShape="1">
              <a:gsLst>
                <a:gs pos="100000">
                  <a:schemeClr val="bg1">
                    <a:alpha val="0"/>
                  </a:schemeClr>
                </a:gs>
                <a:gs pos="0">
                  <a:schemeClr val="tx1">
                    <a:lumMod val="50000"/>
                    <a:lumOff val="50000"/>
                    <a:alpha val="7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schemeClr val="accent2">
                    <a:lumMod val="50000"/>
                  </a:schemeClr>
                </a:solidFill>
              </a:endParaRPr>
            </a:p>
          </p:txBody>
        </p:sp>
        <p:sp>
          <p:nvSpPr>
            <p:cNvPr id="34" name="Rectangle 33"/>
            <p:cNvSpPr/>
            <p:nvPr/>
          </p:nvSpPr>
          <p:spPr>
            <a:xfrm flipH="1">
              <a:off x="3467099" y="1310676"/>
              <a:ext cx="143114" cy="739867"/>
            </a:xfrm>
            <a:prstGeom prst="rect">
              <a:avLst/>
            </a:prstGeom>
            <a:gradFill flip="none" rotWithShape="1">
              <a:gsLst>
                <a:gs pos="100000">
                  <a:schemeClr val="accent3">
                    <a:alpha val="46000"/>
                  </a:schemeClr>
                </a:gs>
                <a:gs pos="0">
                  <a:schemeClr val="tx2">
                    <a:alpha val="5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schemeClr val="accent2">
                    <a:lumMod val="50000"/>
                  </a:schemeClr>
                </a:solidFill>
              </a:endParaRPr>
            </a:p>
          </p:txBody>
        </p:sp>
        <p:sp>
          <p:nvSpPr>
            <p:cNvPr id="35" name="Rectangle 34"/>
            <p:cNvSpPr/>
            <p:nvPr/>
          </p:nvSpPr>
          <p:spPr>
            <a:xfrm flipH="1">
              <a:off x="3467100" y="5827561"/>
              <a:ext cx="177800" cy="152400"/>
            </a:xfrm>
            <a:prstGeom prst="rect">
              <a:avLst/>
            </a:prstGeom>
            <a:gradFill flip="none" rotWithShape="1">
              <a:gsLst>
                <a:gs pos="100000">
                  <a:schemeClr val="accent3">
                    <a:alpha val="46000"/>
                  </a:schemeClr>
                </a:gs>
                <a:gs pos="0">
                  <a:schemeClr val="tx2">
                    <a:alpha val="5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schemeClr val="accent2">
                    <a:lumMod val="50000"/>
                  </a:schemeClr>
                </a:solidFill>
              </a:endParaRPr>
            </a:p>
          </p:txBody>
        </p:sp>
      </p:grpSp>
      <p:grpSp>
        <p:nvGrpSpPr>
          <p:cNvPr id="388108" name="Group 35"/>
          <p:cNvGrpSpPr>
            <a:grpSpLocks/>
          </p:cNvGrpSpPr>
          <p:nvPr/>
        </p:nvGrpSpPr>
        <p:grpSpPr bwMode="auto">
          <a:xfrm>
            <a:off x="6605727" y="1324506"/>
            <a:ext cx="237240" cy="5191990"/>
            <a:chOff x="6410024" y="1317022"/>
            <a:chExt cx="177800" cy="4662939"/>
          </a:xfrm>
        </p:grpSpPr>
        <p:sp>
          <p:nvSpPr>
            <p:cNvPr id="37" name="Rectangle 36"/>
            <p:cNvSpPr/>
            <p:nvPr/>
          </p:nvSpPr>
          <p:spPr>
            <a:xfrm flipH="1">
              <a:off x="6410024" y="2030993"/>
              <a:ext cx="169715" cy="3796568"/>
            </a:xfrm>
            <a:prstGeom prst="rect">
              <a:avLst/>
            </a:prstGeom>
            <a:gradFill flip="none" rotWithShape="1">
              <a:gsLst>
                <a:gs pos="100000">
                  <a:schemeClr val="bg1">
                    <a:alpha val="0"/>
                  </a:schemeClr>
                </a:gs>
                <a:gs pos="0">
                  <a:schemeClr val="tx1">
                    <a:lumMod val="50000"/>
                    <a:lumOff val="50000"/>
                    <a:alpha val="7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sp>
          <p:nvSpPr>
            <p:cNvPr id="38" name="Rectangle 37"/>
            <p:cNvSpPr/>
            <p:nvPr/>
          </p:nvSpPr>
          <p:spPr>
            <a:xfrm flipH="1">
              <a:off x="6418109" y="1317022"/>
              <a:ext cx="169715" cy="71397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25">
                <a:defRPr/>
              </a:pPr>
              <a:endParaRPr lang="en-US" sz="1800">
                <a:solidFill>
                  <a:prstClr val="white"/>
                </a:solidFill>
              </a:endParaRPr>
            </a:p>
          </p:txBody>
        </p:sp>
        <p:sp>
          <p:nvSpPr>
            <p:cNvPr id="39" name="Rectangle 38"/>
            <p:cNvSpPr/>
            <p:nvPr/>
          </p:nvSpPr>
          <p:spPr>
            <a:xfrm flipH="1">
              <a:off x="6410024" y="5828200"/>
              <a:ext cx="177800" cy="151761"/>
            </a:xfrm>
            <a:prstGeom prst="rect">
              <a:avLst/>
            </a:prstGeom>
            <a:gradFill flip="none" rotWithShape="1">
              <a:gsLst>
                <a:gs pos="100000">
                  <a:schemeClr val="accent4"/>
                </a:gs>
                <a:gs pos="0">
                  <a:schemeClr val="accent4">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914325">
                <a:defRPr/>
              </a:pPr>
              <a:endParaRPr lang="en-US" sz="1800">
                <a:solidFill>
                  <a:prstClr val="white"/>
                </a:solidFill>
              </a:endParaRPr>
            </a:p>
          </p:txBody>
        </p:sp>
      </p:grpSp>
      <p:pic>
        <p:nvPicPr>
          <p:cNvPr id="6" name="Picture 5">
            <a:extLst>
              <a:ext uri="{FF2B5EF4-FFF2-40B4-BE49-F238E27FC236}">
                <a16:creationId xmlns:a16="http://schemas.microsoft.com/office/drawing/2014/main" id="{0A2710BA-3658-5ED7-C0C5-2B10A7152329}"/>
              </a:ext>
            </a:extLst>
          </p:cNvPr>
          <p:cNvPicPr>
            <a:picLocks noChangeAspect="1"/>
          </p:cNvPicPr>
          <p:nvPr/>
        </p:nvPicPr>
        <p:blipFill>
          <a:blip r:embed="rId2"/>
          <a:stretch>
            <a:fillRect/>
          </a:stretch>
        </p:blipFill>
        <p:spPr>
          <a:xfrm>
            <a:off x="6878219" y="2315661"/>
            <a:ext cx="5175666" cy="3872488"/>
          </a:xfrm>
          <a:prstGeom prst="rect">
            <a:avLst/>
          </a:prstGeom>
        </p:spPr>
      </p:pic>
      <p:pic>
        <p:nvPicPr>
          <p:cNvPr id="8" name="Picture 7">
            <a:extLst>
              <a:ext uri="{FF2B5EF4-FFF2-40B4-BE49-F238E27FC236}">
                <a16:creationId xmlns:a16="http://schemas.microsoft.com/office/drawing/2014/main" id="{32D06E8C-2615-A7BE-AEF4-D4780AE730BE}"/>
              </a:ext>
            </a:extLst>
          </p:cNvPr>
          <p:cNvPicPr>
            <a:picLocks noChangeAspect="1"/>
          </p:cNvPicPr>
          <p:nvPr/>
        </p:nvPicPr>
        <p:blipFill>
          <a:blip r:embed="rId3"/>
          <a:stretch>
            <a:fillRect/>
          </a:stretch>
        </p:blipFill>
        <p:spPr>
          <a:xfrm>
            <a:off x="1114650" y="2315661"/>
            <a:ext cx="5254252" cy="3404655"/>
          </a:xfrm>
          <a:prstGeom prst="rect">
            <a:avLst/>
          </a:prstGeom>
        </p:spPr>
      </p:pic>
    </p:spTree>
    <p:extLst>
      <p:ext uri="{BB962C8B-B14F-4D97-AF65-F5344CB8AC3E}">
        <p14:creationId xmlns:p14="http://schemas.microsoft.com/office/powerpoint/2010/main" val="1419036358"/>
      </p:ext>
    </p:extLst>
  </p:cSld>
  <p:clrMapOvr>
    <a:masterClrMapping/>
  </p:clrMapOvr>
  <p:transition spd="med">
    <p:pull/>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61238" y="46676"/>
            <a:ext cx="10366744"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586693" y="1106705"/>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472916" y="1473551"/>
            <a:ext cx="4538509" cy="707886"/>
          </a:xfrm>
          <a:prstGeom prst="rect">
            <a:avLst/>
          </a:prstGeom>
        </p:spPr>
        <p:txBody>
          <a:bodyPr wrap="square">
            <a:spAutoFit/>
          </a:bodyPr>
          <a:lstStyle/>
          <a:p>
            <a:r>
              <a:rPr lang="en-US" sz="2000" dirty="0">
                <a:solidFill>
                  <a:schemeClr val="bg1"/>
                </a:solidFill>
              </a:rPr>
              <a:t>10.1</a:t>
            </a:r>
            <a:r>
              <a:rPr lang="en-US" sz="2000" b="1" dirty="0">
                <a:solidFill>
                  <a:schemeClr val="bg1"/>
                </a:solidFill>
              </a:rPr>
              <a:t>. </a:t>
            </a:r>
            <a:r>
              <a:rPr lang="en-US" sz="2000" b="1" dirty="0" err="1">
                <a:solidFill>
                  <a:schemeClr val="bg1"/>
                </a:solidFill>
              </a:rPr>
              <a:t>Membangun</a:t>
            </a:r>
            <a:r>
              <a:rPr lang="en-US" sz="2000" b="1" dirty="0">
                <a:solidFill>
                  <a:schemeClr val="bg1"/>
                </a:solidFill>
              </a:rPr>
              <a:t> </a:t>
            </a:r>
            <a:r>
              <a:rPr lang="en-US" sz="2000" b="1" dirty="0" err="1">
                <a:solidFill>
                  <a:schemeClr val="bg1"/>
                </a:solidFill>
              </a:rPr>
              <a:t>sikap</a:t>
            </a:r>
            <a:r>
              <a:rPr lang="en-US" sz="2000" b="1" dirty="0">
                <a:solidFill>
                  <a:schemeClr val="bg1"/>
                </a:solidFill>
              </a:rPr>
              <a:t> </a:t>
            </a:r>
            <a:r>
              <a:rPr lang="en-US" sz="2000" b="1" dirty="0" err="1">
                <a:solidFill>
                  <a:schemeClr val="bg1"/>
                </a:solidFill>
              </a:rPr>
              <a:t>menghargai</a:t>
            </a:r>
            <a:r>
              <a:rPr lang="en-US" sz="2000" b="1" dirty="0">
                <a:solidFill>
                  <a:schemeClr val="bg1"/>
                </a:solidFill>
              </a:rPr>
              <a:t> </a:t>
            </a:r>
            <a:r>
              <a:rPr lang="en-US" sz="2000" b="1" dirty="0" err="1">
                <a:solidFill>
                  <a:schemeClr val="bg1"/>
                </a:solidFill>
              </a:rPr>
              <a:t>keberagaman</a:t>
            </a:r>
            <a:r>
              <a:rPr lang="en-US" sz="2000" b="1" dirty="0">
                <a:solidFill>
                  <a:schemeClr val="bg1"/>
                </a:solidFill>
              </a:rPr>
              <a:t> murid </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69138" y="5119977"/>
            <a:ext cx="5926863"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Wingdings" panose="05000000000000000000" pitchFamily="2" charset="2"/>
              <a:buChar char="§"/>
            </a:pPr>
            <a:r>
              <a:rPr lang="en-US" sz="2000" dirty="0" err="1">
                <a:solidFill>
                  <a:schemeClr val="tx1"/>
                </a:solidFill>
              </a:rPr>
              <a:t>Rencana</a:t>
            </a:r>
            <a:r>
              <a:rPr lang="en-US" sz="2000" dirty="0">
                <a:solidFill>
                  <a:schemeClr val="tx1"/>
                </a:solidFill>
              </a:rPr>
              <a:t> </a:t>
            </a:r>
            <a:r>
              <a:rPr lang="en-US" sz="2000" dirty="0" err="1">
                <a:solidFill>
                  <a:schemeClr val="tx1"/>
                </a:solidFill>
              </a:rPr>
              <a:t>Pembelajaran</a:t>
            </a:r>
            <a:r>
              <a:rPr lang="en-US" sz="2000" dirty="0">
                <a:solidFill>
                  <a:schemeClr val="tx1"/>
                </a:solidFill>
              </a:rPr>
              <a:t> yang </a:t>
            </a:r>
            <a:r>
              <a:rPr lang="en-US" sz="2000" dirty="0" err="1">
                <a:solidFill>
                  <a:schemeClr val="tx1"/>
                </a:solidFill>
              </a:rPr>
              <a:t>memuat</a:t>
            </a:r>
            <a:r>
              <a:rPr lang="en-US" sz="2000" dirty="0">
                <a:solidFill>
                  <a:schemeClr val="tx1"/>
                </a:solidFill>
              </a:rPr>
              <a:t> </a:t>
            </a:r>
            <a:r>
              <a:rPr lang="en-US" sz="2000" dirty="0" err="1">
                <a:solidFill>
                  <a:schemeClr val="tx1"/>
                </a:solidFill>
              </a:rPr>
              <a:t>membangun</a:t>
            </a:r>
            <a:r>
              <a:rPr lang="en-US" sz="2000" dirty="0">
                <a:solidFill>
                  <a:schemeClr val="tx1"/>
                </a:solidFill>
              </a:rPr>
              <a:t> </a:t>
            </a:r>
            <a:r>
              <a:rPr lang="en-US" sz="2000" dirty="0" err="1">
                <a:solidFill>
                  <a:schemeClr val="tx1"/>
                </a:solidFill>
              </a:rPr>
              <a:t>sikap</a:t>
            </a:r>
            <a:r>
              <a:rPr lang="en-US" sz="2000" dirty="0">
                <a:solidFill>
                  <a:schemeClr val="tx1"/>
                </a:solidFill>
              </a:rPr>
              <a:t> </a:t>
            </a:r>
            <a:r>
              <a:rPr lang="en-US" sz="2000" dirty="0" err="1">
                <a:solidFill>
                  <a:schemeClr val="tx1"/>
                </a:solidFill>
              </a:rPr>
              <a:t>menghargai</a:t>
            </a:r>
            <a:r>
              <a:rPr lang="en-US" sz="2000" dirty="0">
                <a:solidFill>
                  <a:schemeClr val="tx1"/>
                </a:solidFill>
              </a:rPr>
              <a:t> </a:t>
            </a:r>
            <a:r>
              <a:rPr lang="en-US" sz="2000" dirty="0" err="1">
                <a:solidFill>
                  <a:schemeClr val="tx1"/>
                </a:solidFill>
              </a:rPr>
              <a:t>keberagaman</a:t>
            </a:r>
            <a:endParaRPr lang="en-US" sz="2000" dirty="0">
              <a:solidFill>
                <a:schemeClr val="tx1"/>
              </a:solidFill>
            </a:endParaRPr>
          </a:p>
          <a:p>
            <a:pPr marL="396875" lvl="1" indent="-342900">
              <a:buFont typeface="Wingdings" panose="05000000000000000000" pitchFamily="2" charset="2"/>
              <a:buChar char="§"/>
            </a:pP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P5RA</a:t>
            </a:r>
            <a:endParaRPr lang="en-US" sz="2000" b="1" dirty="0">
              <a:solidFill>
                <a:schemeClr val="tx1"/>
              </a:solidFill>
            </a:endParaRPr>
          </a:p>
        </p:txBody>
      </p:sp>
      <p:sp>
        <p:nvSpPr>
          <p:cNvPr id="3" name="Rectangle 2">
            <a:extLst>
              <a:ext uri="{FF2B5EF4-FFF2-40B4-BE49-F238E27FC236}">
                <a16:creationId xmlns:a16="http://schemas.microsoft.com/office/drawing/2014/main" id="{E591C3A5-CB48-277D-5F9C-2E9F03316A29}"/>
              </a:ext>
            </a:extLst>
          </p:cNvPr>
          <p:cNvSpPr/>
          <p:nvPr/>
        </p:nvSpPr>
        <p:spPr>
          <a:xfrm>
            <a:off x="157731" y="2809690"/>
            <a:ext cx="5938270" cy="2000548"/>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sz="2000" b="1" dirty="0" err="1"/>
              <a:t>membangun</a:t>
            </a:r>
            <a:r>
              <a:rPr lang="en-US" sz="2000" b="1" dirty="0"/>
              <a:t> </a:t>
            </a:r>
            <a:r>
              <a:rPr lang="en-US" sz="2000" b="1" dirty="0" err="1"/>
              <a:t>sikap</a:t>
            </a:r>
            <a:r>
              <a:rPr lang="en-US" sz="2000" b="1" dirty="0"/>
              <a:t> </a:t>
            </a:r>
            <a:r>
              <a:rPr lang="en-US" sz="2000" b="1" dirty="0" err="1"/>
              <a:t>menghargai</a:t>
            </a:r>
            <a:r>
              <a:rPr lang="en-US" sz="2000" b="1" dirty="0"/>
              <a:t> </a:t>
            </a:r>
            <a:r>
              <a:rPr lang="en-US" sz="2000" b="1" dirty="0" err="1"/>
              <a:t>keberagaman</a:t>
            </a:r>
            <a:r>
              <a:rPr lang="en-US" sz="2000" b="1" dirty="0"/>
              <a:t> murid</a:t>
            </a:r>
            <a:r>
              <a:rPr lang="en-US" sz="2000" dirty="0"/>
              <a:t>.  </a:t>
            </a:r>
            <a:r>
              <a:rPr lang="en-US" sz="2000" dirty="0" err="1"/>
              <a:t>Indikator</a:t>
            </a:r>
            <a:r>
              <a:rPr lang="en-US" sz="2000" dirty="0"/>
              <a:t> </a:t>
            </a:r>
            <a:r>
              <a:rPr lang="en-US" sz="2000" dirty="0" err="1"/>
              <a:t>ini</a:t>
            </a:r>
            <a:r>
              <a:rPr lang="en-US" sz="2000" dirty="0"/>
              <a:t> </a:t>
            </a:r>
            <a:r>
              <a:rPr lang="en-US" sz="2000" dirty="0" err="1"/>
              <a:t>mengukur</a:t>
            </a:r>
            <a:r>
              <a:rPr lang="en-US" sz="2000" dirty="0"/>
              <a:t> </a:t>
            </a:r>
            <a:r>
              <a:rPr lang="en-US" sz="2000" dirty="0" err="1"/>
              <a:t>kinerja</a:t>
            </a:r>
            <a:r>
              <a:rPr lang="en-US" sz="2000" dirty="0"/>
              <a:t> </a:t>
            </a:r>
            <a:r>
              <a:rPr lang="en-US" sz="2000" dirty="0" err="1"/>
              <a:t>sekolah</a:t>
            </a:r>
            <a:r>
              <a:rPr lang="en-US" sz="2000" dirty="0"/>
              <a:t> </a:t>
            </a:r>
            <a:r>
              <a:rPr lang="en-US" sz="2000" dirty="0" err="1"/>
              <a:t>dalam</a:t>
            </a:r>
            <a:r>
              <a:rPr lang="en-US" sz="2000" dirty="0"/>
              <a:t> </a:t>
            </a:r>
            <a:r>
              <a:rPr lang="en-US" sz="2000" dirty="0" err="1"/>
              <a:t>membangun</a:t>
            </a:r>
            <a:r>
              <a:rPr lang="en-US" sz="2000" dirty="0"/>
              <a:t> </a:t>
            </a:r>
            <a:r>
              <a:rPr lang="en-US" sz="2000" dirty="0" err="1"/>
              <a:t>sikap</a:t>
            </a:r>
            <a:r>
              <a:rPr lang="en-US" sz="2000" dirty="0"/>
              <a:t> </a:t>
            </a:r>
            <a:r>
              <a:rPr lang="en-US" sz="2000" dirty="0" err="1"/>
              <a:t>positif</a:t>
            </a:r>
            <a:r>
              <a:rPr lang="en-US" sz="2000" dirty="0"/>
              <a:t> </a:t>
            </a:r>
            <a:r>
              <a:rPr lang="en-US" sz="2000" dirty="0" err="1"/>
              <a:t>terhadap</a:t>
            </a:r>
            <a:r>
              <a:rPr lang="en-US" sz="2000" dirty="0"/>
              <a:t> </a:t>
            </a:r>
            <a:r>
              <a:rPr lang="en-US" sz="2000" dirty="0" err="1"/>
              <a:t>keberagaman</a:t>
            </a:r>
            <a:r>
              <a:rPr lang="en-US" sz="2000" dirty="0"/>
              <a:t> </a:t>
            </a:r>
            <a:r>
              <a:rPr lang="en-US" sz="2000" dirty="0" err="1"/>
              <a:t>melalui</a:t>
            </a:r>
            <a:r>
              <a:rPr lang="en-US" sz="2000" dirty="0"/>
              <a:t> </a:t>
            </a:r>
            <a:r>
              <a:rPr lang="en-US" sz="2000" dirty="0" err="1"/>
              <a:t>kebijakan</a:t>
            </a:r>
            <a:r>
              <a:rPr lang="en-US" sz="2000" dirty="0"/>
              <a:t>, </a:t>
            </a:r>
            <a:r>
              <a:rPr lang="en-US" sz="2000" dirty="0" err="1"/>
              <a:t>pembelajaran</a:t>
            </a:r>
            <a:r>
              <a:rPr lang="en-US" sz="2000" dirty="0"/>
              <a:t> dan </a:t>
            </a:r>
            <a:r>
              <a:rPr lang="en-US" sz="2000" dirty="0" err="1"/>
              <a:t>perilaku</a:t>
            </a:r>
            <a:r>
              <a:rPr lang="en-US" sz="2000" dirty="0"/>
              <a:t> guru dan </a:t>
            </a:r>
            <a:r>
              <a:rPr lang="en-US" sz="2000" dirty="0" err="1"/>
              <a:t>tenaga</a:t>
            </a:r>
            <a:r>
              <a:rPr lang="en-US" sz="2000" dirty="0"/>
              <a:t> </a:t>
            </a:r>
            <a:r>
              <a:rPr lang="en-US" sz="2000" dirty="0" err="1"/>
              <a:t>kependidikan</a:t>
            </a:r>
            <a:r>
              <a:rPr lang="en-US" sz="2000" dirty="0"/>
              <a:t> oleh </a:t>
            </a:r>
            <a:r>
              <a:rPr lang="en-US" sz="2000" dirty="0" err="1"/>
              <a:t>sekolah</a:t>
            </a:r>
            <a:endParaRPr lang="en-US" sz="2000" dirty="0"/>
          </a:p>
        </p:txBody>
      </p:sp>
      <p:sp>
        <p:nvSpPr>
          <p:cNvPr id="4" name="Rectangle 3">
            <a:extLst>
              <a:ext uri="{FF2B5EF4-FFF2-40B4-BE49-F238E27FC236}">
                <a16:creationId xmlns:a16="http://schemas.microsoft.com/office/drawing/2014/main" id="{D6EF2C18-15B1-6288-FDD4-FE40D55FEE9E}"/>
              </a:ext>
            </a:extLst>
          </p:cNvPr>
          <p:cNvSpPr/>
          <p:nvPr/>
        </p:nvSpPr>
        <p:spPr>
          <a:xfrm>
            <a:off x="377654" y="1337913"/>
            <a:ext cx="6520029" cy="1015663"/>
          </a:xfrm>
          <a:prstGeom prst="rect">
            <a:avLst/>
          </a:prstGeom>
        </p:spPr>
        <p:txBody>
          <a:bodyPr wrap="square">
            <a:spAutoFit/>
          </a:bodyPr>
          <a:lstStyle/>
          <a:p>
            <a:r>
              <a:rPr lang="en-US" sz="2000" b="1" dirty="0">
                <a:solidFill>
                  <a:schemeClr val="bg1"/>
                </a:solidFill>
              </a:rPr>
              <a:t>10.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terbangunnya</a:t>
            </a:r>
            <a:r>
              <a:rPr lang="en-US" sz="2000" b="1" dirty="0">
                <a:solidFill>
                  <a:schemeClr val="bg1"/>
                </a:solidFill>
              </a:rPr>
              <a:t> </a:t>
            </a:r>
            <a:r>
              <a:rPr lang="en-US" sz="2000" b="1" dirty="0" err="1">
                <a:solidFill>
                  <a:schemeClr val="bg1"/>
                </a:solidFill>
              </a:rPr>
              <a:t>iklim</a:t>
            </a:r>
            <a:r>
              <a:rPr lang="en-US" sz="2000" b="1" dirty="0">
                <a:solidFill>
                  <a:schemeClr val="bg1"/>
                </a:solidFill>
              </a:rPr>
              <a:t> </a:t>
            </a:r>
            <a:r>
              <a:rPr lang="en-US" sz="2000" b="1" dirty="0" err="1">
                <a:solidFill>
                  <a:schemeClr val="bg1"/>
                </a:solidFill>
              </a:rPr>
              <a:t>kebinekaan</a:t>
            </a:r>
            <a:r>
              <a:rPr lang="en-US" sz="2000" b="1" dirty="0">
                <a:solidFill>
                  <a:schemeClr val="bg1"/>
                </a:solidFill>
              </a:rPr>
              <a:t> </a:t>
            </a:r>
            <a:r>
              <a:rPr lang="en-US" sz="2000" b="1" dirty="0" err="1">
                <a:solidFill>
                  <a:schemeClr val="bg1"/>
                </a:solidFill>
              </a:rPr>
              <a:t>bagi</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a:t>
            </a:r>
            <a:r>
              <a:rPr lang="en-US" sz="2000" b="1" dirty="0" err="1">
                <a:solidFill>
                  <a:schemeClr val="bg1"/>
                </a:solidFill>
              </a:rPr>
              <a:t>pendidik</a:t>
            </a:r>
            <a:r>
              <a:rPr lang="en-US" sz="2000" b="1" dirty="0">
                <a:solidFill>
                  <a:schemeClr val="bg1"/>
                </a:solidFill>
              </a:rPr>
              <a:t>, dan </a:t>
            </a:r>
            <a:r>
              <a:rPr lang="en-US" sz="2000" b="1" dirty="0" err="1">
                <a:solidFill>
                  <a:schemeClr val="bg1"/>
                </a:solidFill>
              </a:rPr>
              <a:t>tenaga</a:t>
            </a:r>
            <a:r>
              <a:rPr lang="en-US" sz="2000" b="1" dirty="0">
                <a:solidFill>
                  <a:schemeClr val="bg1"/>
                </a:solidFill>
              </a:rPr>
              <a:t> </a:t>
            </a:r>
            <a:r>
              <a:rPr lang="en-US" sz="2000" b="1" dirty="0" err="1">
                <a:solidFill>
                  <a:schemeClr val="bg1"/>
                </a:solidFill>
              </a:rPr>
              <a:t>kependidikan</a:t>
            </a:r>
            <a:r>
              <a:rPr lang="en-US" sz="2000" b="1" dirty="0">
                <a:solidFill>
                  <a:schemeClr val="bg1"/>
                </a:solidFill>
              </a:rPr>
              <a:t>.</a:t>
            </a:r>
            <a:endParaRPr lang="id-ID" sz="2000" b="1" dirty="0">
              <a:solidFill>
                <a:schemeClr val="bg1"/>
              </a:solidFill>
              <a:latin typeface="Arial" pitchFamily="34" charset="0"/>
              <a:cs typeface="Arial" pitchFamily="34" charset="0"/>
            </a:endParaRPr>
          </a:p>
        </p:txBody>
      </p:sp>
      <p:sp>
        <p:nvSpPr>
          <p:cNvPr id="18" name="TextBox 17">
            <a:extLst>
              <a:ext uri="{FF2B5EF4-FFF2-40B4-BE49-F238E27FC236}">
                <a16:creationId xmlns:a16="http://schemas.microsoft.com/office/drawing/2014/main" id="{CE48DB05-4B6A-F314-82F4-57683CA4C81D}"/>
              </a:ext>
            </a:extLst>
          </p:cNvPr>
          <p:cNvSpPr txBox="1"/>
          <p:nvPr/>
        </p:nvSpPr>
        <p:spPr>
          <a:xfrm>
            <a:off x="6328662" y="2718437"/>
            <a:ext cx="5773300" cy="3170099"/>
          </a:xfrm>
          <a:prstGeom prst="rect">
            <a:avLst/>
          </a:prstGeom>
          <a:solidFill>
            <a:schemeClr val="tx2">
              <a:lumMod val="20000"/>
              <a:lumOff val="80000"/>
            </a:schemeClr>
          </a:solidFill>
        </p:spPr>
        <p:txBody>
          <a:bodyPr wrap="square">
            <a:spAutoFit/>
          </a:bodyPr>
          <a:lstStyle/>
          <a:p>
            <a:r>
              <a:rPr lang="en-US" sz="2000" b="1" spc="-5" dirty="0" err="1">
                <a:latin typeface="Times New Roman" panose="02020603050405020304" pitchFamily="18" charset="0"/>
                <a:ea typeface="Times New Roman" panose="02020603050405020304" pitchFamily="18" charset="0"/>
              </a:rPr>
              <a:t>T</a:t>
            </a:r>
            <a:r>
              <a:rPr lang="en-US" sz="2000" b="1" dirty="0" err="1">
                <a:effectLst/>
                <a:latin typeface="Times New Roman" panose="02020603050405020304" pitchFamily="18" charset="0"/>
                <a:ea typeface="Times New Roman" panose="02020603050405020304" pitchFamily="18" charset="0"/>
              </a:rPr>
              <a:t>elaah</a:t>
            </a:r>
            <a:r>
              <a:rPr lang="en-US" sz="2000" b="1" spc="30" dirty="0">
                <a:effectLst/>
                <a:latin typeface="Times New Roman" panose="02020603050405020304" pitchFamily="18" charset="0"/>
                <a:ea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rPr>
              <a:t>dokumen</a:t>
            </a:r>
            <a:r>
              <a:rPr lang="en-US" sz="2000" b="1"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bukti</a:t>
            </a:r>
            <a:r>
              <a:rPr lang="en-US" sz="2000" spc="30" dirty="0">
                <a:effectLst/>
                <a:latin typeface="Times New Roman" panose="02020603050405020304" pitchFamily="18" charset="0"/>
                <a:ea typeface="Times New Roman" panose="02020603050405020304" pitchFamily="18" charset="0"/>
              </a:rPr>
              <a:t> </a:t>
            </a:r>
            <a:r>
              <a:rPr lang="en-US" sz="2000" spc="-20" dirty="0">
                <a:effectLst/>
                <a:latin typeface="Times New Roman" panose="02020603050405020304" pitchFamily="18" charset="0"/>
                <a:ea typeface="Times New Roman" panose="02020603050405020304" pitchFamily="18" charset="0"/>
              </a:rPr>
              <a:t>y</a:t>
            </a:r>
            <a:r>
              <a:rPr lang="en-US" sz="2000" dirty="0">
                <a:effectLst/>
                <a:latin typeface="Times New Roman" panose="02020603050405020304" pitchFamily="18" charset="0"/>
                <a:ea typeface="Times New Roman" panose="02020603050405020304" pitchFamily="18" charset="0"/>
              </a:rPr>
              <a:t>ang</a:t>
            </a:r>
            <a:r>
              <a:rPr lang="en-US" sz="2000" spc="5"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menunjukkan</a:t>
            </a:r>
            <a:r>
              <a:rPr lang="en-US" sz="2000" spc="30"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ada</a:t>
            </a:r>
            <a:r>
              <a:rPr lang="en-US" sz="2000" spc="-20" dirty="0" err="1">
                <a:effectLst/>
                <a:latin typeface="Times New Roman" panose="02020603050405020304" pitchFamily="18" charset="0"/>
                <a:ea typeface="Times New Roman" panose="02020603050405020304" pitchFamily="18" charset="0"/>
              </a:rPr>
              <a:t>n</a:t>
            </a:r>
            <a:r>
              <a:rPr lang="en-US" sz="2000" spc="-15" dirty="0" err="1">
                <a:effectLst/>
                <a:latin typeface="Times New Roman" panose="02020603050405020304" pitchFamily="18" charset="0"/>
                <a:ea typeface="Times New Roman" panose="02020603050405020304" pitchFamily="18" charset="0"/>
              </a:rPr>
              <a:t>y</a:t>
            </a:r>
            <a:r>
              <a:rPr lang="en-US" sz="2000" dirty="0" err="1">
                <a:effectLst/>
                <a:latin typeface="Times New Roman" panose="02020603050405020304" pitchFamily="18" charset="0"/>
                <a:ea typeface="Times New Roman" panose="02020603050405020304" pitchFamily="18" charset="0"/>
              </a:rPr>
              <a:t>a</a:t>
            </a:r>
            <a:r>
              <a:rPr lang="en-US" sz="2000" dirty="0">
                <a:effectLst/>
                <a:latin typeface="Times New Roman" panose="02020603050405020304" pitchFamily="18" charset="0"/>
                <a:ea typeface="Times New Roman" panose="02020603050405020304" pitchFamily="18" charset="0"/>
              </a:rPr>
              <a:t> p</a:t>
            </a:r>
            <a:r>
              <a:rPr lang="en-US" sz="2000" spc="-15" dirty="0">
                <a:effectLst/>
                <a:latin typeface="Times New Roman" panose="02020603050405020304" pitchFamily="18" charset="0"/>
                <a:ea typeface="Times New Roman" panose="02020603050405020304" pitchFamily="18" charset="0"/>
              </a:rPr>
              <a:t>r</a:t>
            </a:r>
            <a:r>
              <a:rPr lang="en-US" sz="2000" dirty="0">
                <a:effectLst/>
                <a:latin typeface="Times New Roman" panose="02020603050405020304" pitchFamily="18" charset="0"/>
                <a:ea typeface="Times New Roman" panose="02020603050405020304" pitchFamily="18" charset="0"/>
              </a:rPr>
              <a:t>ogram/</a:t>
            </a:r>
            <a:r>
              <a:rPr lang="en-US" sz="2000" spc="-20" dirty="0" err="1">
                <a:effectLst/>
                <a:latin typeface="Times New Roman" panose="02020603050405020304" pitchFamily="18" charset="0"/>
                <a:ea typeface="Times New Roman" panose="02020603050405020304" pitchFamily="18" charset="0"/>
              </a:rPr>
              <a:t>k</a:t>
            </a:r>
            <a:r>
              <a:rPr lang="en-US" sz="2000" dirty="0" err="1">
                <a:effectLst/>
                <a:latin typeface="Times New Roman" panose="02020603050405020304" pitchFamily="18" charset="0"/>
                <a:ea typeface="Times New Roman" panose="02020603050405020304" pitchFamily="18" charset="0"/>
              </a:rPr>
              <a:t>egiatan</a:t>
            </a:r>
            <a:r>
              <a:rPr lang="en-US" sz="2000" dirty="0">
                <a:effectLst/>
                <a:latin typeface="Times New Roman" panose="02020603050405020304" pitchFamily="18" charset="0"/>
                <a:ea typeface="Times New Roman" panose="02020603050405020304" pitchFamily="18" charset="0"/>
              </a:rPr>
              <a:t>/</a:t>
            </a:r>
            <a:r>
              <a:rPr lang="en-US" sz="2000" dirty="0" err="1">
                <a:effectLst/>
                <a:latin typeface="Times New Roman" panose="02020603050405020304" pitchFamily="18" charset="0"/>
                <a:ea typeface="Times New Roman" panose="02020603050405020304" pitchFamily="18" charset="0"/>
              </a:rPr>
              <a:t>pembelajaran</a:t>
            </a:r>
            <a:r>
              <a:rPr lang="en-US" sz="2000" spc="105" dirty="0">
                <a:effectLst/>
                <a:latin typeface="Times New Roman" panose="02020603050405020304" pitchFamily="18" charset="0"/>
                <a:ea typeface="Times New Roman" panose="02020603050405020304" pitchFamily="18" charset="0"/>
              </a:rPr>
              <a:t> </a:t>
            </a:r>
            <a:r>
              <a:rPr lang="en-US" sz="2000" spc="-20" dirty="0">
                <a:effectLst/>
                <a:latin typeface="Times New Roman" panose="02020603050405020304" pitchFamily="18" charset="0"/>
                <a:ea typeface="Times New Roman" panose="02020603050405020304" pitchFamily="18" charset="0"/>
              </a:rPr>
              <a:t>y</a:t>
            </a:r>
            <a:r>
              <a:rPr lang="en-US" sz="2000" dirty="0">
                <a:effectLst/>
                <a:latin typeface="Times New Roman" panose="02020603050405020304" pitchFamily="18" charset="0"/>
                <a:ea typeface="Times New Roman" panose="02020603050405020304" pitchFamily="18" charset="0"/>
              </a:rPr>
              <a:t>ang</a:t>
            </a:r>
            <a:r>
              <a:rPr lang="en-US" sz="2000" spc="5"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membangun</a:t>
            </a:r>
            <a:r>
              <a:rPr lang="en-US" sz="2000"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sikap</a:t>
            </a:r>
            <a:r>
              <a:rPr lang="en-US" sz="2000" spc="30"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mengha</a:t>
            </a:r>
            <a:r>
              <a:rPr lang="en-US" sz="2000" spc="-15" dirty="0" err="1">
                <a:effectLst/>
                <a:latin typeface="Times New Roman" panose="02020603050405020304" pitchFamily="18" charset="0"/>
                <a:ea typeface="Times New Roman" panose="02020603050405020304" pitchFamily="18" charset="0"/>
              </a:rPr>
              <a:t>r</a:t>
            </a:r>
            <a:r>
              <a:rPr lang="en-US" sz="2000" dirty="0" err="1">
                <a:effectLst/>
                <a:latin typeface="Times New Roman" panose="02020603050405020304" pitchFamily="18" charset="0"/>
                <a:ea typeface="Times New Roman" panose="02020603050405020304" pitchFamily="18" charset="0"/>
              </a:rPr>
              <a:t>gai</a:t>
            </a:r>
            <a:r>
              <a:rPr lang="en-US" sz="2000" dirty="0">
                <a:effectLst/>
                <a:latin typeface="Times New Roman" panose="02020603050405020304" pitchFamily="18" charset="0"/>
                <a:ea typeface="Times New Roman" panose="02020603050405020304" pitchFamily="18" charset="0"/>
              </a:rPr>
              <a:t> </a:t>
            </a:r>
            <a:r>
              <a:rPr lang="en-US" sz="2000" spc="-25" dirty="0" err="1">
                <a:effectLst/>
                <a:latin typeface="Times New Roman" panose="02020603050405020304" pitchFamily="18" charset="0"/>
                <a:ea typeface="Times New Roman" panose="02020603050405020304" pitchFamily="18" charset="0"/>
              </a:rPr>
              <a:t>k</a:t>
            </a:r>
            <a:r>
              <a:rPr lang="en-US" sz="2000" dirty="0" err="1">
                <a:effectLst/>
                <a:latin typeface="Times New Roman" panose="02020603050405020304" pitchFamily="18" charset="0"/>
                <a:ea typeface="Times New Roman" panose="02020603050405020304" pitchFamily="18" charset="0"/>
              </a:rPr>
              <a:t>eberagaman</a:t>
            </a:r>
            <a:r>
              <a:rPr lang="en-US" sz="2000" dirty="0">
                <a:effectLst/>
                <a:latin typeface="Times New Roman" panose="02020603050405020304" pitchFamily="18" charset="0"/>
                <a:ea typeface="Times New Roman" panose="02020603050405020304" pitchFamily="18" charset="0"/>
              </a:rPr>
              <a:t> </a:t>
            </a:r>
            <a:r>
              <a:rPr lang="en-US" sz="2000" spc="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murid, </a:t>
            </a:r>
            <a:r>
              <a:rPr lang="en-US" sz="2000" spc="70"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sepe</a:t>
            </a:r>
            <a:r>
              <a:rPr lang="en-US" sz="2000" spc="30" dirty="0" err="1">
                <a:effectLst/>
                <a:latin typeface="Times New Roman" panose="02020603050405020304" pitchFamily="18" charset="0"/>
                <a:ea typeface="Times New Roman" panose="02020603050405020304" pitchFamily="18" charset="0"/>
              </a:rPr>
              <a:t>r</a:t>
            </a:r>
            <a:r>
              <a:rPr lang="en-US" sz="2000" dirty="0" err="1">
                <a:effectLst/>
                <a:latin typeface="Times New Roman" panose="02020603050405020304" pitchFamily="18" charset="0"/>
                <a:ea typeface="Times New Roman" panose="02020603050405020304" pitchFamily="18" charset="0"/>
              </a:rPr>
              <a:t>ti</a:t>
            </a:r>
            <a:r>
              <a:rPr lang="en-US" sz="2000" dirty="0">
                <a:effectLst/>
                <a:latin typeface="Times New Roman" panose="02020603050405020304" pitchFamily="18" charset="0"/>
                <a:ea typeface="Times New Roman" panose="02020603050405020304" pitchFamily="18" charset="0"/>
              </a:rPr>
              <a:t>: </a:t>
            </a:r>
            <a:r>
              <a:rPr lang="en-US" sz="2000" spc="70" dirty="0">
                <a:effectLst/>
                <a:latin typeface="Times New Roman" panose="02020603050405020304" pitchFamily="18" charset="0"/>
                <a:ea typeface="Times New Roman" panose="02020603050405020304" pitchFamily="18" charset="0"/>
              </a:rPr>
              <a:t> </a:t>
            </a:r>
            <a:r>
              <a:rPr lang="en-US" sz="2000" b="1" spc="-20" dirty="0" err="1">
                <a:effectLst/>
                <a:latin typeface="Times New Roman" panose="02020603050405020304" pitchFamily="18" charset="0"/>
                <a:ea typeface="Times New Roman" panose="02020603050405020304" pitchFamily="18" charset="0"/>
              </a:rPr>
              <a:t>k</a:t>
            </a:r>
            <a:r>
              <a:rPr lang="en-US" sz="2000" b="1" dirty="0" err="1">
                <a:effectLst/>
                <a:latin typeface="Times New Roman" panose="02020603050405020304" pitchFamily="18" charset="0"/>
                <a:ea typeface="Times New Roman" panose="02020603050405020304" pitchFamily="18" charset="0"/>
              </a:rPr>
              <a:t>egiatan</a:t>
            </a:r>
            <a:r>
              <a:rPr lang="en-US" sz="2000" b="1" dirty="0">
                <a:effectLst/>
                <a:latin typeface="Times New Roman" panose="02020603050405020304" pitchFamily="18" charset="0"/>
                <a:ea typeface="Times New Roman" panose="02020603050405020304" pitchFamily="18" charset="0"/>
              </a:rPr>
              <a:t> </a:t>
            </a:r>
            <a:r>
              <a:rPr lang="en-US" sz="2000" b="1" spc="70" dirty="0">
                <a:effectLst/>
                <a:latin typeface="Times New Roman" panose="02020603050405020304" pitchFamily="18" charset="0"/>
                <a:ea typeface="Times New Roman" panose="02020603050405020304" pitchFamily="18" charset="0"/>
              </a:rPr>
              <a:t> </a:t>
            </a:r>
            <a:r>
              <a:rPr lang="en-US" sz="2000" b="1" spc="-20" dirty="0">
                <a:effectLst/>
                <a:latin typeface="Times New Roman" panose="02020603050405020304" pitchFamily="18" charset="0"/>
                <a:ea typeface="Times New Roman" panose="02020603050405020304" pitchFamily="18" charset="0"/>
              </a:rPr>
              <a:t>f</a:t>
            </a:r>
            <a:r>
              <a:rPr lang="en-US" sz="2000" b="1" dirty="0">
                <a:effectLst/>
                <a:latin typeface="Times New Roman" panose="02020603050405020304" pitchFamily="18" charset="0"/>
                <a:ea typeface="Times New Roman" panose="02020603050405020304" pitchFamily="18" charset="0"/>
              </a:rPr>
              <a:t>esti</a:t>
            </a:r>
            <a:r>
              <a:rPr lang="en-US" sz="2000" b="1" spc="-15" dirty="0">
                <a:effectLst/>
                <a:latin typeface="Times New Roman" panose="02020603050405020304" pitchFamily="18" charset="0"/>
                <a:ea typeface="Times New Roman" panose="02020603050405020304" pitchFamily="18" charset="0"/>
              </a:rPr>
              <a:t>v</a:t>
            </a:r>
            <a:r>
              <a:rPr lang="en-US" sz="2000" b="1" dirty="0">
                <a:effectLst/>
                <a:latin typeface="Times New Roman" panose="02020603050405020304" pitchFamily="18" charset="0"/>
                <a:ea typeface="Times New Roman" panose="02020603050405020304" pitchFamily="18" charset="0"/>
              </a:rPr>
              <a:t>al </a:t>
            </a:r>
            <a:r>
              <a:rPr lang="en-US" sz="2000" b="1" spc="70" dirty="0">
                <a:effectLst/>
                <a:latin typeface="Times New Roman" panose="02020603050405020304" pitchFamily="18" charset="0"/>
                <a:ea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rPr>
              <a:t>bud</a:t>
            </a:r>
            <a:r>
              <a:rPr lang="en-US" sz="2000" b="1" spc="-25" dirty="0" err="1">
                <a:effectLst/>
                <a:latin typeface="Times New Roman" panose="02020603050405020304" pitchFamily="18" charset="0"/>
                <a:ea typeface="Times New Roman" panose="02020603050405020304" pitchFamily="18" charset="0"/>
              </a:rPr>
              <a:t>a</a:t>
            </a:r>
            <a:r>
              <a:rPr lang="en-US" sz="2000" b="1" spc="-20" dirty="0" err="1">
                <a:effectLst/>
                <a:latin typeface="Times New Roman" panose="02020603050405020304" pitchFamily="18" charset="0"/>
                <a:ea typeface="Times New Roman" panose="02020603050405020304" pitchFamily="18" charset="0"/>
              </a:rPr>
              <a:t>y</a:t>
            </a:r>
            <a:r>
              <a:rPr lang="en-US" sz="2000" b="1" dirty="0" err="1">
                <a:effectLst/>
                <a:latin typeface="Times New Roman" panose="02020603050405020304" pitchFamily="18" charset="0"/>
                <a:ea typeface="Times New Roman" panose="02020603050405020304" pitchFamily="18" charset="0"/>
              </a:rPr>
              <a:t>a</a:t>
            </a:r>
            <a:r>
              <a:rPr lang="en-US" sz="2000" b="1" dirty="0">
                <a:effectLst/>
                <a:latin typeface="Times New Roman" panose="02020603050405020304" pitchFamily="18" charset="0"/>
                <a:ea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rPr>
              <a:t>pe</a:t>
            </a:r>
            <a:r>
              <a:rPr lang="en-US" sz="2000" b="1" spc="30" dirty="0" err="1">
                <a:effectLst/>
                <a:latin typeface="Times New Roman" panose="02020603050405020304" pitchFamily="18" charset="0"/>
                <a:ea typeface="Times New Roman" panose="02020603050405020304" pitchFamily="18" charset="0"/>
              </a:rPr>
              <a:t>r</a:t>
            </a:r>
            <a:r>
              <a:rPr lang="en-US" sz="2000" b="1" dirty="0" err="1">
                <a:effectLst/>
                <a:latin typeface="Times New Roman" panose="02020603050405020304" pitchFamily="18" charset="0"/>
                <a:ea typeface="Times New Roman" panose="02020603050405020304" pitchFamily="18" charset="0"/>
              </a:rPr>
              <a:t>tandingan</a:t>
            </a:r>
            <a:r>
              <a:rPr lang="en-US" sz="2000" b="1" dirty="0">
                <a:effectLst/>
                <a:latin typeface="Times New Roman" panose="02020603050405020304" pitchFamily="18" charset="0"/>
                <a:ea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rPr>
              <a:t>antar</a:t>
            </a:r>
            <a:r>
              <a:rPr lang="en-US" sz="2000" b="1" spc="180" dirty="0">
                <a:effectLst/>
                <a:latin typeface="Times New Roman" panose="02020603050405020304" pitchFamily="18" charset="0"/>
                <a:ea typeface="Times New Roman" panose="02020603050405020304" pitchFamily="18" charset="0"/>
              </a:rPr>
              <a:t> </a:t>
            </a:r>
            <a:r>
              <a:rPr lang="en-US" sz="2000" b="1" spc="-20" dirty="0" err="1">
                <a:effectLst/>
                <a:latin typeface="Times New Roman" panose="02020603050405020304" pitchFamily="18" charset="0"/>
                <a:ea typeface="Times New Roman" panose="02020603050405020304" pitchFamily="18" charset="0"/>
              </a:rPr>
              <a:t>k</a:t>
            </a:r>
            <a:r>
              <a:rPr lang="en-US" sz="2000" b="1" dirty="0" err="1">
                <a:effectLst/>
                <a:latin typeface="Times New Roman" panose="02020603050405020304" pitchFamily="18" charset="0"/>
                <a:ea typeface="Times New Roman" panose="02020603050405020304" pitchFamily="18" charset="0"/>
              </a:rPr>
              <a:t>elas</a:t>
            </a:r>
            <a:r>
              <a:rPr lang="en-US" sz="2000" b="1" dirty="0">
                <a:effectLst/>
                <a:latin typeface="Times New Roman" panose="02020603050405020304" pitchFamily="18" charset="0"/>
                <a:ea typeface="Times New Roman" panose="02020603050405020304" pitchFamily="18" charset="0"/>
              </a:rPr>
              <a:t>  (class  meeting),  </a:t>
            </a:r>
            <a:r>
              <a:rPr lang="en-US" sz="2000" b="1" dirty="0" err="1">
                <a:effectLst/>
                <a:latin typeface="Times New Roman" panose="02020603050405020304" pitchFamily="18" charset="0"/>
                <a:ea typeface="Times New Roman" panose="02020603050405020304" pitchFamily="18" charset="0"/>
              </a:rPr>
              <a:t>saling</a:t>
            </a:r>
            <a:r>
              <a:rPr lang="en-US" sz="2000" b="1" dirty="0">
                <a:effectLst/>
                <a:latin typeface="Times New Roman" panose="02020603050405020304" pitchFamily="18" charset="0"/>
                <a:ea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rPr>
              <a:t>kunjung</a:t>
            </a:r>
            <a:r>
              <a:rPr lang="en-US" sz="2000" b="1" dirty="0">
                <a:effectLst/>
                <a:latin typeface="Times New Roman" panose="02020603050405020304" pitchFamily="18" charset="0"/>
                <a:ea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rPr>
              <a:t>dengan</a:t>
            </a:r>
            <a:r>
              <a:rPr lang="en-US" sz="2000" b="1" spc="190" dirty="0">
                <a:effectLst/>
                <a:latin typeface="Times New Roman" panose="02020603050405020304" pitchFamily="18" charset="0"/>
                <a:ea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rPr>
              <a:t>se</a:t>
            </a:r>
            <a:r>
              <a:rPr lang="en-US" sz="2000" b="1" spc="-20" dirty="0" err="1">
                <a:effectLst/>
                <a:latin typeface="Times New Roman" panose="02020603050405020304" pitchFamily="18" charset="0"/>
                <a:ea typeface="Times New Roman" panose="02020603050405020304" pitchFamily="18" charset="0"/>
              </a:rPr>
              <a:t>k</a:t>
            </a:r>
            <a:r>
              <a:rPr lang="en-US" sz="2000" b="1" dirty="0" err="1">
                <a:effectLst/>
                <a:latin typeface="Times New Roman" panose="02020603050405020304" pitchFamily="18" charset="0"/>
                <a:ea typeface="Times New Roman" panose="02020603050405020304" pitchFamily="18" charset="0"/>
              </a:rPr>
              <a:t>olah</a:t>
            </a:r>
            <a:r>
              <a:rPr lang="en-US" sz="2000" b="1" dirty="0">
                <a:effectLst/>
                <a:latin typeface="Times New Roman" panose="02020603050405020304" pitchFamily="18" charset="0"/>
                <a:ea typeface="Times New Roman" panose="02020603050405020304" pitchFamily="18" charset="0"/>
              </a:rPr>
              <a:t>  lain,</a:t>
            </a:r>
            <a:r>
              <a:rPr lang="en-US" sz="2000" dirty="0">
                <a:effectLst/>
                <a:latin typeface="Times New Roman" panose="02020603050405020304" pitchFamily="18" charset="0"/>
                <a:ea typeface="Times New Roman" panose="02020603050405020304" pitchFamily="18" charset="0"/>
              </a:rPr>
              <a:t>  dan </a:t>
            </a:r>
            <a:r>
              <a:rPr lang="en-US" sz="2000" dirty="0" err="1">
                <a:effectLst/>
                <a:latin typeface="Times New Roman" panose="02020603050405020304" pitchFamily="18" charset="0"/>
                <a:ea typeface="Times New Roman" panose="02020603050405020304" pitchFamily="18" charset="0"/>
              </a:rPr>
              <a:t>sebagai</a:t>
            </a:r>
            <a:r>
              <a:rPr lang="en-US" sz="2000" spc="-20" dirty="0" err="1">
                <a:effectLst/>
                <a:latin typeface="Times New Roman" panose="02020603050405020304" pitchFamily="18" charset="0"/>
                <a:ea typeface="Times New Roman" panose="02020603050405020304" pitchFamily="18" charset="0"/>
              </a:rPr>
              <a:t>n</a:t>
            </a:r>
            <a:r>
              <a:rPr lang="en-US" sz="2000" spc="-15" dirty="0" err="1">
                <a:effectLst/>
                <a:latin typeface="Times New Roman" panose="02020603050405020304" pitchFamily="18" charset="0"/>
                <a:ea typeface="Times New Roman" panose="02020603050405020304" pitchFamily="18" charset="0"/>
              </a:rPr>
              <a:t>y</a:t>
            </a:r>
            <a:r>
              <a:rPr lang="en-US" sz="2000" dirty="0" err="1">
                <a:effectLst/>
                <a:latin typeface="Times New Roman" panose="02020603050405020304" pitchFamily="18" charset="0"/>
                <a:ea typeface="Times New Roman" panose="02020603050405020304" pitchFamily="18" charset="0"/>
              </a:rPr>
              <a:t>a</a:t>
            </a:r>
            <a:endParaRPr lang="en-US" sz="2000" dirty="0">
              <a:effectLst/>
              <a:latin typeface="Times New Roman" panose="02020603050405020304" pitchFamily="18" charset="0"/>
              <a:ea typeface="Times New Roman" panose="02020603050405020304" pitchFamily="18" charset="0"/>
            </a:endParaRPr>
          </a:p>
          <a:p>
            <a:endParaRPr lang="en-US" sz="2000" dirty="0">
              <a:effectLst/>
              <a:latin typeface="Times New Roman" panose="02020603050405020304" pitchFamily="18" charset="0"/>
              <a:ea typeface="Times New Roman" panose="02020603050405020304" pitchFamily="18" charset="0"/>
            </a:endParaRPr>
          </a:p>
          <a:p>
            <a:r>
              <a:rPr lang="en-ID" sz="2000" b="1" dirty="0" err="1">
                <a:latin typeface="Times New Roman" panose="02020603050405020304" pitchFamily="18" charset="0"/>
                <a:ea typeface="Calibri" panose="020F0502020204030204" pitchFamily="34" charset="0"/>
                <a:cs typeface="Times New Roman" panose="02020603050405020304" pitchFamily="18" charset="0"/>
              </a:rPr>
              <a:t>W</a:t>
            </a:r>
            <a:r>
              <a:rPr lang="en-ID" sz="2000" b="1" dirty="0" err="1">
                <a:effectLst/>
                <a:latin typeface="Times New Roman" panose="02020603050405020304" pitchFamily="18" charset="0"/>
                <a:ea typeface="Calibri" panose="020F0502020204030204" pitchFamily="34" charset="0"/>
                <a:cs typeface="Times New Roman" panose="02020603050405020304" pitchFamily="18" charset="0"/>
              </a:rPr>
              <a:t>awancara</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dengan</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minimal 3 murid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mereka</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dapat</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menceritakan</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contoh-contoh</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sikap</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menghargai</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keberagaman</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antar</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murid yang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diterapkan</a:t>
            </a:r>
            <a:r>
              <a:rPr lang="en-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000" dirty="0" err="1">
                <a:effectLst/>
                <a:latin typeface="Times New Roman" panose="02020603050405020304" pitchFamily="18" charset="0"/>
                <a:ea typeface="Calibri" panose="020F0502020204030204" pitchFamily="34" charset="0"/>
                <a:cs typeface="Times New Roman" panose="02020603050405020304" pitchFamily="18" charset="0"/>
              </a:rPr>
              <a:t>sekolah</a:t>
            </a:r>
            <a:endParaRPr lang="en-US" sz="2000"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AE016842-BE64-F145-9051-95648362B089}"/>
              </a:ext>
            </a:extLst>
          </p:cNvPr>
          <p:cNvSpPr txBox="1"/>
          <p:nvPr/>
        </p:nvSpPr>
        <p:spPr>
          <a:xfrm>
            <a:off x="6373930" y="6048323"/>
            <a:ext cx="5682763" cy="646331"/>
          </a:xfrm>
          <a:prstGeom prst="rect">
            <a:avLst/>
          </a:prstGeom>
          <a:solidFill>
            <a:schemeClr val="tx2">
              <a:lumMod val="20000"/>
              <a:lumOff val="80000"/>
            </a:schemeClr>
          </a:solidFill>
        </p:spPr>
        <p:txBody>
          <a:bodyPr wrap="square">
            <a:spAutoFit/>
          </a:bodyPr>
          <a:lstStyle/>
          <a:p>
            <a:r>
              <a:rPr lang="en-ID" b="1" dirty="0" err="1">
                <a:latin typeface="Times New Roman" panose="02020603050405020304" pitchFamily="18" charset="0"/>
                <a:ea typeface="Calibri" panose="020F0502020204030204" pitchFamily="34" charset="0"/>
                <a:cs typeface="Times New Roman" panose="02020603050405020304" pitchFamily="18" charset="0"/>
              </a:rPr>
              <a:t>O</a:t>
            </a:r>
            <a:r>
              <a:rPr lang="en-ID" b="1" dirty="0" err="1">
                <a:effectLst/>
                <a:latin typeface="Times New Roman" panose="02020603050405020304" pitchFamily="18" charset="0"/>
                <a:ea typeface="Calibri" panose="020F0502020204030204" pitchFamily="34" charset="0"/>
                <a:cs typeface="Times New Roman" panose="02020603050405020304" pitchFamily="18" charset="0"/>
              </a:rPr>
              <a:t>bservasi</a:t>
            </a:r>
            <a:r>
              <a:rPr lang="en-ID" dirty="0">
                <a:effectLst/>
                <a:latin typeface="Times New Roman" panose="02020603050405020304" pitchFamily="18" charset="0"/>
                <a:ea typeface="Calibri" panose="020F0502020204030204" pitchFamily="34" charset="0"/>
                <a:cs typeface="Times New Roman" panose="02020603050405020304" pitchFamily="18" charset="0"/>
              </a:rPr>
              <a:t> </a:t>
            </a:r>
            <a:r>
              <a:rPr lang="en-ID" dirty="0" err="1">
                <a:effectLst/>
                <a:latin typeface="Times New Roman" panose="02020603050405020304" pitchFamily="18" charset="0"/>
                <a:ea typeface="Calibri" panose="020F0502020204030204" pitchFamily="34" charset="0"/>
                <a:cs typeface="Times New Roman" panose="02020603050405020304" pitchFamily="18" charset="0"/>
              </a:rPr>
              <a:t>ditemukan</a:t>
            </a:r>
            <a:r>
              <a:rPr lang="en-ID" dirty="0">
                <a:effectLst/>
                <a:latin typeface="Times New Roman" panose="02020603050405020304" pitchFamily="18" charset="0"/>
                <a:ea typeface="Calibri" panose="020F0502020204030204" pitchFamily="34" charset="0"/>
                <a:cs typeface="Times New Roman" panose="02020603050405020304" pitchFamily="18" charset="0"/>
              </a:rPr>
              <a:t> </a:t>
            </a:r>
            <a:r>
              <a:rPr lang="en-ID" dirty="0" err="1">
                <a:effectLst/>
                <a:latin typeface="Times New Roman" panose="02020603050405020304" pitchFamily="18" charset="0"/>
                <a:ea typeface="Calibri" panose="020F0502020204030204" pitchFamily="34" charset="0"/>
                <a:cs typeface="Times New Roman" panose="02020603050405020304" pitchFamily="18" charset="0"/>
              </a:rPr>
              <a:t>fakta</a:t>
            </a:r>
            <a:r>
              <a:rPr lang="en-ID" dirty="0">
                <a:effectLst/>
                <a:latin typeface="Times New Roman" panose="02020603050405020304" pitchFamily="18" charset="0"/>
                <a:ea typeface="Calibri" panose="020F0502020204030204" pitchFamily="34" charset="0"/>
                <a:cs typeface="Times New Roman" panose="02020603050405020304" pitchFamily="18" charset="0"/>
              </a:rPr>
              <a:t> </a:t>
            </a:r>
            <a:r>
              <a:rPr lang="en-ID" dirty="0" err="1">
                <a:effectLst/>
                <a:latin typeface="Times New Roman" panose="02020603050405020304" pitchFamily="18" charset="0"/>
                <a:ea typeface="Calibri" panose="020F0502020204030204" pitchFamily="34" charset="0"/>
                <a:cs typeface="Times New Roman" panose="02020603050405020304" pitchFamily="18" charset="0"/>
              </a:rPr>
              <a:t>bahwa</a:t>
            </a:r>
            <a:r>
              <a:rPr lang="en-ID" dirty="0">
                <a:effectLst/>
                <a:latin typeface="Times New Roman" panose="02020603050405020304" pitchFamily="18" charset="0"/>
                <a:ea typeface="Calibri" panose="020F0502020204030204" pitchFamily="34" charset="0"/>
                <a:cs typeface="Times New Roman" panose="02020603050405020304" pitchFamily="18" charset="0"/>
              </a:rPr>
              <a:t> </a:t>
            </a:r>
            <a:r>
              <a:rPr lang="en-ID" dirty="0" err="1">
                <a:effectLst/>
                <a:latin typeface="Times New Roman" panose="02020603050405020304" pitchFamily="18" charset="0"/>
                <a:ea typeface="Calibri" panose="020F0502020204030204" pitchFamily="34" charset="0"/>
                <a:cs typeface="Times New Roman" panose="02020603050405020304" pitchFamily="18" charset="0"/>
              </a:rPr>
              <a:t>sekolah</a:t>
            </a:r>
            <a:r>
              <a:rPr lang="en-ID" dirty="0">
                <a:effectLst/>
                <a:latin typeface="Times New Roman" panose="02020603050405020304" pitchFamily="18" charset="0"/>
                <a:ea typeface="Calibri" panose="020F0502020204030204" pitchFamily="34" charset="0"/>
                <a:cs typeface="Times New Roman" panose="02020603050405020304" pitchFamily="18" charset="0"/>
              </a:rPr>
              <a:t> </a:t>
            </a:r>
            <a:r>
              <a:rPr lang="en-ID" dirty="0" err="1">
                <a:effectLst/>
                <a:latin typeface="Times New Roman" panose="02020603050405020304" pitchFamily="18" charset="0"/>
                <a:ea typeface="Calibri" panose="020F0502020204030204" pitchFamily="34" charset="0"/>
                <a:cs typeface="Times New Roman" panose="02020603050405020304" pitchFamily="18" charset="0"/>
              </a:rPr>
              <a:t>membangun</a:t>
            </a:r>
            <a:r>
              <a:rPr lang="en-ID" dirty="0">
                <a:effectLst/>
                <a:latin typeface="Times New Roman" panose="02020603050405020304" pitchFamily="18" charset="0"/>
                <a:ea typeface="Calibri" panose="020F0502020204030204" pitchFamily="34" charset="0"/>
                <a:cs typeface="Times New Roman" panose="02020603050405020304" pitchFamily="18" charset="0"/>
              </a:rPr>
              <a:t> </a:t>
            </a:r>
            <a:r>
              <a:rPr lang="en-ID" dirty="0" err="1">
                <a:effectLst/>
                <a:latin typeface="Times New Roman" panose="02020603050405020304" pitchFamily="18" charset="0"/>
                <a:ea typeface="Calibri" panose="020F0502020204030204" pitchFamily="34" charset="0"/>
                <a:cs typeface="Times New Roman" panose="02020603050405020304" pitchFamily="18" charset="0"/>
              </a:rPr>
              <a:t>sikap</a:t>
            </a:r>
            <a:r>
              <a:rPr lang="en-ID" dirty="0">
                <a:effectLst/>
                <a:latin typeface="Times New Roman" panose="02020603050405020304" pitchFamily="18" charset="0"/>
                <a:ea typeface="Calibri" panose="020F0502020204030204" pitchFamily="34" charset="0"/>
                <a:cs typeface="Times New Roman" panose="02020603050405020304" pitchFamily="18" charset="0"/>
              </a:rPr>
              <a:t> </a:t>
            </a:r>
            <a:r>
              <a:rPr lang="en-ID" dirty="0" err="1">
                <a:effectLst/>
                <a:latin typeface="Times New Roman" panose="02020603050405020304" pitchFamily="18" charset="0"/>
                <a:ea typeface="Calibri" panose="020F0502020204030204" pitchFamily="34" charset="0"/>
                <a:cs typeface="Times New Roman" panose="02020603050405020304" pitchFamily="18" charset="0"/>
              </a:rPr>
              <a:t>menghargai</a:t>
            </a:r>
            <a:r>
              <a:rPr lang="en-ID" dirty="0">
                <a:effectLst/>
                <a:latin typeface="Times New Roman" panose="02020603050405020304" pitchFamily="18" charset="0"/>
                <a:ea typeface="Calibri" panose="020F0502020204030204" pitchFamily="34" charset="0"/>
                <a:cs typeface="Times New Roman" panose="02020603050405020304" pitchFamily="18" charset="0"/>
              </a:rPr>
              <a:t> </a:t>
            </a:r>
            <a:r>
              <a:rPr lang="en-ID" dirty="0" err="1">
                <a:effectLst/>
                <a:latin typeface="Times New Roman" panose="02020603050405020304" pitchFamily="18" charset="0"/>
                <a:ea typeface="Calibri" panose="020F0502020204030204" pitchFamily="34" charset="0"/>
                <a:cs typeface="Times New Roman" panose="02020603050405020304" pitchFamily="18" charset="0"/>
              </a:rPr>
              <a:t>keberagaman</a:t>
            </a:r>
            <a:r>
              <a:rPr lang="en-ID" dirty="0">
                <a:effectLst/>
                <a:latin typeface="Times New Roman" panose="02020603050405020304" pitchFamily="18" charset="0"/>
                <a:ea typeface="Calibri" panose="020F0502020204030204" pitchFamily="34" charset="0"/>
                <a:cs typeface="Times New Roman" panose="02020603050405020304" pitchFamily="18" charset="0"/>
              </a:rPr>
              <a:t> murid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64704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52623" y="46676"/>
            <a:ext cx="10228521"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4250893" cy="1015663"/>
          </a:xfrm>
          <a:prstGeom prst="rect">
            <a:avLst/>
          </a:prstGeom>
        </p:spPr>
        <p:txBody>
          <a:bodyPr wrap="square">
            <a:spAutoFit/>
          </a:bodyPr>
          <a:lstStyle/>
          <a:p>
            <a:r>
              <a:rPr lang="en-US" sz="2000" b="1" dirty="0">
                <a:solidFill>
                  <a:schemeClr val="bg1"/>
                </a:solidFill>
              </a:rPr>
              <a:t>10.2. </a:t>
            </a:r>
            <a:r>
              <a:rPr lang="en-US" sz="2000" b="1" dirty="0" err="1">
                <a:solidFill>
                  <a:schemeClr val="bg1"/>
                </a:solidFill>
              </a:rPr>
              <a:t>Mengenali</a:t>
            </a:r>
            <a:r>
              <a:rPr lang="en-US" sz="2000" b="1" dirty="0">
                <a:solidFill>
                  <a:schemeClr val="bg1"/>
                </a:solidFill>
              </a:rPr>
              <a:t> </a:t>
            </a:r>
            <a:r>
              <a:rPr lang="en-US" sz="2000" b="1" dirty="0" err="1">
                <a:solidFill>
                  <a:schemeClr val="bg1"/>
                </a:solidFill>
              </a:rPr>
              <a:t>keberagaman</a:t>
            </a:r>
            <a:r>
              <a:rPr lang="en-US" sz="2000" b="1" dirty="0">
                <a:solidFill>
                  <a:schemeClr val="bg1"/>
                </a:solidFill>
              </a:rPr>
              <a:t> </a:t>
            </a:r>
            <a:r>
              <a:rPr lang="en-US" sz="2000" b="1" dirty="0" err="1">
                <a:solidFill>
                  <a:schemeClr val="bg1"/>
                </a:solidFill>
              </a:rPr>
              <a:t>profil</a:t>
            </a:r>
            <a:r>
              <a:rPr lang="en-US" sz="2000" b="1" dirty="0">
                <a:solidFill>
                  <a:schemeClr val="bg1"/>
                </a:solidFill>
              </a:rPr>
              <a:t> guru, </a:t>
            </a:r>
            <a:r>
              <a:rPr lang="en-US" sz="2000" b="1" dirty="0" err="1">
                <a:solidFill>
                  <a:schemeClr val="bg1"/>
                </a:solidFill>
              </a:rPr>
              <a:t>tenaga</a:t>
            </a:r>
            <a:r>
              <a:rPr lang="en-US" sz="2000" b="1" dirty="0">
                <a:solidFill>
                  <a:schemeClr val="bg1"/>
                </a:solidFill>
              </a:rPr>
              <a:t> </a:t>
            </a:r>
            <a:r>
              <a:rPr lang="en-US" sz="2000" b="1" dirty="0" err="1">
                <a:solidFill>
                  <a:schemeClr val="bg1"/>
                </a:solidFill>
              </a:rPr>
              <a:t>kependidikan</a:t>
            </a:r>
            <a:r>
              <a:rPr lang="en-US" sz="2000" b="1" dirty="0">
                <a:solidFill>
                  <a:schemeClr val="bg1"/>
                </a:solidFill>
              </a:rPr>
              <a:t> dan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477252" y="5349190"/>
            <a:ext cx="5290861" cy="70788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53975" lvl="1"/>
            <a:r>
              <a:rPr lang="en-US" sz="2000" dirty="0">
                <a:solidFill>
                  <a:schemeClr val="tx1"/>
                </a:solidFill>
              </a:rPr>
              <a:t>Hasil </a:t>
            </a:r>
            <a:r>
              <a:rPr lang="en-US" sz="2000" dirty="0" err="1">
                <a:solidFill>
                  <a:schemeClr val="tx1"/>
                </a:solidFill>
              </a:rPr>
              <a:t>asesmen</a:t>
            </a:r>
            <a:r>
              <a:rPr lang="en-US" sz="2000" dirty="0">
                <a:solidFill>
                  <a:schemeClr val="tx1"/>
                </a:solidFill>
              </a:rPr>
              <a:t> diagnostic </a:t>
            </a:r>
            <a:r>
              <a:rPr lang="en-US" sz="2000" dirty="0" err="1">
                <a:solidFill>
                  <a:schemeClr val="tx1"/>
                </a:solidFill>
              </a:rPr>
              <a:t>peserta</a:t>
            </a:r>
            <a:r>
              <a:rPr lang="en-US" sz="2000" dirty="0">
                <a:solidFill>
                  <a:schemeClr val="tx1"/>
                </a:solidFill>
              </a:rPr>
              <a:t> </a:t>
            </a:r>
            <a:r>
              <a:rPr lang="en-US" sz="2000" dirty="0" err="1">
                <a:solidFill>
                  <a:schemeClr val="tx1"/>
                </a:solidFill>
              </a:rPr>
              <a:t>didik</a:t>
            </a:r>
            <a:endParaRPr lang="en-US" sz="2000" dirty="0">
              <a:solidFill>
                <a:schemeClr val="tx1"/>
              </a:solidFill>
            </a:endParaRPr>
          </a:p>
        </p:txBody>
      </p:sp>
      <p:sp>
        <p:nvSpPr>
          <p:cNvPr id="3" name="Rectangle 2">
            <a:extLst>
              <a:ext uri="{FF2B5EF4-FFF2-40B4-BE49-F238E27FC236}">
                <a16:creationId xmlns:a16="http://schemas.microsoft.com/office/drawing/2014/main" id="{E591C3A5-CB48-277D-5F9C-2E9F03316A29}"/>
              </a:ext>
            </a:extLst>
          </p:cNvPr>
          <p:cNvSpPr/>
          <p:nvPr/>
        </p:nvSpPr>
        <p:spPr>
          <a:xfrm>
            <a:off x="135056" y="2668684"/>
            <a:ext cx="6265744" cy="227754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sz="2000" b="1" dirty="0" err="1"/>
              <a:t>mengenali</a:t>
            </a:r>
            <a:r>
              <a:rPr lang="en-US" sz="2000" b="1" dirty="0"/>
              <a:t> </a:t>
            </a:r>
            <a:r>
              <a:rPr lang="en-US" sz="2000" b="1" dirty="0" err="1"/>
              <a:t>keberagaman</a:t>
            </a:r>
            <a:r>
              <a:rPr lang="en-US" sz="2000" b="1" dirty="0"/>
              <a:t>  </a:t>
            </a:r>
            <a:r>
              <a:rPr lang="en-US" sz="2000" b="1" dirty="0" err="1"/>
              <a:t>profil</a:t>
            </a:r>
            <a:r>
              <a:rPr lang="en-US" sz="2000" b="1" dirty="0"/>
              <a:t>  guru,  </a:t>
            </a:r>
            <a:r>
              <a:rPr lang="en-US" sz="2000" b="1" dirty="0" err="1"/>
              <a:t>tenaga</a:t>
            </a:r>
            <a:r>
              <a:rPr lang="en-US" sz="2000" b="1" dirty="0"/>
              <a:t>  </a:t>
            </a:r>
            <a:r>
              <a:rPr lang="en-US" sz="2000" b="1" dirty="0" err="1"/>
              <a:t>kependidikan</a:t>
            </a:r>
            <a:r>
              <a:rPr lang="en-US" sz="2000" b="1" dirty="0"/>
              <a:t>, dan  murid</a:t>
            </a:r>
            <a:r>
              <a:rPr lang="en-US" sz="2000" dirty="0"/>
              <a:t>.  </a:t>
            </a:r>
            <a:r>
              <a:rPr lang="en-US" sz="2000" dirty="0" err="1"/>
              <a:t>Indikator</a:t>
            </a:r>
            <a:r>
              <a:rPr lang="en-US" sz="2000" dirty="0"/>
              <a:t>  </a:t>
            </a:r>
            <a:r>
              <a:rPr lang="en-US" sz="2000" dirty="0" err="1"/>
              <a:t>ini</a:t>
            </a:r>
            <a:r>
              <a:rPr lang="en-US" sz="2000" dirty="0"/>
              <a:t> </a:t>
            </a:r>
            <a:r>
              <a:rPr lang="en-US" sz="2000" dirty="0" err="1"/>
              <a:t>mengukur</a:t>
            </a:r>
            <a:r>
              <a:rPr lang="en-US" sz="2000" dirty="0"/>
              <a:t> </a:t>
            </a:r>
            <a:r>
              <a:rPr lang="en-US" sz="2000" dirty="0" err="1"/>
              <a:t>kinerja</a:t>
            </a:r>
            <a:r>
              <a:rPr lang="en-US" sz="2000" dirty="0"/>
              <a:t>   </a:t>
            </a:r>
            <a:r>
              <a:rPr lang="en-US" sz="2000" dirty="0" err="1"/>
              <a:t>sekolah</a:t>
            </a:r>
            <a:r>
              <a:rPr lang="en-US" sz="2000" dirty="0"/>
              <a:t>   </a:t>
            </a:r>
            <a:r>
              <a:rPr lang="en-US" sz="2000" dirty="0" err="1"/>
              <a:t>dalam</a:t>
            </a:r>
            <a:r>
              <a:rPr lang="en-US" sz="2000" dirty="0"/>
              <a:t>   </a:t>
            </a:r>
            <a:r>
              <a:rPr lang="en-US" sz="2000" dirty="0" err="1"/>
              <a:t>merekognisi</a:t>
            </a:r>
            <a:r>
              <a:rPr lang="en-US" sz="2000" dirty="0"/>
              <a:t>   </a:t>
            </a:r>
            <a:r>
              <a:rPr lang="en-US" sz="2000" dirty="0" err="1"/>
              <a:t>keragaman</a:t>
            </a:r>
            <a:r>
              <a:rPr lang="en-US" sz="2000" dirty="0"/>
              <a:t>  </a:t>
            </a:r>
            <a:r>
              <a:rPr lang="en-US" sz="2000" dirty="0" err="1"/>
              <a:t>latar</a:t>
            </a:r>
            <a:r>
              <a:rPr lang="en-US" sz="2000" dirty="0"/>
              <a:t>   </a:t>
            </a:r>
            <a:r>
              <a:rPr lang="en-US" sz="2000" dirty="0" err="1"/>
              <a:t>belakang</a:t>
            </a:r>
            <a:r>
              <a:rPr lang="en-US" sz="2000" dirty="0"/>
              <a:t>   </a:t>
            </a:r>
            <a:r>
              <a:rPr lang="en-US" sz="2000" dirty="0" err="1"/>
              <a:t>warganya</a:t>
            </a:r>
            <a:r>
              <a:rPr lang="en-US" sz="2000" dirty="0"/>
              <a:t>  dan  </a:t>
            </a:r>
            <a:r>
              <a:rPr lang="en-US" sz="2000" dirty="0" err="1"/>
              <a:t>memfasilitasi</a:t>
            </a:r>
            <a:r>
              <a:rPr lang="en-US" sz="2000" dirty="0"/>
              <a:t> </a:t>
            </a:r>
            <a:r>
              <a:rPr lang="en-US" sz="2000" dirty="0" err="1"/>
              <a:t>keragaman</a:t>
            </a:r>
            <a:r>
              <a:rPr lang="en-US" sz="2000" dirty="0"/>
              <a:t> </a:t>
            </a:r>
            <a:r>
              <a:rPr lang="en-US" sz="2000" dirty="0" err="1"/>
              <a:t>tersebut</a:t>
            </a:r>
            <a:r>
              <a:rPr lang="en-US" sz="2000" dirty="0"/>
              <a:t> </a:t>
            </a:r>
            <a:r>
              <a:rPr lang="en-US" sz="2000" dirty="0" err="1"/>
              <a:t>dalam</a:t>
            </a:r>
            <a:r>
              <a:rPr lang="en-US" sz="2000" dirty="0"/>
              <a:t> </a:t>
            </a:r>
            <a:r>
              <a:rPr lang="en-US" sz="2000" dirty="0" err="1"/>
              <a:t>berbagai</a:t>
            </a:r>
            <a:r>
              <a:rPr lang="en-US" sz="2000" dirty="0"/>
              <a:t> </a:t>
            </a:r>
            <a:r>
              <a:rPr lang="en-US" sz="2000" dirty="0" err="1"/>
              <a:t>cara</a:t>
            </a:r>
            <a:r>
              <a:rPr lang="en-US" sz="2000" dirty="0"/>
              <a:t>.</a:t>
            </a:r>
          </a:p>
          <a:p>
            <a:pPr lvl="0"/>
            <a:endParaRPr lang="en-US" dirty="0"/>
          </a:p>
        </p:txBody>
      </p:sp>
      <p:sp>
        <p:nvSpPr>
          <p:cNvPr id="4" name="Rectangle 3">
            <a:extLst>
              <a:ext uri="{FF2B5EF4-FFF2-40B4-BE49-F238E27FC236}">
                <a16:creationId xmlns:a16="http://schemas.microsoft.com/office/drawing/2014/main" id="{D6EF2C18-15B1-6288-FDD4-FE40D55FEE9E}"/>
              </a:ext>
            </a:extLst>
          </p:cNvPr>
          <p:cNvSpPr/>
          <p:nvPr/>
        </p:nvSpPr>
        <p:spPr>
          <a:xfrm>
            <a:off x="377654" y="1337913"/>
            <a:ext cx="6520029" cy="1015663"/>
          </a:xfrm>
          <a:prstGeom prst="rect">
            <a:avLst/>
          </a:prstGeom>
        </p:spPr>
        <p:txBody>
          <a:bodyPr wrap="square">
            <a:spAutoFit/>
          </a:bodyPr>
          <a:lstStyle/>
          <a:p>
            <a:r>
              <a:rPr lang="en-US" sz="2000" b="1" dirty="0">
                <a:solidFill>
                  <a:schemeClr val="bg1"/>
                </a:solidFill>
              </a:rPr>
              <a:t>10.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terbangunnya</a:t>
            </a:r>
            <a:r>
              <a:rPr lang="en-US" sz="2000" b="1" dirty="0">
                <a:solidFill>
                  <a:schemeClr val="bg1"/>
                </a:solidFill>
              </a:rPr>
              <a:t> </a:t>
            </a:r>
            <a:r>
              <a:rPr lang="en-US" sz="2000" b="1" dirty="0" err="1">
                <a:solidFill>
                  <a:schemeClr val="bg1"/>
                </a:solidFill>
              </a:rPr>
              <a:t>iklim</a:t>
            </a:r>
            <a:r>
              <a:rPr lang="en-US" sz="2000" b="1" dirty="0">
                <a:solidFill>
                  <a:schemeClr val="bg1"/>
                </a:solidFill>
              </a:rPr>
              <a:t> </a:t>
            </a:r>
            <a:r>
              <a:rPr lang="en-US" sz="2000" b="1" dirty="0" err="1">
                <a:solidFill>
                  <a:schemeClr val="bg1"/>
                </a:solidFill>
              </a:rPr>
              <a:t>kebinekaan</a:t>
            </a:r>
            <a:r>
              <a:rPr lang="en-US" sz="2000" b="1" dirty="0">
                <a:solidFill>
                  <a:schemeClr val="bg1"/>
                </a:solidFill>
              </a:rPr>
              <a:t> </a:t>
            </a:r>
            <a:r>
              <a:rPr lang="en-US" sz="2000" b="1" dirty="0" err="1">
                <a:solidFill>
                  <a:schemeClr val="bg1"/>
                </a:solidFill>
              </a:rPr>
              <a:t>bagi</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a:t>
            </a:r>
            <a:r>
              <a:rPr lang="en-US" sz="2000" b="1" dirty="0" err="1">
                <a:solidFill>
                  <a:schemeClr val="bg1"/>
                </a:solidFill>
              </a:rPr>
              <a:t>pendidik</a:t>
            </a:r>
            <a:r>
              <a:rPr lang="en-US" sz="2000" b="1" dirty="0">
                <a:solidFill>
                  <a:schemeClr val="bg1"/>
                </a:solidFill>
              </a:rPr>
              <a:t>, dan </a:t>
            </a:r>
            <a:r>
              <a:rPr lang="en-US" sz="2000" b="1" dirty="0" err="1">
                <a:solidFill>
                  <a:schemeClr val="bg1"/>
                </a:solidFill>
              </a:rPr>
              <a:t>tenaga</a:t>
            </a:r>
            <a:r>
              <a:rPr lang="en-US" sz="2000" b="1" dirty="0">
                <a:solidFill>
                  <a:schemeClr val="bg1"/>
                </a:solidFill>
              </a:rPr>
              <a:t> </a:t>
            </a:r>
            <a:r>
              <a:rPr lang="en-US" sz="2000" b="1" dirty="0" err="1">
                <a:solidFill>
                  <a:schemeClr val="bg1"/>
                </a:solidFill>
              </a:rPr>
              <a:t>kependidikan</a:t>
            </a:r>
            <a:r>
              <a:rPr lang="en-US" sz="2000" b="1" dirty="0">
                <a:solidFill>
                  <a:schemeClr val="bg1"/>
                </a:solidFill>
              </a:rPr>
              <a:t>.</a:t>
            </a:r>
            <a:endParaRPr lang="id-ID" sz="2000" b="1" dirty="0">
              <a:solidFill>
                <a:schemeClr val="bg1"/>
              </a:solidFill>
              <a:latin typeface="Arial" pitchFamily="34" charset="0"/>
              <a:cs typeface="Arial" pitchFamily="34" charset="0"/>
            </a:endParaRPr>
          </a:p>
        </p:txBody>
      </p:sp>
      <p:graphicFrame>
        <p:nvGraphicFramePr>
          <p:cNvPr id="9" name="Table 8">
            <a:extLst>
              <a:ext uri="{FF2B5EF4-FFF2-40B4-BE49-F238E27FC236}">
                <a16:creationId xmlns:a16="http://schemas.microsoft.com/office/drawing/2014/main" id="{0087A232-1E8D-D2AC-5B15-CB7F2A01D960}"/>
              </a:ext>
            </a:extLst>
          </p:cNvPr>
          <p:cNvGraphicFramePr>
            <a:graphicFrameLocks noGrp="1"/>
          </p:cNvGraphicFramePr>
          <p:nvPr>
            <p:extLst>
              <p:ext uri="{D42A27DB-BD31-4B8C-83A1-F6EECF244321}">
                <p14:modId xmlns:p14="http://schemas.microsoft.com/office/powerpoint/2010/main" val="887527367"/>
              </p:ext>
            </p:extLst>
          </p:nvPr>
        </p:nvGraphicFramePr>
        <p:xfrm>
          <a:off x="6625024" y="2713386"/>
          <a:ext cx="5312976" cy="3693160"/>
        </p:xfrm>
        <a:graphic>
          <a:graphicData uri="http://schemas.openxmlformats.org/drawingml/2006/table">
            <a:tbl>
              <a:tblPr>
                <a:tableStyleId>{892310BF-F479-4D3B-9A75-60039E7CB22E}</a:tableStyleId>
              </a:tblPr>
              <a:tblGrid>
                <a:gridCol w="5312976">
                  <a:extLst>
                    <a:ext uri="{9D8B030D-6E8A-4147-A177-3AD203B41FA5}">
                      <a16:colId xmlns:a16="http://schemas.microsoft.com/office/drawing/2014/main" val="1734726908"/>
                    </a:ext>
                  </a:extLst>
                </a:gridCol>
              </a:tblGrid>
              <a:tr h="1534532">
                <a:tc>
                  <a:txBody>
                    <a:bodyPr/>
                    <a:lstStyle/>
                    <a:p>
                      <a:pPr marL="342900" marR="49530" lvl="0" indent="-342900" algn="just" defTabSz="914400" rtl="0" eaLnBrk="1" fontAlgn="auto" latinLnBrk="0" hangingPunct="1">
                        <a:lnSpc>
                          <a:spcPct val="100000"/>
                        </a:lnSpc>
                        <a:spcBef>
                          <a:spcPts val="490"/>
                        </a:spcBef>
                        <a:spcAft>
                          <a:spcPts val="0"/>
                        </a:spcAft>
                        <a:buClrTx/>
                        <a:buSzPts val="1100"/>
                        <a:buFont typeface="+mj-lt"/>
                        <a:buAutoNum type="arabicPeriod"/>
                        <a:tabLst/>
                        <a:defRPr/>
                      </a:pPr>
                      <a:r>
                        <a:rPr lang="en-US" sz="1800" b="1" kern="1200" dirty="0" err="1">
                          <a:solidFill>
                            <a:srgbClr val="000000"/>
                          </a:solidFill>
                          <a:effectLst/>
                          <a:latin typeface="Arial"/>
                          <a:ea typeface="Arial"/>
                          <a:cs typeface="Arial"/>
                        </a:rPr>
                        <a:t>Telaah</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dokumen</a:t>
                      </a:r>
                      <a:r>
                        <a:rPr lang="en-US" sz="1800" b="1" kern="1200" dirty="0">
                          <a:solidFill>
                            <a:srgbClr val="000000"/>
                          </a:solidFill>
                          <a:effectLst/>
                          <a:latin typeface="Arial"/>
                          <a:ea typeface="Arial"/>
                          <a:cs typeface="Arial"/>
                        </a:rPr>
                        <a:t> </a:t>
                      </a:r>
                      <a:r>
                        <a:rPr lang="en-US" sz="1800" kern="1200" dirty="0" err="1">
                          <a:solidFill>
                            <a:srgbClr val="000000"/>
                          </a:solidFill>
                          <a:effectLst/>
                          <a:latin typeface="Arial"/>
                          <a:ea typeface="Arial"/>
                          <a:cs typeface="Arial"/>
                        </a:rPr>
                        <a:t>bukti</a:t>
                      </a:r>
                      <a:r>
                        <a:rPr lang="en-US" sz="1800" kern="1200" dirty="0">
                          <a:solidFill>
                            <a:srgbClr val="000000"/>
                          </a:solidFill>
                          <a:effectLst/>
                          <a:latin typeface="Arial"/>
                          <a:ea typeface="Arial"/>
                          <a:cs typeface="Arial"/>
                        </a:rPr>
                        <a:t> </a:t>
                      </a:r>
                      <a:r>
                        <a:rPr lang="en-US" sz="1800" kern="1200" dirty="0" err="1">
                          <a:solidFill>
                            <a:srgbClr val="000000"/>
                          </a:solidFill>
                          <a:effectLst/>
                          <a:latin typeface="Arial"/>
                          <a:ea typeface="Arial"/>
                          <a:cs typeface="Arial"/>
                        </a:rPr>
                        <a:t>berupa</a:t>
                      </a:r>
                      <a:r>
                        <a:rPr lang="en-US" sz="1800" kern="1200" dirty="0">
                          <a:solidFill>
                            <a:srgbClr val="000000"/>
                          </a:solidFill>
                          <a:effectLst/>
                          <a:latin typeface="Arial"/>
                          <a:ea typeface="Arial"/>
                          <a:cs typeface="Arial"/>
                        </a:rPr>
                        <a:t> </a:t>
                      </a:r>
                      <a:r>
                        <a:rPr lang="en-US" sz="1800" b="1" kern="1200" dirty="0">
                          <a:solidFill>
                            <a:srgbClr val="000000"/>
                          </a:solidFill>
                          <a:effectLst/>
                          <a:latin typeface="Arial"/>
                          <a:ea typeface="Arial"/>
                          <a:cs typeface="Arial"/>
                        </a:rPr>
                        <a:t>data </a:t>
                      </a:r>
                      <a:r>
                        <a:rPr lang="en-US" sz="1800" b="1" kern="1200" dirty="0" err="1">
                          <a:solidFill>
                            <a:srgbClr val="000000"/>
                          </a:solidFill>
                          <a:effectLst/>
                          <a:latin typeface="Arial"/>
                          <a:ea typeface="Arial"/>
                          <a:cs typeface="Arial"/>
                        </a:rPr>
                        <a:t>demografi</a:t>
                      </a:r>
                      <a:r>
                        <a:rPr lang="en-US" sz="1800" b="1" kern="1200" dirty="0">
                          <a:solidFill>
                            <a:srgbClr val="000000"/>
                          </a:solidFill>
                          <a:effectLst/>
                          <a:latin typeface="Arial"/>
                          <a:ea typeface="Arial"/>
                          <a:cs typeface="Arial"/>
                        </a:rPr>
                        <a:t> murid, guru, dan </a:t>
                      </a:r>
                      <a:r>
                        <a:rPr lang="en-US" sz="1800" b="1" kern="1200" dirty="0" err="1">
                          <a:solidFill>
                            <a:srgbClr val="000000"/>
                          </a:solidFill>
                          <a:effectLst/>
                          <a:latin typeface="Arial"/>
                          <a:ea typeface="Arial"/>
                          <a:cs typeface="Arial"/>
                        </a:rPr>
                        <a:t>tenaga</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kependidikan</a:t>
                      </a:r>
                      <a:r>
                        <a:rPr lang="en-US" sz="1800" b="1" kern="1200" dirty="0">
                          <a:solidFill>
                            <a:srgbClr val="000000"/>
                          </a:solidFill>
                          <a:effectLst/>
                          <a:latin typeface="Arial"/>
                          <a:ea typeface="Arial"/>
                          <a:cs typeface="Arial"/>
                        </a:rPr>
                        <a:t> yang </a:t>
                      </a:r>
                      <a:r>
                        <a:rPr lang="en-US" sz="1800" b="1" kern="1200" dirty="0" err="1">
                          <a:solidFill>
                            <a:srgbClr val="000000"/>
                          </a:solidFill>
                          <a:effectLst/>
                          <a:latin typeface="Arial"/>
                          <a:ea typeface="Arial"/>
                          <a:cs typeface="Arial"/>
                        </a:rPr>
                        <a:t>meliputi</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keragaman</a:t>
                      </a:r>
                      <a:r>
                        <a:rPr lang="en-US" sz="1800" b="1" kern="1200" dirty="0">
                          <a:solidFill>
                            <a:srgbClr val="000000"/>
                          </a:solidFill>
                          <a:effectLst/>
                          <a:latin typeface="Arial"/>
                          <a:ea typeface="Arial"/>
                          <a:cs typeface="Arial"/>
                        </a:rPr>
                        <a:t>, di </a:t>
                      </a:r>
                      <a:r>
                        <a:rPr lang="en-US" sz="1800" b="1" kern="1200" dirty="0" err="1">
                          <a:solidFill>
                            <a:srgbClr val="000000"/>
                          </a:solidFill>
                          <a:effectLst/>
                          <a:latin typeface="Arial"/>
                          <a:ea typeface="Arial"/>
                          <a:cs typeface="Arial"/>
                        </a:rPr>
                        <a:t>antaranya</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jender</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suku</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bangsa</a:t>
                      </a:r>
                      <a:r>
                        <a:rPr lang="en-US" sz="1800" b="1" kern="1200" dirty="0">
                          <a:solidFill>
                            <a:srgbClr val="000000"/>
                          </a:solidFill>
                          <a:effectLst/>
                          <a:latin typeface="Arial"/>
                          <a:ea typeface="Arial"/>
                          <a:cs typeface="Arial"/>
                        </a:rPr>
                        <a:t>,  agama, </a:t>
                      </a:r>
                      <a:r>
                        <a:rPr lang="en-US" sz="1800" b="1" kern="1200" dirty="0" err="1">
                          <a:solidFill>
                            <a:srgbClr val="000000"/>
                          </a:solidFill>
                          <a:effectLst/>
                          <a:latin typeface="Arial"/>
                          <a:ea typeface="Arial"/>
                          <a:cs typeface="Arial"/>
                        </a:rPr>
                        <a:t>bahasa</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sosial-ekonomi</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lokasi</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tempat</a:t>
                      </a:r>
                      <a:r>
                        <a:rPr lang="en-US" sz="1800" b="1" kern="1200" dirty="0">
                          <a:solidFill>
                            <a:srgbClr val="000000"/>
                          </a:solidFill>
                          <a:effectLst/>
                          <a:latin typeface="Arial"/>
                          <a:ea typeface="Arial"/>
                          <a:cs typeface="Arial"/>
                        </a:rPr>
                        <a:t> </a:t>
                      </a:r>
                      <a:r>
                        <a:rPr lang="en-US" sz="1800" b="1" kern="1200" dirty="0" err="1">
                          <a:solidFill>
                            <a:srgbClr val="000000"/>
                          </a:solidFill>
                          <a:effectLst/>
                          <a:latin typeface="Arial"/>
                          <a:ea typeface="Arial"/>
                          <a:cs typeface="Arial"/>
                        </a:rPr>
                        <a:t>tinggal</a:t>
                      </a:r>
                      <a:r>
                        <a:rPr lang="en-US" sz="1800" b="1" kern="1200" dirty="0">
                          <a:solidFill>
                            <a:srgbClr val="000000"/>
                          </a:solidFill>
                          <a:effectLst/>
                          <a:latin typeface="Arial"/>
                          <a:ea typeface="Arial"/>
                          <a:cs typeface="Arial"/>
                        </a:rPr>
                        <a:t>,</a:t>
                      </a:r>
                      <a:r>
                        <a:rPr lang="en-US" sz="1800" kern="1200" dirty="0">
                          <a:solidFill>
                            <a:srgbClr val="000000"/>
                          </a:solidFill>
                          <a:effectLst/>
                          <a:latin typeface="Arial"/>
                          <a:ea typeface="Arial"/>
                          <a:cs typeface="Arial"/>
                        </a:rPr>
                        <a:t> dan lain-lain.</a:t>
                      </a:r>
                    </a:p>
                    <a:p>
                      <a:pPr marL="342900" marR="49530" lvl="0" indent="-342900" algn="just">
                        <a:spcBef>
                          <a:spcPts val="490"/>
                        </a:spcBef>
                        <a:spcAft>
                          <a:spcPts val="0"/>
                        </a:spcAft>
                        <a:buSzPts val="1100"/>
                        <a:buFont typeface="+mj-lt"/>
                        <a:buAutoNum type="arabicPeriod"/>
                      </a:pPr>
                      <a:r>
                        <a:rPr lang="en-US" sz="1800" b="1" dirty="0">
                          <a:effectLst/>
                        </a:rPr>
                        <a:t>W</a:t>
                      </a:r>
                      <a:r>
                        <a:rPr lang="id-ID" sz="1800" b="1" dirty="0">
                          <a:effectLst/>
                        </a:rPr>
                        <a:t>awancara </a:t>
                      </a:r>
                      <a:r>
                        <a:rPr lang="id-ID" sz="1800" b="0" dirty="0">
                          <a:effectLst/>
                        </a:rPr>
                        <a:t>dengan minimal 3 murid </a:t>
                      </a:r>
                      <a:r>
                        <a:rPr lang="en-US" sz="1800" b="0" dirty="0" err="1">
                          <a:effectLst/>
                        </a:rPr>
                        <a:t>menggali</a:t>
                      </a:r>
                      <a:r>
                        <a:rPr lang="id-ID" sz="1800" b="0" dirty="0">
                          <a:effectLst/>
                        </a:rPr>
                        <a:t> informasi bahwa murid dapat menjelaskan contoh keberagaman di sekolah. </a:t>
                      </a:r>
                      <a:endParaRPr lang="en-US" sz="1800" b="0" dirty="0">
                        <a:effectLst/>
                      </a:endParaRPr>
                    </a:p>
                    <a:p>
                      <a:pPr marL="342900" marR="49530" lvl="0" indent="-342900" algn="l">
                        <a:spcBef>
                          <a:spcPts val="490"/>
                        </a:spcBef>
                        <a:spcAft>
                          <a:spcPts val="0"/>
                        </a:spcAft>
                        <a:buSzPts val="1100"/>
                        <a:buFont typeface="+mj-lt"/>
                        <a:buAutoNum type="arabicPeriod"/>
                      </a:pPr>
                      <a:r>
                        <a:rPr lang="en-US" sz="1800" b="1" dirty="0">
                          <a:effectLst/>
                        </a:rPr>
                        <a:t>W</a:t>
                      </a:r>
                      <a:r>
                        <a:rPr lang="id-ID" sz="1800" b="1" dirty="0">
                          <a:effectLst/>
                        </a:rPr>
                        <a:t>awancara </a:t>
                      </a:r>
                      <a:r>
                        <a:rPr lang="id-ID" sz="1800" b="0" dirty="0">
                          <a:effectLst/>
                        </a:rPr>
                        <a:t>dengan guru/tenaga kependidikan/orang tua murid </a:t>
                      </a:r>
                      <a:r>
                        <a:rPr lang="en-US" sz="1800" b="0" dirty="0" err="1">
                          <a:effectLst/>
                        </a:rPr>
                        <a:t>menggali</a:t>
                      </a:r>
                      <a:r>
                        <a:rPr lang="id-ID" sz="1800" b="0" dirty="0">
                          <a:effectLst/>
                        </a:rPr>
                        <a:t> informasi bahwa keberagaman adalah bagian dari keseharian mereka di sekolah.</a:t>
                      </a:r>
                      <a:endParaRPr lang="en-US" sz="1800" b="0" dirty="0">
                        <a:effectLst/>
                        <a:latin typeface="Cambria" panose="02040503050406030204" pitchFamily="18" charset="0"/>
                        <a:ea typeface="Cambria" panose="02040503050406030204" pitchFamily="18" charset="0"/>
                        <a:cs typeface="Cambria" panose="02040503050406030204" pitchFamily="18" charset="0"/>
                      </a:endParaRPr>
                    </a:p>
                  </a:txBody>
                  <a:tcPr marL="114300" marR="114300" marT="0" marB="0">
                    <a:solidFill>
                      <a:schemeClr val="tx2">
                        <a:lumMod val="20000"/>
                        <a:lumOff val="80000"/>
                      </a:schemeClr>
                    </a:solidFill>
                  </a:tcPr>
                </a:tc>
                <a:extLst>
                  <a:ext uri="{0D108BD9-81ED-4DB2-BD59-A6C34878D82A}">
                    <a16:rowId xmlns:a16="http://schemas.microsoft.com/office/drawing/2014/main" val="513141930"/>
                  </a:ext>
                </a:extLst>
              </a:tr>
            </a:tbl>
          </a:graphicData>
        </a:graphic>
      </p:graphicFrame>
    </p:spTree>
    <p:extLst>
      <p:ext uri="{BB962C8B-B14F-4D97-AF65-F5344CB8AC3E}">
        <p14:creationId xmlns:p14="http://schemas.microsoft.com/office/powerpoint/2010/main" val="913329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07535" y="46676"/>
            <a:ext cx="9133367"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1015663"/>
          </a:xfrm>
          <a:prstGeom prst="rect">
            <a:avLst/>
          </a:prstGeom>
        </p:spPr>
        <p:txBody>
          <a:bodyPr wrap="square">
            <a:spAutoFit/>
          </a:bodyPr>
          <a:lstStyle/>
          <a:p>
            <a:r>
              <a:rPr lang="en-US" sz="2000" b="1" dirty="0">
                <a:solidFill>
                  <a:schemeClr val="bg1"/>
                </a:solidFill>
              </a:rPr>
              <a:t>10.3. </a:t>
            </a:r>
            <a:r>
              <a:rPr lang="en-US" sz="2000" dirty="0" err="1">
                <a:solidFill>
                  <a:schemeClr val="bg1"/>
                </a:solidFill>
              </a:rPr>
              <a:t>Melaksanakan</a:t>
            </a:r>
            <a:r>
              <a:rPr lang="en-US" sz="2000" dirty="0">
                <a:solidFill>
                  <a:schemeClr val="bg1"/>
                </a:solidFill>
              </a:rPr>
              <a:t> </a:t>
            </a:r>
            <a:r>
              <a:rPr lang="en-US" sz="2000" dirty="0" err="1">
                <a:solidFill>
                  <a:schemeClr val="bg1"/>
                </a:solidFill>
              </a:rPr>
              <a:t>kebijakan</a:t>
            </a:r>
            <a:r>
              <a:rPr lang="en-US" sz="2000" dirty="0">
                <a:solidFill>
                  <a:schemeClr val="bg1"/>
                </a:solidFill>
              </a:rPr>
              <a:t> yang </a:t>
            </a:r>
          </a:p>
          <a:p>
            <a:r>
              <a:rPr lang="en-US" sz="2000" dirty="0">
                <a:solidFill>
                  <a:schemeClr val="bg1"/>
                </a:solidFill>
              </a:rPr>
              <a:t> </a:t>
            </a:r>
            <a:r>
              <a:rPr lang="en-US" sz="2000" dirty="0" err="1">
                <a:solidFill>
                  <a:schemeClr val="bg1"/>
                </a:solidFill>
              </a:rPr>
              <a:t>menghargai</a:t>
            </a:r>
            <a:r>
              <a:rPr lang="en-US" sz="2000" dirty="0">
                <a:solidFill>
                  <a:schemeClr val="bg1"/>
                </a:solidFill>
              </a:rPr>
              <a:t> </a:t>
            </a:r>
            <a:r>
              <a:rPr lang="en-US" sz="2000" dirty="0" err="1">
                <a:solidFill>
                  <a:schemeClr val="bg1"/>
                </a:solidFill>
              </a:rPr>
              <a:t>kesetaraan</a:t>
            </a:r>
            <a:r>
              <a:rPr lang="en-US" sz="2000" dirty="0">
                <a:solidFill>
                  <a:schemeClr val="bg1"/>
                </a:solidFill>
              </a:rPr>
              <a:t> gender </a:t>
            </a:r>
            <a:r>
              <a:rPr lang="en-US" sz="2000" dirty="0" err="1">
                <a:solidFill>
                  <a:schemeClr val="bg1"/>
                </a:solidFill>
              </a:rPr>
              <a:t>pendidik</a:t>
            </a:r>
            <a:r>
              <a:rPr lang="en-US" sz="2000" dirty="0">
                <a:solidFill>
                  <a:schemeClr val="bg1"/>
                </a:solidFill>
              </a:rPr>
              <a:t>, </a:t>
            </a:r>
            <a:r>
              <a:rPr lang="en-US" sz="2000" dirty="0" err="1">
                <a:solidFill>
                  <a:schemeClr val="bg1"/>
                </a:solidFill>
              </a:rPr>
              <a:t>tenaga</a:t>
            </a:r>
            <a:r>
              <a:rPr lang="en-US" sz="2000" dirty="0">
                <a:solidFill>
                  <a:schemeClr val="bg1"/>
                </a:solidFill>
              </a:rPr>
              <a:t> </a:t>
            </a:r>
            <a:r>
              <a:rPr lang="en-US" sz="2000" dirty="0" err="1">
                <a:solidFill>
                  <a:schemeClr val="bg1"/>
                </a:solidFill>
              </a:rPr>
              <a:t>kependidikan</a:t>
            </a:r>
            <a:r>
              <a:rPr lang="en-US" sz="2000" dirty="0">
                <a:solidFill>
                  <a:schemeClr val="bg1"/>
                </a:solidFill>
              </a:rPr>
              <a:t>, dan </a:t>
            </a:r>
            <a:r>
              <a:rPr lang="en-US" sz="2000" dirty="0" err="1">
                <a:solidFill>
                  <a:schemeClr val="bg1"/>
                </a:solidFill>
              </a:rPr>
              <a:t>peserta</a:t>
            </a:r>
            <a:r>
              <a:rPr lang="en-US" sz="2000" dirty="0">
                <a:solidFill>
                  <a:schemeClr val="bg1"/>
                </a:solidFill>
              </a:rPr>
              <a:t> </a:t>
            </a:r>
            <a:r>
              <a:rPr lang="en-US" sz="2000" dirty="0" err="1">
                <a:solidFill>
                  <a:schemeClr val="bg1"/>
                </a:solidFill>
              </a:rPr>
              <a:t>didik</a:t>
            </a:r>
            <a:r>
              <a:rPr lang="en-US" sz="2000"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80634" y="5173138"/>
            <a:ext cx="5960944" cy="1015663"/>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Wingdings" panose="05000000000000000000" pitchFamily="2" charset="2"/>
              <a:buChar char="§"/>
            </a:pPr>
            <a:r>
              <a:rPr lang="en-US" sz="2000" dirty="0" err="1">
                <a:solidFill>
                  <a:schemeClr val="tx1"/>
                </a:solidFill>
              </a:rPr>
              <a:t>Contoh</a:t>
            </a:r>
            <a:r>
              <a:rPr lang="en-US" sz="2000" dirty="0">
                <a:solidFill>
                  <a:schemeClr val="tx1"/>
                </a:solidFill>
              </a:rPr>
              <a:t> </a:t>
            </a:r>
            <a:r>
              <a:rPr lang="en-US" sz="2000" dirty="0" err="1">
                <a:solidFill>
                  <a:schemeClr val="tx1"/>
                </a:solidFill>
              </a:rPr>
              <a:t>struktur</a:t>
            </a:r>
            <a:r>
              <a:rPr lang="en-US" sz="2000" dirty="0">
                <a:solidFill>
                  <a:schemeClr val="tx1"/>
                </a:solidFill>
              </a:rPr>
              <a:t> </a:t>
            </a:r>
            <a:r>
              <a:rPr lang="en-US" sz="2000" dirty="0" err="1">
                <a:solidFill>
                  <a:schemeClr val="tx1"/>
                </a:solidFill>
              </a:rPr>
              <a:t>sekolah</a:t>
            </a:r>
            <a:r>
              <a:rPr lang="en-US" sz="2000" dirty="0">
                <a:solidFill>
                  <a:schemeClr val="tx1"/>
                </a:solidFill>
              </a:rPr>
              <a:t>, </a:t>
            </a:r>
            <a:r>
              <a:rPr lang="en-US" sz="2000" dirty="0" err="1">
                <a:solidFill>
                  <a:schemeClr val="tx1"/>
                </a:solidFill>
              </a:rPr>
              <a:t>organisasi</a:t>
            </a:r>
            <a:r>
              <a:rPr lang="en-US" sz="2000" dirty="0">
                <a:solidFill>
                  <a:schemeClr val="tx1"/>
                </a:solidFill>
              </a:rPr>
              <a:t> OSIS/ </a:t>
            </a:r>
            <a:r>
              <a:rPr lang="en-US" sz="2000" dirty="0" err="1">
                <a:solidFill>
                  <a:schemeClr val="tx1"/>
                </a:solidFill>
              </a:rPr>
              <a:t>kelas</a:t>
            </a:r>
            <a:r>
              <a:rPr lang="en-US" sz="2000" dirty="0">
                <a:solidFill>
                  <a:schemeClr val="tx1"/>
                </a:solidFill>
              </a:rPr>
              <a:t>/</a:t>
            </a:r>
            <a:r>
              <a:rPr lang="en-US" sz="2000" dirty="0" err="1">
                <a:solidFill>
                  <a:schemeClr val="tx1"/>
                </a:solidFill>
              </a:rPr>
              <a:t>kelompok</a:t>
            </a:r>
            <a:r>
              <a:rPr lang="en-US" sz="2000" dirty="0">
                <a:solidFill>
                  <a:schemeClr val="tx1"/>
                </a:solidFill>
              </a:rPr>
              <a:t> </a:t>
            </a:r>
            <a:r>
              <a:rPr lang="en-US" sz="2000" dirty="0" err="1">
                <a:solidFill>
                  <a:schemeClr val="tx1"/>
                </a:solidFill>
              </a:rPr>
              <a:t>belajar</a:t>
            </a:r>
            <a:r>
              <a:rPr lang="en-US" sz="2000" dirty="0">
                <a:solidFill>
                  <a:schemeClr val="tx1"/>
                </a:solidFill>
              </a:rPr>
              <a:t>/ </a:t>
            </a:r>
            <a:r>
              <a:rPr lang="en-US" sz="2000" dirty="0" err="1">
                <a:solidFill>
                  <a:schemeClr val="tx1"/>
                </a:solidFill>
              </a:rPr>
              <a:t>panitia</a:t>
            </a:r>
            <a:r>
              <a:rPr lang="en-US" sz="2000" dirty="0">
                <a:solidFill>
                  <a:schemeClr val="tx1"/>
                </a:solidFill>
              </a:rPr>
              <a:t> </a:t>
            </a:r>
            <a:r>
              <a:rPr lang="en-US" sz="2000" dirty="0" err="1">
                <a:solidFill>
                  <a:schemeClr val="tx1"/>
                </a:solidFill>
              </a:rPr>
              <a:t>kegiatan</a:t>
            </a:r>
            <a:r>
              <a:rPr lang="en-US" sz="2000" dirty="0">
                <a:solidFill>
                  <a:schemeClr val="tx1"/>
                </a:solidFill>
              </a:rPr>
              <a:t> </a:t>
            </a:r>
            <a:r>
              <a:rPr lang="en-US" sz="2000" dirty="0" err="1">
                <a:solidFill>
                  <a:schemeClr val="tx1"/>
                </a:solidFill>
              </a:rPr>
              <a:t>dll</a:t>
            </a:r>
            <a:endParaRPr lang="en-US" sz="2000" dirty="0">
              <a:solidFill>
                <a:schemeClr val="tx1"/>
              </a:solidFill>
            </a:endParaRPr>
          </a:p>
        </p:txBody>
      </p:sp>
      <p:sp>
        <p:nvSpPr>
          <p:cNvPr id="17" name="Rectangle 16"/>
          <p:cNvSpPr/>
          <p:nvPr/>
        </p:nvSpPr>
        <p:spPr>
          <a:xfrm>
            <a:off x="6351508" y="2705637"/>
            <a:ext cx="5586492" cy="4278094"/>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a:t> </a:t>
            </a:r>
            <a:r>
              <a:rPr lang="en-US" dirty="0" err="1"/>
              <a:t>bukti</a:t>
            </a:r>
            <a:r>
              <a:rPr lang="en-US" dirty="0"/>
              <a:t>  </a:t>
            </a:r>
            <a:r>
              <a:rPr lang="en-US" b="1" dirty="0" err="1"/>
              <a:t>kebijakan</a:t>
            </a:r>
            <a:r>
              <a:rPr lang="en-US" dirty="0"/>
              <a:t>  yang </a:t>
            </a:r>
            <a:r>
              <a:rPr lang="en-US" dirty="0" err="1"/>
              <a:t>menunjukkan</a:t>
            </a:r>
            <a:r>
              <a:rPr lang="en-US" dirty="0"/>
              <a:t> </a:t>
            </a:r>
            <a:r>
              <a:rPr lang="en-US" dirty="0" err="1"/>
              <a:t>adanya</a:t>
            </a:r>
            <a:r>
              <a:rPr lang="en-US" dirty="0"/>
              <a:t> </a:t>
            </a:r>
            <a:r>
              <a:rPr lang="en-US" dirty="0" err="1"/>
              <a:t>kesempatan</a:t>
            </a:r>
            <a:r>
              <a:rPr lang="en-US" dirty="0"/>
              <a:t> yang </a:t>
            </a:r>
            <a:r>
              <a:rPr lang="en-US" dirty="0" err="1"/>
              <a:t>setara</a:t>
            </a:r>
            <a:r>
              <a:rPr lang="en-US" dirty="0"/>
              <a:t> </a:t>
            </a:r>
            <a:r>
              <a:rPr lang="en-US" dirty="0" err="1"/>
              <a:t>bagi</a:t>
            </a:r>
            <a:r>
              <a:rPr lang="en-US" dirty="0"/>
              <a:t> </a:t>
            </a:r>
            <a:r>
              <a:rPr lang="en-US" dirty="0" err="1"/>
              <a:t>warga</a:t>
            </a:r>
            <a:r>
              <a:rPr lang="en-US" dirty="0"/>
              <a:t> </a:t>
            </a:r>
            <a:r>
              <a:rPr lang="en-US" dirty="0" err="1"/>
              <a:t>sekolah</a:t>
            </a:r>
            <a:r>
              <a:rPr lang="en-US" dirty="0"/>
              <a:t> </a:t>
            </a:r>
            <a:r>
              <a:rPr lang="en-US" dirty="0" err="1"/>
              <a:t>antara</a:t>
            </a:r>
            <a:r>
              <a:rPr lang="en-US" dirty="0"/>
              <a:t> </a:t>
            </a:r>
            <a:r>
              <a:rPr lang="en-US" dirty="0" err="1"/>
              <a:t>laki-laki</a:t>
            </a:r>
            <a:r>
              <a:rPr lang="en-US" dirty="0"/>
              <a:t> dan </a:t>
            </a:r>
            <a:r>
              <a:rPr lang="en-US" dirty="0" err="1"/>
              <a:t>perempuan</a:t>
            </a:r>
            <a:r>
              <a:rPr lang="en-US" dirty="0"/>
              <a:t>.</a:t>
            </a:r>
          </a:p>
          <a:p>
            <a:pPr marL="285750" lvl="0" indent="-285750">
              <a:buFont typeface="Wingdings" panose="05000000000000000000" pitchFamily="2" charset="2"/>
              <a:buChar char="§"/>
            </a:pPr>
            <a:r>
              <a:rPr lang="en-US" b="1" dirty="0" err="1"/>
              <a:t>Wawancara</a:t>
            </a:r>
            <a:r>
              <a:rPr lang="en-US" dirty="0"/>
              <a:t> </a:t>
            </a:r>
            <a:r>
              <a:rPr lang="en-US" dirty="0" err="1"/>
              <a:t>dengan</a:t>
            </a:r>
            <a:r>
              <a:rPr lang="en-US" dirty="0"/>
              <a:t> minimal 3 guru/murid/</a:t>
            </a:r>
            <a:r>
              <a:rPr lang="en-US" dirty="0" err="1"/>
              <a:t>tenaga</a:t>
            </a:r>
            <a:r>
              <a:rPr lang="en-US" dirty="0"/>
              <a:t> </a:t>
            </a:r>
            <a:r>
              <a:rPr lang="en-US" sz="2000" dirty="0" err="1"/>
              <a:t>kependidikan</a:t>
            </a:r>
            <a:r>
              <a:rPr lang="en-US" sz="2000" dirty="0"/>
              <a:t> </a:t>
            </a:r>
            <a:r>
              <a:rPr lang="en-US" sz="2000" dirty="0" err="1"/>
              <a:t>diperoleh</a:t>
            </a:r>
            <a:r>
              <a:rPr lang="en-US" sz="2000" dirty="0"/>
              <a:t> </a:t>
            </a:r>
            <a:r>
              <a:rPr lang="en-US" sz="2000" dirty="0" err="1"/>
              <a:t>penjelasan</a:t>
            </a:r>
            <a:r>
              <a:rPr lang="en-US" sz="2000" dirty="0"/>
              <a:t> </a:t>
            </a:r>
            <a:r>
              <a:rPr lang="en-US" sz="2000" dirty="0" err="1"/>
              <a:t>bahwa</a:t>
            </a:r>
            <a:r>
              <a:rPr lang="en-US" sz="2000" dirty="0"/>
              <a:t> </a:t>
            </a:r>
            <a:r>
              <a:rPr lang="en-US" sz="2000" dirty="0" err="1"/>
              <a:t>laki-laki</a:t>
            </a:r>
            <a:r>
              <a:rPr lang="en-US" sz="2000" dirty="0"/>
              <a:t> dan </a:t>
            </a:r>
            <a:r>
              <a:rPr lang="en-US" sz="2000" dirty="0" err="1"/>
              <a:t>perempuan</a:t>
            </a:r>
            <a:r>
              <a:rPr lang="en-US" sz="2000" dirty="0"/>
              <a:t> </a:t>
            </a:r>
            <a:r>
              <a:rPr lang="en-US" sz="2000" dirty="0" err="1"/>
              <a:t>memiliki</a:t>
            </a:r>
            <a:r>
              <a:rPr lang="en-US" sz="2000" dirty="0"/>
              <a:t> </a:t>
            </a:r>
            <a:r>
              <a:rPr lang="en-US" sz="2000" dirty="0" err="1"/>
              <a:t>hak</a:t>
            </a:r>
            <a:r>
              <a:rPr lang="en-US" sz="2000" dirty="0"/>
              <a:t> dan </a:t>
            </a:r>
            <a:r>
              <a:rPr lang="en-US" sz="2000" dirty="0" err="1"/>
              <a:t>kesempatan</a:t>
            </a:r>
            <a:r>
              <a:rPr lang="en-US" sz="2000" dirty="0"/>
              <a:t> yang </a:t>
            </a:r>
            <a:r>
              <a:rPr lang="en-US" sz="2000" dirty="0" err="1"/>
              <a:t>setara</a:t>
            </a:r>
            <a:r>
              <a:rPr lang="en-US" sz="2000" dirty="0"/>
              <a:t> di </a:t>
            </a:r>
            <a:r>
              <a:rPr lang="en-US" sz="2000" dirty="0" err="1"/>
              <a:t>sekolah</a:t>
            </a:r>
            <a:r>
              <a:rPr lang="en-US" sz="2000" dirty="0"/>
              <a:t>, </a:t>
            </a:r>
            <a:r>
              <a:rPr lang="en-US" sz="2000" dirty="0" err="1"/>
              <a:t>misalnya</a:t>
            </a:r>
            <a:r>
              <a:rPr lang="en-US" sz="2000" dirty="0"/>
              <a:t> </a:t>
            </a:r>
            <a:r>
              <a:rPr lang="en-US" sz="2000" dirty="0" err="1"/>
              <a:t>dalam</a:t>
            </a:r>
            <a:r>
              <a:rPr lang="en-US" sz="2000" dirty="0"/>
              <a:t> proses </a:t>
            </a:r>
            <a:r>
              <a:rPr lang="en-US" sz="2000" dirty="0" err="1"/>
              <a:t>pemilihan</a:t>
            </a:r>
            <a:r>
              <a:rPr lang="en-US" sz="2000" dirty="0"/>
              <a:t> </a:t>
            </a:r>
            <a:r>
              <a:rPr lang="en-US" sz="2000" dirty="0" err="1"/>
              <a:t>ketua</a:t>
            </a:r>
            <a:r>
              <a:rPr lang="en-US" sz="2000" dirty="0"/>
              <a:t> </a:t>
            </a:r>
            <a:r>
              <a:rPr lang="en-US" sz="2000" dirty="0" err="1"/>
              <a:t>kelas</a:t>
            </a:r>
            <a:r>
              <a:rPr lang="en-US" sz="2000" dirty="0"/>
              <a:t> </a:t>
            </a:r>
            <a:r>
              <a:rPr lang="en-US" sz="2000" dirty="0" err="1"/>
              <a:t>atau</a:t>
            </a:r>
            <a:r>
              <a:rPr lang="en-US" sz="2000" dirty="0"/>
              <a:t> </a:t>
            </a:r>
            <a:r>
              <a:rPr lang="en-US" sz="2000" dirty="0" err="1"/>
              <a:t>ketua</a:t>
            </a:r>
            <a:r>
              <a:rPr lang="en-US" sz="2000" dirty="0"/>
              <a:t> </a:t>
            </a:r>
            <a:r>
              <a:rPr lang="en-US" sz="2000" dirty="0" err="1"/>
              <a:t>osis</a:t>
            </a:r>
            <a:r>
              <a:rPr lang="en-US" sz="2000" dirty="0"/>
              <a:t>, </a:t>
            </a:r>
            <a:r>
              <a:rPr lang="en-US" sz="2000" dirty="0" err="1"/>
              <a:t>kesempatan</a:t>
            </a:r>
            <a:r>
              <a:rPr lang="en-US" sz="2000" dirty="0"/>
              <a:t> </a:t>
            </a:r>
            <a:r>
              <a:rPr lang="en-US" sz="2000" dirty="0" err="1"/>
              <a:t>mengikuti</a:t>
            </a:r>
            <a:r>
              <a:rPr lang="en-US" sz="2000" dirty="0"/>
              <a:t> </a:t>
            </a:r>
            <a:r>
              <a:rPr lang="en-US" sz="2000" dirty="0" err="1"/>
              <a:t>lomba-lomba</a:t>
            </a:r>
            <a:r>
              <a:rPr lang="en-US" sz="2000" dirty="0"/>
              <a:t>, </a:t>
            </a:r>
            <a:r>
              <a:rPr lang="en-US" sz="2000" dirty="0" err="1"/>
              <a:t>kesempatan</a:t>
            </a:r>
            <a:r>
              <a:rPr lang="en-US" sz="2000" dirty="0"/>
              <a:t> </a:t>
            </a:r>
            <a:r>
              <a:rPr lang="en-US" sz="2000" dirty="0" err="1"/>
              <a:t>mengikuti</a:t>
            </a:r>
            <a:r>
              <a:rPr lang="en-US" sz="2000" dirty="0"/>
              <a:t> </a:t>
            </a:r>
            <a:r>
              <a:rPr lang="en-US" sz="2000" dirty="0" err="1"/>
              <a:t>ekstra</a:t>
            </a:r>
            <a:r>
              <a:rPr lang="en-US" sz="2000" dirty="0"/>
              <a:t> </a:t>
            </a:r>
            <a:r>
              <a:rPr lang="en-US" sz="2000" dirty="0" err="1"/>
              <a:t>kurikuler</a:t>
            </a:r>
            <a:r>
              <a:rPr lang="en-US" sz="2000" dirty="0"/>
              <a:t>, </a:t>
            </a:r>
            <a:r>
              <a:rPr lang="en-US" sz="2000" dirty="0" err="1"/>
              <a:t>dll</a:t>
            </a:r>
            <a:endParaRPr lang="en-US" sz="2000" dirty="0"/>
          </a:p>
          <a:p>
            <a:pPr marL="285750" indent="-285750">
              <a:buFont typeface="Wingdings" panose="05000000000000000000" pitchFamily="2" charset="2"/>
              <a:buChar char="§"/>
            </a:pPr>
            <a:r>
              <a:rPr lang="en-US" sz="2000" b="1" dirty="0" err="1"/>
              <a:t>observasi</a:t>
            </a:r>
            <a:r>
              <a:rPr lang="en-US" sz="2000" dirty="0"/>
              <a:t> </a:t>
            </a:r>
            <a:r>
              <a:rPr lang="en-US" sz="2000" dirty="0" err="1"/>
              <a:t>diperoleh</a:t>
            </a:r>
            <a:r>
              <a:rPr lang="en-US" sz="2000" dirty="0"/>
              <a:t> </a:t>
            </a:r>
            <a:r>
              <a:rPr lang="en-US" sz="2000" dirty="0" err="1"/>
              <a:t>fakta</a:t>
            </a:r>
            <a:r>
              <a:rPr lang="en-US" sz="2000" dirty="0"/>
              <a:t> yang </a:t>
            </a:r>
            <a:r>
              <a:rPr lang="en-US" sz="2000" dirty="0" err="1"/>
              <a:t>menunjukkan</a:t>
            </a:r>
            <a:r>
              <a:rPr lang="en-US" sz="2000" dirty="0"/>
              <a:t> </a:t>
            </a:r>
            <a:r>
              <a:rPr lang="en-US" sz="2000" dirty="0" err="1"/>
              <a:t>bahwa</a:t>
            </a:r>
            <a:r>
              <a:rPr lang="en-US" sz="2000" dirty="0"/>
              <a:t> </a:t>
            </a:r>
            <a:r>
              <a:rPr lang="en-US" sz="2000" dirty="0" err="1"/>
              <a:t>laki-laki</a:t>
            </a:r>
            <a:r>
              <a:rPr lang="en-US" sz="2000" dirty="0"/>
              <a:t> dan </a:t>
            </a:r>
            <a:r>
              <a:rPr lang="en-US" sz="2000" dirty="0" err="1"/>
              <a:t>perempuan</a:t>
            </a:r>
            <a:r>
              <a:rPr lang="en-US" sz="2000" dirty="0"/>
              <a:t> </a:t>
            </a:r>
            <a:r>
              <a:rPr lang="en-US" sz="2000" dirty="0" err="1"/>
              <a:t>memiliki</a:t>
            </a:r>
            <a:r>
              <a:rPr lang="en-US" sz="2000" dirty="0"/>
              <a:t> </a:t>
            </a:r>
            <a:r>
              <a:rPr lang="en-US" sz="2000" dirty="0" err="1"/>
              <a:t>hak</a:t>
            </a:r>
            <a:r>
              <a:rPr lang="en-US" sz="2000" dirty="0"/>
              <a:t> dan </a:t>
            </a:r>
            <a:r>
              <a:rPr lang="en-US" sz="2000" dirty="0" err="1"/>
              <a:t>kesempatan</a:t>
            </a:r>
            <a:r>
              <a:rPr lang="en-US" sz="2000" dirty="0"/>
              <a:t> yang </a:t>
            </a:r>
            <a:r>
              <a:rPr lang="en-US" sz="2000" dirty="0" err="1"/>
              <a:t>setara</a:t>
            </a:r>
            <a:r>
              <a:rPr lang="en-US" sz="2000" dirty="0"/>
              <a:t>, </a:t>
            </a:r>
            <a:r>
              <a:rPr lang="en-US" sz="2000" dirty="0" err="1"/>
              <a:t>misalnya</a:t>
            </a:r>
            <a:r>
              <a:rPr lang="en-US" sz="2000" dirty="0"/>
              <a:t> </a:t>
            </a:r>
            <a:r>
              <a:rPr lang="en-US" sz="2000" dirty="0" err="1"/>
              <a:t>situasi</a:t>
            </a:r>
            <a:r>
              <a:rPr lang="en-US" sz="2000" dirty="0"/>
              <a:t> </a:t>
            </a:r>
            <a:r>
              <a:rPr lang="en-US" sz="2000" dirty="0" err="1"/>
              <a:t>ruang</a:t>
            </a:r>
            <a:r>
              <a:rPr lang="en-US" sz="2000" dirty="0"/>
              <a:t> </a:t>
            </a:r>
            <a:r>
              <a:rPr lang="en-US" sz="2000" dirty="0" err="1"/>
              <a:t>kelas</a:t>
            </a:r>
            <a:r>
              <a:rPr lang="en-US" sz="2000" dirty="0"/>
              <a:t>, </a:t>
            </a:r>
            <a:r>
              <a:rPr lang="en-US" sz="2000" dirty="0" err="1"/>
              <a:t>interaksi</a:t>
            </a:r>
            <a:r>
              <a:rPr lang="en-US" sz="2000" dirty="0"/>
              <a:t> murid di </a:t>
            </a:r>
            <a:r>
              <a:rPr lang="en-US" sz="2000" dirty="0" err="1"/>
              <a:t>luar</a:t>
            </a:r>
            <a:r>
              <a:rPr lang="en-US" sz="2000" dirty="0"/>
              <a:t> </a:t>
            </a:r>
            <a:r>
              <a:rPr lang="en-US" sz="2000" dirty="0" err="1"/>
              <a:t>kelas</a:t>
            </a:r>
            <a:r>
              <a:rPr lang="en-US" sz="2000" dirty="0"/>
              <a:t>, </a:t>
            </a:r>
            <a:r>
              <a:rPr lang="en-US" sz="2000" dirty="0" err="1"/>
              <a:t>dll</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66273" y="2763436"/>
            <a:ext cx="6018993" cy="2123658"/>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lvl="0"/>
            <a:r>
              <a:rPr lang="en-US" b="1" dirty="0" err="1"/>
              <a:t>membangun</a:t>
            </a:r>
            <a:r>
              <a:rPr lang="en-US" b="1" dirty="0"/>
              <a:t> </a:t>
            </a:r>
            <a:r>
              <a:rPr lang="en-US" b="1" dirty="0" err="1"/>
              <a:t>sikap</a:t>
            </a:r>
            <a:r>
              <a:rPr lang="en-US" b="1" dirty="0"/>
              <a:t> </a:t>
            </a:r>
            <a:r>
              <a:rPr lang="en-US" b="1" dirty="0" err="1"/>
              <a:t>menghargai</a:t>
            </a:r>
            <a:r>
              <a:rPr lang="en-US" b="1" dirty="0"/>
              <a:t> </a:t>
            </a:r>
            <a:r>
              <a:rPr lang="en-US" b="1" dirty="0" err="1"/>
              <a:t>kesetaraan</a:t>
            </a:r>
            <a:r>
              <a:rPr lang="en-US" b="1" dirty="0"/>
              <a:t> gender guru, </a:t>
            </a:r>
            <a:r>
              <a:rPr lang="en-US" b="1" dirty="0" err="1"/>
              <a:t>tenaga</a:t>
            </a:r>
            <a:r>
              <a:rPr lang="en-US" b="1" dirty="0"/>
              <a:t> </a:t>
            </a:r>
            <a:r>
              <a:rPr lang="en-US" b="1" dirty="0" err="1"/>
              <a:t>kependidikan</a:t>
            </a:r>
            <a:r>
              <a:rPr lang="en-US" b="1" dirty="0"/>
              <a:t>, dan murid</a:t>
            </a:r>
            <a:r>
              <a:rPr lang="en-US" dirty="0"/>
              <a:t>. </a:t>
            </a:r>
            <a:r>
              <a:rPr lang="en-US" dirty="0" err="1"/>
              <a:t>Tidak</a:t>
            </a:r>
            <a:r>
              <a:rPr lang="en-US" dirty="0"/>
              <a:t> </a:t>
            </a:r>
            <a:r>
              <a:rPr lang="en-US" dirty="0" err="1"/>
              <a:t>hanya</a:t>
            </a:r>
            <a:r>
              <a:rPr lang="en-US" dirty="0"/>
              <a:t>  </a:t>
            </a:r>
            <a:r>
              <a:rPr lang="en-US" dirty="0" err="1"/>
              <a:t>keragaman</a:t>
            </a:r>
            <a:r>
              <a:rPr lang="en-US" dirty="0"/>
              <a:t>  </a:t>
            </a:r>
            <a:r>
              <a:rPr lang="en-US" dirty="0" err="1"/>
              <a:t>latar</a:t>
            </a:r>
            <a:r>
              <a:rPr lang="en-US" dirty="0"/>
              <a:t>  </a:t>
            </a:r>
            <a:r>
              <a:rPr lang="en-US" dirty="0" err="1"/>
              <a:t>belakang</a:t>
            </a:r>
            <a:r>
              <a:rPr lang="en-US" dirty="0"/>
              <a:t>,  </a:t>
            </a:r>
            <a:r>
              <a:rPr lang="en-US" dirty="0" err="1"/>
              <a:t>butir</a:t>
            </a:r>
            <a:r>
              <a:rPr lang="en-US" dirty="0"/>
              <a:t>  </a:t>
            </a:r>
            <a:r>
              <a:rPr lang="en-US" dirty="0" err="1"/>
              <a:t>ini</a:t>
            </a:r>
            <a:r>
              <a:rPr lang="en-US" dirty="0"/>
              <a:t>  juga  </a:t>
            </a:r>
            <a:r>
              <a:rPr lang="en-US" dirty="0" err="1"/>
              <a:t>meninjau</a:t>
            </a:r>
            <a:r>
              <a:rPr lang="en-US" dirty="0"/>
              <a:t>  </a:t>
            </a:r>
            <a:r>
              <a:rPr lang="en-US" dirty="0" err="1"/>
              <a:t>kinerja</a:t>
            </a:r>
            <a:r>
              <a:rPr lang="en-US" dirty="0"/>
              <a:t>  </a:t>
            </a:r>
            <a:r>
              <a:rPr lang="en-US" dirty="0" err="1"/>
              <a:t>sekolah</a:t>
            </a:r>
            <a:r>
              <a:rPr lang="en-US" dirty="0"/>
              <a:t>  </a:t>
            </a:r>
            <a:r>
              <a:rPr lang="en-US" dirty="0" err="1"/>
              <a:t>dalam</a:t>
            </a:r>
            <a:r>
              <a:rPr lang="en-US" dirty="0"/>
              <a:t>  </a:t>
            </a:r>
            <a:r>
              <a:rPr lang="en-US" dirty="0" err="1"/>
              <a:t>menumbuhkan</a:t>
            </a:r>
            <a:r>
              <a:rPr lang="en-US" dirty="0"/>
              <a:t> </a:t>
            </a:r>
            <a:r>
              <a:rPr lang="en-US" dirty="0" err="1"/>
              <a:t>nilai-nilai</a:t>
            </a:r>
            <a:r>
              <a:rPr lang="en-US" dirty="0"/>
              <a:t> </a:t>
            </a:r>
            <a:r>
              <a:rPr lang="en-US" dirty="0" err="1"/>
              <a:t>kesetaraan</a:t>
            </a:r>
            <a:r>
              <a:rPr lang="en-US" dirty="0"/>
              <a:t> gender yang </a:t>
            </a:r>
            <a:r>
              <a:rPr lang="en-US" dirty="0" err="1"/>
              <a:t>akan</a:t>
            </a:r>
            <a:r>
              <a:rPr lang="en-US" dirty="0"/>
              <a:t> </a:t>
            </a:r>
            <a:r>
              <a:rPr lang="en-US" dirty="0" err="1"/>
              <a:t>tercermin</a:t>
            </a:r>
            <a:r>
              <a:rPr lang="en-US" dirty="0"/>
              <a:t> </a:t>
            </a:r>
            <a:r>
              <a:rPr lang="en-US" dirty="0" err="1"/>
              <a:t>dalam</a:t>
            </a:r>
            <a:r>
              <a:rPr lang="en-US" dirty="0"/>
              <a:t> </a:t>
            </a:r>
            <a:r>
              <a:rPr lang="en-US" dirty="0" err="1"/>
              <a:t>materi</a:t>
            </a:r>
            <a:r>
              <a:rPr lang="en-US" dirty="0"/>
              <a:t>, tata </a:t>
            </a:r>
            <a:r>
              <a:rPr lang="en-US" dirty="0" err="1"/>
              <a:t>cara</a:t>
            </a:r>
            <a:r>
              <a:rPr lang="en-US" dirty="0"/>
              <a:t> </a:t>
            </a:r>
            <a:r>
              <a:rPr lang="en-US" dirty="0" err="1"/>
              <a:t>berkegiatan</a:t>
            </a:r>
            <a:r>
              <a:rPr lang="en-US" dirty="0"/>
              <a:t> dan </a:t>
            </a:r>
            <a:r>
              <a:rPr lang="en-US" dirty="0" err="1"/>
              <a:t>perilaku</a:t>
            </a:r>
            <a:r>
              <a:rPr lang="en-US" dirty="0"/>
              <a:t> yang </a:t>
            </a:r>
            <a:r>
              <a:rPr lang="en-US" dirty="0" err="1"/>
              <a:t>berkeadilan</a:t>
            </a:r>
            <a:r>
              <a:rPr lang="en-US" dirty="0"/>
              <a:t> </a:t>
            </a:r>
            <a:r>
              <a:rPr lang="en-US" dirty="0" err="1"/>
              <a:t>terhadap</a:t>
            </a:r>
            <a:r>
              <a:rPr lang="en-US" dirty="0"/>
              <a:t> </a:t>
            </a:r>
            <a:r>
              <a:rPr lang="en-US" dirty="0" err="1"/>
              <a:t>warganya</a:t>
            </a:r>
            <a:r>
              <a:rPr lang="en-US" dirty="0"/>
              <a:t>.</a:t>
            </a:r>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r>
              <a:rPr lang="en-US" sz="2000" b="1" dirty="0">
                <a:solidFill>
                  <a:schemeClr val="bg1"/>
                </a:solidFill>
              </a:rPr>
              <a:t>10.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terbangunnya</a:t>
            </a:r>
            <a:r>
              <a:rPr lang="en-US" sz="2000" b="1" dirty="0">
                <a:solidFill>
                  <a:schemeClr val="bg1"/>
                </a:solidFill>
              </a:rPr>
              <a:t> </a:t>
            </a:r>
            <a:r>
              <a:rPr lang="en-US" sz="2000" b="1" dirty="0" err="1">
                <a:solidFill>
                  <a:schemeClr val="bg1"/>
                </a:solidFill>
              </a:rPr>
              <a:t>iklim</a:t>
            </a:r>
            <a:r>
              <a:rPr lang="en-US" sz="2000" b="1" dirty="0">
                <a:solidFill>
                  <a:schemeClr val="bg1"/>
                </a:solidFill>
              </a:rPr>
              <a:t> </a:t>
            </a:r>
            <a:r>
              <a:rPr lang="en-US" sz="2000" b="1" dirty="0" err="1">
                <a:solidFill>
                  <a:schemeClr val="bg1"/>
                </a:solidFill>
              </a:rPr>
              <a:t>kebinekaan</a:t>
            </a:r>
            <a:r>
              <a:rPr lang="en-US" sz="2000" b="1" dirty="0">
                <a:solidFill>
                  <a:schemeClr val="bg1"/>
                </a:solidFill>
              </a:rPr>
              <a:t> </a:t>
            </a:r>
            <a:r>
              <a:rPr lang="en-US" sz="2000" b="1" dirty="0" err="1">
                <a:solidFill>
                  <a:schemeClr val="bg1"/>
                </a:solidFill>
              </a:rPr>
              <a:t>bagi</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a:t>
            </a:r>
            <a:r>
              <a:rPr lang="en-US" sz="2000" b="1" dirty="0" err="1">
                <a:solidFill>
                  <a:schemeClr val="bg1"/>
                </a:solidFill>
              </a:rPr>
              <a:t>pendidik</a:t>
            </a:r>
            <a:r>
              <a:rPr lang="en-US" sz="2000" b="1" dirty="0">
                <a:solidFill>
                  <a:schemeClr val="bg1"/>
                </a:solidFill>
              </a:rPr>
              <a:t>, dan </a:t>
            </a:r>
            <a:r>
              <a:rPr lang="en-US" sz="2000" b="1" dirty="0" err="1">
                <a:solidFill>
                  <a:schemeClr val="bg1"/>
                </a:solidFill>
              </a:rPr>
              <a:t>tenaga</a:t>
            </a:r>
            <a:r>
              <a:rPr lang="en-US" sz="2000" b="1" dirty="0">
                <a:solidFill>
                  <a:schemeClr val="bg1"/>
                </a:solidFill>
              </a:rPr>
              <a:t> </a:t>
            </a:r>
            <a:r>
              <a:rPr lang="en-US" sz="2000" b="1" dirty="0" err="1">
                <a:solidFill>
                  <a:schemeClr val="bg1"/>
                </a:solidFill>
              </a:rPr>
              <a:t>kependidikan</a:t>
            </a:r>
            <a:r>
              <a:rPr lang="en-US" sz="2000" b="1" dirty="0">
                <a:solidFill>
                  <a:schemeClr val="bg1"/>
                </a:solidFill>
              </a:rPr>
              <a:t>.</a:t>
            </a:r>
            <a:endParaRPr lang="id-ID" sz="20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223255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93135" y="46676"/>
            <a:ext cx="10313581"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4691523" cy="1200329"/>
          </a:xfrm>
          <a:prstGeom prst="rect">
            <a:avLst/>
          </a:prstGeom>
        </p:spPr>
        <p:txBody>
          <a:bodyPr wrap="square">
            <a:spAutoFit/>
          </a:bodyPr>
          <a:lstStyle/>
          <a:p>
            <a:r>
              <a:rPr lang="en-US" dirty="0">
                <a:solidFill>
                  <a:schemeClr val="bg1"/>
                </a:solidFill>
              </a:rPr>
              <a:t>11.1. </a:t>
            </a:r>
            <a:r>
              <a:rPr lang="en-US" b="1" dirty="0" err="1">
                <a:solidFill>
                  <a:schemeClr val="bg1"/>
                </a:solidFill>
              </a:rPr>
              <a:t>Kebijakan</a:t>
            </a:r>
            <a:r>
              <a:rPr lang="en-US" b="1" dirty="0">
                <a:solidFill>
                  <a:schemeClr val="bg1"/>
                </a:solidFill>
              </a:rPr>
              <a:t> dan/</a:t>
            </a:r>
            <a:r>
              <a:rPr lang="en-US" b="1" dirty="0" err="1">
                <a:solidFill>
                  <a:schemeClr val="bg1"/>
                </a:solidFill>
              </a:rPr>
              <a:t>atau</a:t>
            </a:r>
            <a:r>
              <a:rPr lang="en-US" b="1" dirty="0">
                <a:solidFill>
                  <a:schemeClr val="bg1"/>
                </a:solidFill>
              </a:rPr>
              <a:t> </a:t>
            </a:r>
            <a:r>
              <a:rPr lang="en-US" b="1" dirty="0" err="1">
                <a:solidFill>
                  <a:schemeClr val="bg1"/>
                </a:solidFill>
              </a:rPr>
              <a:t>prosedur</a:t>
            </a:r>
            <a:r>
              <a:rPr lang="en-US" b="1" dirty="0">
                <a:solidFill>
                  <a:schemeClr val="bg1"/>
                </a:solidFill>
              </a:rPr>
              <a:t> yang </a:t>
            </a:r>
            <a:r>
              <a:rPr lang="en-US" b="1" dirty="0" err="1">
                <a:solidFill>
                  <a:schemeClr val="bg1"/>
                </a:solidFill>
              </a:rPr>
              <a:t>mengakomodasi</a:t>
            </a:r>
            <a:r>
              <a:rPr lang="en-US" b="1" dirty="0">
                <a:solidFill>
                  <a:schemeClr val="bg1"/>
                </a:solidFill>
              </a:rPr>
              <a:t> </a:t>
            </a:r>
            <a:r>
              <a:rPr lang="en-US" b="1" dirty="0" err="1">
                <a:solidFill>
                  <a:schemeClr val="bg1"/>
                </a:solidFill>
              </a:rPr>
              <a:t>lingkungan</a:t>
            </a:r>
            <a:r>
              <a:rPr lang="en-US" b="1" dirty="0">
                <a:solidFill>
                  <a:schemeClr val="bg1"/>
                </a:solidFill>
              </a:rPr>
              <a:t> </a:t>
            </a:r>
            <a:r>
              <a:rPr lang="en-US" b="1" dirty="0" err="1">
                <a:solidFill>
                  <a:schemeClr val="bg1"/>
                </a:solidFill>
              </a:rPr>
              <a:t>belajar</a:t>
            </a:r>
            <a:r>
              <a:rPr lang="en-US" b="1" dirty="0">
                <a:solidFill>
                  <a:schemeClr val="bg1"/>
                </a:solidFill>
              </a:rPr>
              <a:t> yang </a:t>
            </a:r>
            <a:r>
              <a:rPr lang="en-US" b="1" dirty="0" err="1">
                <a:solidFill>
                  <a:schemeClr val="bg1"/>
                </a:solidFill>
              </a:rPr>
              <a:t>inklusif</a:t>
            </a:r>
            <a:r>
              <a:rPr lang="en-US" b="1" dirty="0">
                <a:solidFill>
                  <a:schemeClr val="bg1"/>
                </a:solidFill>
              </a:rPr>
              <a:t> </a:t>
            </a:r>
            <a:r>
              <a:rPr lang="en-US" b="1" dirty="0" err="1">
                <a:solidFill>
                  <a:schemeClr val="bg1"/>
                </a:solidFill>
              </a:rPr>
              <a:t>bagi</a:t>
            </a:r>
            <a:r>
              <a:rPr lang="en-US" b="1" dirty="0">
                <a:solidFill>
                  <a:schemeClr val="bg1"/>
                </a:solidFill>
              </a:rPr>
              <a:t> </a:t>
            </a:r>
            <a:r>
              <a:rPr lang="en-US" b="1" dirty="0" err="1">
                <a:solidFill>
                  <a:schemeClr val="bg1"/>
                </a:solidFill>
              </a:rPr>
              <a:t>berbagai</a:t>
            </a:r>
            <a:r>
              <a:rPr lang="en-US" b="1" dirty="0">
                <a:solidFill>
                  <a:schemeClr val="bg1"/>
                </a:solidFill>
              </a:rPr>
              <a:t> </a:t>
            </a:r>
            <a:r>
              <a:rPr lang="en-US" b="1" dirty="0" err="1">
                <a:solidFill>
                  <a:schemeClr val="bg1"/>
                </a:solidFill>
              </a:rPr>
              <a:t>kebutuhan</a:t>
            </a:r>
            <a:r>
              <a:rPr lang="en-US" b="1" dirty="0">
                <a:solidFill>
                  <a:schemeClr val="bg1"/>
                </a:solidFill>
              </a:rPr>
              <a:t> </a:t>
            </a:r>
            <a:r>
              <a:rPr lang="en-US" b="1" dirty="0" err="1">
                <a:solidFill>
                  <a:schemeClr val="bg1"/>
                </a:solidFill>
              </a:rPr>
              <a:t>belajar</a:t>
            </a:r>
            <a:r>
              <a:rPr lang="en-US" b="1" dirty="0">
                <a:solidFill>
                  <a:schemeClr val="bg1"/>
                </a:solidFill>
              </a:rPr>
              <a:t>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dirty="0">
                <a:solidFill>
                  <a:schemeClr val="bg1"/>
                </a:solidFill>
              </a:rPr>
              <a:t>.</a:t>
            </a:r>
            <a:endParaRPr kumimoji="0" lang="id-ID" sz="2000"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76307" y="5373193"/>
            <a:ext cx="6559652" cy="1292662"/>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53975" lvl="1"/>
            <a:r>
              <a:rPr lang="en-US" sz="2000" dirty="0" err="1">
                <a:solidFill>
                  <a:schemeClr val="tx1"/>
                </a:solidFill>
              </a:rPr>
              <a:t>Peraturan</a:t>
            </a:r>
            <a:r>
              <a:rPr lang="en-US" sz="2000" dirty="0">
                <a:solidFill>
                  <a:schemeClr val="tx1"/>
                </a:solidFill>
              </a:rPr>
              <a:t> </a:t>
            </a:r>
            <a:r>
              <a:rPr lang="en-US" sz="2000" dirty="0" err="1">
                <a:solidFill>
                  <a:schemeClr val="tx1"/>
                </a:solidFill>
              </a:rPr>
              <a:t>akademik</a:t>
            </a:r>
            <a:r>
              <a:rPr lang="en-US" sz="2000" dirty="0">
                <a:solidFill>
                  <a:schemeClr val="tx1"/>
                </a:solidFill>
              </a:rPr>
              <a:t>/ SOP yang   </a:t>
            </a:r>
            <a:r>
              <a:rPr lang="en-US" sz="2000" dirty="0" err="1">
                <a:solidFill>
                  <a:schemeClr val="tx1"/>
                </a:solidFill>
              </a:rPr>
              <a:t>mengakomodasi</a:t>
            </a:r>
            <a:r>
              <a:rPr lang="en-US" sz="2000" dirty="0">
                <a:solidFill>
                  <a:schemeClr val="tx1"/>
                </a:solidFill>
              </a:rPr>
              <a:t>   </a:t>
            </a:r>
            <a:r>
              <a:rPr lang="en-US" sz="2000" dirty="0" err="1">
                <a:solidFill>
                  <a:schemeClr val="tx1"/>
                </a:solidFill>
              </a:rPr>
              <a:t>lingkungan</a:t>
            </a:r>
            <a:r>
              <a:rPr lang="en-US" sz="2000" dirty="0">
                <a:solidFill>
                  <a:schemeClr val="tx1"/>
                </a:solidFill>
              </a:rPr>
              <a:t> </a:t>
            </a:r>
            <a:r>
              <a:rPr lang="en-US" sz="2000" dirty="0" err="1">
                <a:solidFill>
                  <a:schemeClr val="tx1"/>
                </a:solidFill>
              </a:rPr>
              <a:t>belajar</a:t>
            </a:r>
            <a:r>
              <a:rPr lang="en-US" sz="2000" dirty="0">
                <a:solidFill>
                  <a:schemeClr val="tx1"/>
                </a:solidFill>
              </a:rPr>
              <a:t> yang </a:t>
            </a:r>
            <a:r>
              <a:rPr lang="en-US" sz="2000" dirty="0" err="1">
                <a:solidFill>
                  <a:schemeClr val="tx1"/>
                </a:solidFill>
              </a:rPr>
              <a:t>inklusif</a:t>
            </a:r>
            <a:r>
              <a:rPr lang="en-US" sz="2000" dirty="0">
                <a:solidFill>
                  <a:schemeClr val="tx1"/>
                </a:solidFill>
              </a:rPr>
              <a:t> </a:t>
            </a:r>
            <a:r>
              <a:rPr lang="en-US" sz="2000" b="1" dirty="0">
                <a:solidFill>
                  <a:schemeClr val="tx1"/>
                </a:solidFill>
              </a:rPr>
              <a:t> </a:t>
            </a:r>
          </a:p>
          <a:p>
            <a:r>
              <a:rPr lang="en-US" dirty="0"/>
              <a:t>.</a:t>
            </a:r>
          </a:p>
        </p:txBody>
      </p:sp>
      <p:sp>
        <p:nvSpPr>
          <p:cNvPr id="17" name="Rectangle 16"/>
          <p:cNvSpPr/>
          <p:nvPr/>
        </p:nvSpPr>
        <p:spPr>
          <a:xfrm>
            <a:off x="7106478" y="2716528"/>
            <a:ext cx="4815363" cy="3970318"/>
          </a:xfrm>
          <a:prstGeom prst="rect">
            <a:avLst/>
          </a:prstGeom>
          <a:solidFill>
            <a:schemeClr val="accent6">
              <a:lumMod val="40000"/>
              <a:lumOff val="60000"/>
            </a:schemeClr>
          </a:solidFill>
        </p:spPr>
        <p:txBody>
          <a:bodyPr wrap="square">
            <a:spAutoFit/>
          </a:bodyPr>
          <a:lstStyle/>
          <a:p>
            <a:pPr marL="342900" indent="-34290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diperoleh</a:t>
            </a:r>
            <a:r>
              <a:rPr lang="en-US" dirty="0"/>
              <a:t> </a:t>
            </a:r>
            <a:r>
              <a:rPr lang="en-US" dirty="0" err="1"/>
              <a:t>bukti</a:t>
            </a:r>
            <a:r>
              <a:rPr lang="en-US" dirty="0"/>
              <a:t> </a:t>
            </a:r>
            <a:r>
              <a:rPr lang="en-US" dirty="0" err="1"/>
              <a:t>adanya</a:t>
            </a:r>
            <a:r>
              <a:rPr lang="en-US" dirty="0"/>
              <a:t> </a:t>
            </a:r>
            <a:r>
              <a:rPr lang="en-US" b="1" dirty="0" err="1"/>
              <a:t>kebijakan</a:t>
            </a:r>
            <a:r>
              <a:rPr lang="en-US" b="1" dirty="0"/>
              <a:t> </a:t>
            </a:r>
            <a:r>
              <a:rPr lang="en-US" dirty="0"/>
              <a:t>yang </a:t>
            </a:r>
            <a:r>
              <a:rPr lang="en-US" dirty="0" err="1"/>
              <a:t>menunjukkan</a:t>
            </a:r>
            <a:r>
              <a:rPr lang="en-US" dirty="0"/>
              <a:t>   </a:t>
            </a:r>
            <a:r>
              <a:rPr lang="en-US" dirty="0" err="1"/>
              <a:t>visi-misi</a:t>
            </a:r>
            <a:r>
              <a:rPr lang="en-US" dirty="0"/>
              <a:t>   </a:t>
            </a:r>
            <a:r>
              <a:rPr lang="en-US" dirty="0" err="1"/>
              <a:t>sekolah</a:t>
            </a:r>
            <a:r>
              <a:rPr lang="en-US" dirty="0"/>
              <a:t>   yang   </a:t>
            </a:r>
            <a:r>
              <a:rPr lang="en-US" dirty="0" err="1"/>
              <a:t>mengakomodasi</a:t>
            </a:r>
            <a:r>
              <a:rPr lang="en-US" dirty="0"/>
              <a:t>   </a:t>
            </a:r>
            <a:r>
              <a:rPr lang="en-US" dirty="0" err="1"/>
              <a:t>lingkungan</a:t>
            </a:r>
            <a:r>
              <a:rPr lang="en-US" dirty="0"/>
              <a:t> </a:t>
            </a:r>
            <a:r>
              <a:rPr lang="en-US" dirty="0" err="1"/>
              <a:t>belajar</a:t>
            </a:r>
            <a:r>
              <a:rPr lang="en-US" dirty="0"/>
              <a:t> yang </a:t>
            </a:r>
            <a:r>
              <a:rPr lang="en-US" dirty="0" err="1"/>
              <a:t>inklusif</a:t>
            </a:r>
            <a:r>
              <a:rPr lang="en-US" dirty="0"/>
              <a:t>.</a:t>
            </a:r>
          </a:p>
          <a:p>
            <a:pPr marL="342900" lvl="0" indent="-342900">
              <a:buFont typeface="Wingdings" panose="05000000000000000000" pitchFamily="2" charset="2"/>
              <a:buChar char="§"/>
            </a:pPr>
            <a:r>
              <a:rPr lang="en-US" b="1" dirty="0" err="1"/>
              <a:t>wawancara</a:t>
            </a:r>
            <a:r>
              <a:rPr lang="en-US" dirty="0"/>
              <a:t> </a:t>
            </a:r>
            <a:r>
              <a:rPr lang="en-US" dirty="0" err="1"/>
              <a:t>dengan</a:t>
            </a:r>
            <a:r>
              <a:rPr lang="en-US" dirty="0"/>
              <a:t> minimal 3 murid/</a:t>
            </a:r>
            <a:r>
              <a:rPr lang="en-US" dirty="0" err="1"/>
              <a:t>orangtua</a:t>
            </a:r>
            <a:r>
              <a:rPr lang="en-US" dirty="0"/>
              <a:t> murid </a:t>
            </a:r>
            <a:r>
              <a:rPr lang="en-US" dirty="0" err="1"/>
              <a:t>dari</a:t>
            </a:r>
            <a:r>
              <a:rPr lang="en-US" dirty="0"/>
              <a:t> </a:t>
            </a:r>
            <a:r>
              <a:rPr lang="en-US" dirty="0" err="1"/>
              <a:t>kelompok</a:t>
            </a:r>
            <a:r>
              <a:rPr lang="en-US" dirty="0"/>
              <a:t> yang </a:t>
            </a:r>
            <a:r>
              <a:rPr lang="en-US" dirty="0" err="1"/>
              <a:t>beragam</a:t>
            </a:r>
            <a:r>
              <a:rPr lang="en-US" dirty="0"/>
              <a:t> </a:t>
            </a:r>
            <a:r>
              <a:rPr lang="en-US" dirty="0" err="1"/>
              <a:t>didapatkan</a:t>
            </a:r>
            <a:r>
              <a:rPr lang="en-US" dirty="0"/>
              <a:t> </a:t>
            </a:r>
            <a:r>
              <a:rPr lang="en-US" dirty="0" err="1"/>
              <a:t>informasi</a:t>
            </a:r>
            <a:r>
              <a:rPr lang="en-US" dirty="0"/>
              <a:t> </a:t>
            </a:r>
            <a:r>
              <a:rPr lang="en-US" dirty="0" err="1"/>
              <a:t>tentang</a:t>
            </a:r>
            <a:r>
              <a:rPr lang="en-US" dirty="0"/>
              <a:t> </a:t>
            </a:r>
            <a:r>
              <a:rPr lang="en-US" dirty="0" err="1"/>
              <a:t>pengalaman</a:t>
            </a:r>
            <a:r>
              <a:rPr lang="en-US" dirty="0"/>
              <a:t> </a:t>
            </a:r>
            <a:r>
              <a:rPr lang="en-US" dirty="0" err="1"/>
              <a:t>terpenuhinya</a:t>
            </a:r>
            <a:r>
              <a:rPr lang="en-US" dirty="0"/>
              <a:t> </a:t>
            </a:r>
            <a:r>
              <a:rPr lang="en-US" dirty="0" err="1"/>
              <a:t>kebutuhan</a:t>
            </a:r>
            <a:r>
              <a:rPr lang="en-US" dirty="0"/>
              <a:t> </a:t>
            </a:r>
            <a:r>
              <a:rPr lang="en-US" dirty="0" err="1"/>
              <a:t>belajar</a:t>
            </a:r>
            <a:r>
              <a:rPr lang="en-US" dirty="0"/>
              <a:t> </a:t>
            </a:r>
            <a:r>
              <a:rPr lang="en-US" dirty="0" err="1"/>
              <a:t>mereka</a:t>
            </a:r>
            <a:r>
              <a:rPr lang="en-US" dirty="0"/>
              <a:t>/</a:t>
            </a:r>
            <a:r>
              <a:rPr lang="en-US" dirty="0" err="1"/>
              <a:t>anak-anak</a:t>
            </a:r>
            <a:r>
              <a:rPr lang="en-US" dirty="0"/>
              <a:t> </a:t>
            </a:r>
            <a:r>
              <a:rPr lang="en-US" dirty="0" err="1"/>
              <a:t>mereka</a:t>
            </a:r>
            <a:r>
              <a:rPr lang="en-US" dirty="0"/>
              <a:t> oleh </a:t>
            </a:r>
            <a:r>
              <a:rPr lang="en-US" dirty="0" err="1"/>
              <a:t>sekolah</a:t>
            </a:r>
            <a:r>
              <a:rPr lang="en-US" dirty="0"/>
              <a:t>.</a:t>
            </a:r>
          </a:p>
          <a:p>
            <a:pPr marL="342900" indent="-342900">
              <a:buFont typeface="Wingdings" panose="05000000000000000000" pitchFamily="2" charset="2"/>
              <a:buChar char="§"/>
            </a:pPr>
            <a:r>
              <a:rPr lang="en-US" b="1" dirty="0" err="1"/>
              <a:t>wawancara</a:t>
            </a:r>
            <a:r>
              <a:rPr lang="en-US" dirty="0"/>
              <a:t> </a:t>
            </a:r>
            <a:r>
              <a:rPr lang="en-US" dirty="0" err="1"/>
              <a:t>dengan</a:t>
            </a:r>
            <a:r>
              <a:rPr lang="en-US" dirty="0"/>
              <a:t> minimal 3 murid/</a:t>
            </a:r>
            <a:r>
              <a:rPr lang="en-US" dirty="0" err="1"/>
              <a:t>orangtua</a:t>
            </a:r>
            <a:r>
              <a:rPr lang="en-US" dirty="0"/>
              <a:t> murid </a:t>
            </a:r>
            <a:r>
              <a:rPr lang="en-US" dirty="0" err="1"/>
              <a:t>dari</a:t>
            </a:r>
            <a:r>
              <a:rPr lang="en-US" dirty="0"/>
              <a:t> </a:t>
            </a:r>
            <a:r>
              <a:rPr lang="en-US" dirty="0" err="1"/>
              <a:t>kelompok</a:t>
            </a:r>
            <a:r>
              <a:rPr lang="en-US" dirty="0"/>
              <a:t> yang </a:t>
            </a:r>
            <a:r>
              <a:rPr lang="en-US" dirty="0" err="1"/>
              <a:t>beragam</a:t>
            </a:r>
            <a:r>
              <a:rPr lang="en-US" dirty="0"/>
              <a:t> </a:t>
            </a:r>
            <a:r>
              <a:rPr lang="en-US" dirty="0" err="1"/>
              <a:t>didapatkan</a:t>
            </a:r>
            <a:r>
              <a:rPr lang="en-US" dirty="0"/>
              <a:t> </a:t>
            </a:r>
            <a:r>
              <a:rPr lang="en-US" dirty="0" err="1"/>
              <a:t>informasi</a:t>
            </a:r>
            <a:r>
              <a:rPr lang="en-US" dirty="0"/>
              <a:t> </a:t>
            </a:r>
            <a:r>
              <a:rPr lang="en-US" dirty="0" err="1"/>
              <a:t>tentang</a:t>
            </a:r>
            <a:r>
              <a:rPr lang="en-US" dirty="0"/>
              <a:t> </a:t>
            </a:r>
            <a:r>
              <a:rPr lang="en-US" dirty="0" err="1"/>
              <a:t>pengalaman</a:t>
            </a:r>
            <a:r>
              <a:rPr lang="en-US" dirty="0"/>
              <a:t> </a:t>
            </a:r>
            <a:r>
              <a:rPr lang="en-US" dirty="0" err="1"/>
              <a:t>terpenuhinya</a:t>
            </a:r>
            <a:r>
              <a:rPr lang="en-US" dirty="0"/>
              <a:t> </a:t>
            </a:r>
            <a:r>
              <a:rPr lang="en-US" dirty="0" err="1"/>
              <a:t>kebutuhan</a:t>
            </a:r>
            <a:r>
              <a:rPr lang="en-US" dirty="0"/>
              <a:t> </a:t>
            </a:r>
            <a:r>
              <a:rPr lang="en-US" dirty="0" err="1"/>
              <a:t>belajar</a:t>
            </a:r>
            <a:r>
              <a:rPr lang="en-US" dirty="0"/>
              <a:t> </a:t>
            </a:r>
            <a:r>
              <a:rPr lang="en-US" dirty="0" err="1"/>
              <a:t>mereka</a:t>
            </a:r>
            <a:r>
              <a:rPr lang="en-US" dirty="0"/>
              <a:t>/</a:t>
            </a:r>
            <a:r>
              <a:rPr lang="en-US" dirty="0" err="1"/>
              <a:t>anak-anak</a:t>
            </a:r>
            <a:r>
              <a:rPr lang="en-US" dirty="0"/>
              <a:t> </a:t>
            </a:r>
            <a:r>
              <a:rPr lang="en-US" dirty="0" err="1"/>
              <a:t>mereka</a:t>
            </a:r>
            <a:r>
              <a:rPr lang="en-US" dirty="0"/>
              <a:t> oleh </a:t>
            </a:r>
            <a:r>
              <a:rPr lang="en-US" dirty="0" err="1"/>
              <a:t>sekolah</a:t>
            </a:r>
            <a:r>
              <a:rPr lang="en-US"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69138" y="2750183"/>
            <a:ext cx="6808131" cy="240065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b="1" dirty="0" err="1"/>
              <a:t>memiliki</a:t>
            </a:r>
            <a:r>
              <a:rPr lang="en-US" b="1" dirty="0"/>
              <a:t>  </a:t>
            </a:r>
            <a:r>
              <a:rPr lang="en-US" b="1" dirty="0" err="1"/>
              <a:t>kebijakan</a:t>
            </a:r>
            <a:r>
              <a:rPr lang="en-US" b="1" dirty="0"/>
              <a:t>  dan/</a:t>
            </a:r>
            <a:r>
              <a:rPr lang="en-US" b="1" dirty="0" err="1"/>
              <a:t>atau</a:t>
            </a:r>
            <a:r>
              <a:rPr lang="en-US" b="1" dirty="0"/>
              <a:t> </a:t>
            </a:r>
            <a:r>
              <a:rPr lang="en-US" b="1" dirty="0" err="1"/>
              <a:t>prosedur</a:t>
            </a:r>
            <a:r>
              <a:rPr lang="en-US" b="1" dirty="0"/>
              <a:t>  yang </a:t>
            </a:r>
            <a:r>
              <a:rPr lang="en-US" b="1" dirty="0" err="1"/>
              <a:t>mengakomodasi</a:t>
            </a:r>
            <a:r>
              <a:rPr lang="en-US" b="1" dirty="0"/>
              <a:t> </a:t>
            </a:r>
            <a:r>
              <a:rPr lang="en-US" b="1" dirty="0" err="1"/>
              <a:t>lingkungan</a:t>
            </a:r>
            <a:r>
              <a:rPr lang="en-US" b="1" dirty="0"/>
              <a:t> </a:t>
            </a:r>
            <a:r>
              <a:rPr lang="en-US" b="1" dirty="0" err="1"/>
              <a:t>belajar</a:t>
            </a:r>
            <a:r>
              <a:rPr lang="en-US" b="1" dirty="0"/>
              <a:t>  yang </a:t>
            </a:r>
            <a:r>
              <a:rPr lang="en-US" b="1" dirty="0" err="1"/>
              <a:t>inklusif</a:t>
            </a:r>
            <a:r>
              <a:rPr lang="en-US" b="1" dirty="0"/>
              <a:t> </a:t>
            </a:r>
            <a:r>
              <a:rPr lang="en-US" b="1" dirty="0" err="1"/>
              <a:t>bagi</a:t>
            </a:r>
            <a:r>
              <a:rPr lang="en-US" b="1" dirty="0"/>
              <a:t> </a:t>
            </a:r>
            <a:r>
              <a:rPr lang="en-US" b="1" dirty="0" err="1"/>
              <a:t>berbagai</a:t>
            </a:r>
            <a:r>
              <a:rPr lang="en-US" b="1" dirty="0"/>
              <a:t> </a:t>
            </a:r>
            <a:r>
              <a:rPr lang="en-US" b="1" dirty="0" err="1"/>
              <a:t>kebutuhan</a:t>
            </a:r>
            <a:r>
              <a:rPr lang="en-US" b="1" dirty="0"/>
              <a:t> </a:t>
            </a:r>
            <a:r>
              <a:rPr lang="en-US" b="1" dirty="0" err="1"/>
              <a:t>belajar</a:t>
            </a:r>
            <a:r>
              <a:rPr lang="en-US" b="1" dirty="0"/>
              <a:t> murid.  </a:t>
            </a:r>
            <a:r>
              <a:rPr lang="en-US" dirty="0" err="1"/>
              <a:t>Indikator</a:t>
            </a:r>
            <a:r>
              <a:rPr lang="en-US" dirty="0"/>
              <a:t> </a:t>
            </a:r>
            <a:r>
              <a:rPr lang="en-US" dirty="0" err="1"/>
              <a:t>kinerja</a:t>
            </a:r>
            <a:r>
              <a:rPr lang="en-US" dirty="0"/>
              <a:t> </a:t>
            </a:r>
            <a:r>
              <a:rPr lang="en-US" dirty="0" err="1"/>
              <a:t>pertama</a:t>
            </a:r>
            <a:r>
              <a:rPr lang="en-US" dirty="0"/>
              <a:t> </a:t>
            </a:r>
            <a:r>
              <a:rPr lang="en-US" dirty="0" err="1"/>
              <a:t>adalah</a:t>
            </a:r>
            <a:r>
              <a:rPr lang="en-US" dirty="0"/>
              <a:t> </a:t>
            </a:r>
            <a:r>
              <a:rPr lang="en-US" dirty="0" err="1"/>
              <a:t>upaya</a:t>
            </a:r>
            <a:r>
              <a:rPr lang="en-US" dirty="0"/>
              <a:t> </a:t>
            </a:r>
            <a:r>
              <a:rPr lang="en-US" dirty="0" err="1"/>
              <a:t>sekolah</a:t>
            </a:r>
            <a:r>
              <a:rPr lang="en-US" dirty="0"/>
              <a:t> </a:t>
            </a:r>
            <a:r>
              <a:rPr lang="en-US" dirty="0" err="1"/>
              <a:t>dalam</a:t>
            </a:r>
            <a:r>
              <a:rPr lang="en-US" dirty="0"/>
              <a:t> </a:t>
            </a:r>
            <a:r>
              <a:rPr lang="en-US" dirty="0" err="1"/>
              <a:t>mengakomodasi</a:t>
            </a:r>
            <a:r>
              <a:rPr lang="en-US" dirty="0"/>
              <a:t>  </a:t>
            </a:r>
            <a:r>
              <a:rPr lang="en-US" dirty="0" err="1"/>
              <a:t>berbagai</a:t>
            </a:r>
            <a:r>
              <a:rPr lang="en-US" dirty="0"/>
              <a:t>  </a:t>
            </a:r>
            <a:r>
              <a:rPr lang="en-US" dirty="0" err="1"/>
              <a:t>kebutuhan</a:t>
            </a:r>
            <a:r>
              <a:rPr lang="en-US" dirty="0"/>
              <a:t> </a:t>
            </a:r>
            <a:r>
              <a:rPr lang="en-US" dirty="0" err="1"/>
              <a:t>belajar</a:t>
            </a:r>
            <a:r>
              <a:rPr lang="en-US" dirty="0"/>
              <a:t>  murid   </a:t>
            </a:r>
            <a:r>
              <a:rPr lang="en-US" dirty="0" err="1"/>
              <a:t>secara</a:t>
            </a:r>
            <a:r>
              <a:rPr lang="en-US" dirty="0"/>
              <a:t>  </a:t>
            </a:r>
            <a:r>
              <a:rPr lang="en-US" dirty="0" err="1"/>
              <a:t>terencana</a:t>
            </a:r>
            <a:r>
              <a:rPr lang="en-US" dirty="0"/>
              <a:t>.  Upaya </a:t>
            </a:r>
            <a:r>
              <a:rPr lang="en-US" dirty="0" err="1"/>
              <a:t>ini</a:t>
            </a:r>
            <a:r>
              <a:rPr lang="en-US" dirty="0"/>
              <a:t>  </a:t>
            </a:r>
            <a:r>
              <a:rPr lang="en-US" dirty="0" err="1"/>
              <a:t>akan</a:t>
            </a:r>
            <a:r>
              <a:rPr lang="en-US" dirty="0"/>
              <a:t> </a:t>
            </a:r>
            <a:r>
              <a:rPr lang="en-US" dirty="0" err="1"/>
              <a:t>tercermin</a:t>
            </a:r>
            <a:r>
              <a:rPr lang="en-US" dirty="0"/>
              <a:t> </a:t>
            </a:r>
            <a:r>
              <a:rPr lang="en-US" dirty="0" err="1"/>
              <a:t>melalui</a:t>
            </a:r>
            <a:r>
              <a:rPr lang="en-US" dirty="0"/>
              <a:t> </a:t>
            </a:r>
            <a:r>
              <a:rPr lang="en-US" dirty="0" err="1"/>
              <a:t>keberadaan</a:t>
            </a:r>
            <a:r>
              <a:rPr lang="en-US" dirty="0"/>
              <a:t> </a:t>
            </a:r>
            <a:r>
              <a:rPr lang="en-US" dirty="0" err="1"/>
              <a:t>kebijakan</a:t>
            </a:r>
            <a:r>
              <a:rPr lang="en-US" dirty="0"/>
              <a:t>, </a:t>
            </a:r>
            <a:r>
              <a:rPr lang="en-US" dirty="0" err="1"/>
              <a:t>visi</a:t>
            </a:r>
            <a:r>
              <a:rPr lang="en-US" dirty="0"/>
              <a:t> </a:t>
            </a:r>
            <a:r>
              <a:rPr lang="en-US" dirty="0" err="1"/>
              <a:t>misi</a:t>
            </a:r>
            <a:r>
              <a:rPr lang="en-US" dirty="0"/>
              <a:t> dan </a:t>
            </a:r>
            <a:r>
              <a:rPr lang="en-US" dirty="0" err="1"/>
              <a:t>atau</a:t>
            </a:r>
            <a:r>
              <a:rPr lang="en-US" dirty="0"/>
              <a:t> </a:t>
            </a:r>
            <a:r>
              <a:rPr lang="en-US" dirty="0" err="1"/>
              <a:t>prosedur</a:t>
            </a:r>
            <a:r>
              <a:rPr lang="en-US" dirty="0"/>
              <a:t> yang </a:t>
            </a:r>
            <a:r>
              <a:rPr lang="en-US" dirty="0" err="1"/>
              <a:t>secara</a:t>
            </a:r>
            <a:r>
              <a:rPr lang="en-US" dirty="0"/>
              <a:t> </a:t>
            </a:r>
            <a:r>
              <a:rPr lang="en-US" dirty="0" err="1"/>
              <a:t>eksplisit</a:t>
            </a:r>
            <a:r>
              <a:rPr lang="en-US" dirty="0"/>
              <a:t> </a:t>
            </a:r>
            <a:r>
              <a:rPr lang="en-US" dirty="0" err="1"/>
              <a:t>menyatakan</a:t>
            </a:r>
            <a:r>
              <a:rPr lang="en-US" dirty="0"/>
              <a:t> </a:t>
            </a:r>
            <a:r>
              <a:rPr lang="en-US" dirty="0" err="1"/>
              <a:t>niat</a:t>
            </a:r>
            <a:r>
              <a:rPr lang="en-US" dirty="0"/>
              <a:t> </a:t>
            </a:r>
            <a:r>
              <a:rPr lang="en-US" dirty="0" err="1"/>
              <a:t>tersebut</a:t>
            </a:r>
            <a:r>
              <a:rPr lang="en-US" dirty="0"/>
              <a:t>, </a:t>
            </a:r>
            <a:r>
              <a:rPr lang="en-US" dirty="0" err="1"/>
              <a:t>sehingga</a:t>
            </a:r>
            <a:r>
              <a:rPr lang="en-US" dirty="0"/>
              <a:t> </a:t>
            </a:r>
            <a:r>
              <a:rPr lang="en-US" dirty="0" err="1"/>
              <a:t>kemudian</a:t>
            </a:r>
            <a:r>
              <a:rPr lang="en-US" dirty="0"/>
              <a:t> </a:t>
            </a:r>
            <a:r>
              <a:rPr lang="en-US" dirty="0" err="1"/>
              <a:t>menjadi</a:t>
            </a:r>
            <a:r>
              <a:rPr lang="en-US" dirty="0"/>
              <a:t> </a:t>
            </a:r>
            <a:r>
              <a:rPr lang="en-US" dirty="0" err="1"/>
              <a:t>rujukan</a:t>
            </a:r>
            <a:r>
              <a:rPr lang="en-US" dirty="0"/>
              <a:t> </a:t>
            </a:r>
            <a:r>
              <a:rPr lang="en-US" dirty="0" err="1"/>
              <a:t>setiap</a:t>
            </a:r>
            <a:r>
              <a:rPr lang="en-US" dirty="0"/>
              <a:t> </a:t>
            </a:r>
            <a:r>
              <a:rPr lang="en-US" dirty="0" err="1"/>
              <a:t>warga</a:t>
            </a:r>
            <a:r>
              <a:rPr lang="en-US" dirty="0"/>
              <a:t> </a:t>
            </a:r>
            <a:r>
              <a:rPr lang="en-US" dirty="0" err="1"/>
              <a:t>sekolah</a:t>
            </a:r>
            <a:r>
              <a:rPr lang="en-US" dirty="0"/>
              <a:t>.</a:t>
            </a:r>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r>
              <a:rPr lang="en-US" dirty="0">
                <a:solidFill>
                  <a:schemeClr val="bg1"/>
                </a:solidFill>
              </a:rPr>
              <a:t>11.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menyediakan</a:t>
            </a:r>
            <a:r>
              <a:rPr lang="en-US" sz="2000" b="1" dirty="0">
                <a:solidFill>
                  <a:schemeClr val="bg1"/>
                </a:solidFill>
              </a:rPr>
              <a:t> </a:t>
            </a:r>
            <a:r>
              <a:rPr lang="en-US" sz="2000" b="1" dirty="0" err="1">
                <a:solidFill>
                  <a:schemeClr val="bg1"/>
                </a:solidFill>
              </a:rPr>
              <a:t>lingkungan</a:t>
            </a:r>
            <a:r>
              <a:rPr lang="en-US" sz="2000" b="1" dirty="0">
                <a:solidFill>
                  <a:schemeClr val="bg1"/>
                </a:solidFill>
              </a:rPr>
              <a:t> </a:t>
            </a:r>
            <a:r>
              <a:rPr lang="en-US" sz="2000" b="1" dirty="0" err="1">
                <a:solidFill>
                  <a:schemeClr val="bg1"/>
                </a:solidFill>
              </a:rPr>
              <a:t>belajar</a:t>
            </a:r>
            <a:r>
              <a:rPr lang="en-US" sz="2000" b="1" dirty="0">
                <a:solidFill>
                  <a:schemeClr val="bg1"/>
                </a:solidFill>
              </a:rPr>
              <a:t> yang </a:t>
            </a:r>
            <a:r>
              <a:rPr lang="en-US" sz="2000" b="1" dirty="0" err="1">
                <a:solidFill>
                  <a:schemeClr val="bg1"/>
                </a:solidFill>
              </a:rPr>
              <a:t>inklusif</a:t>
            </a:r>
            <a:r>
              <a:rPr lang="en-US" sz="2000" b="1" dirty="0">
                <a:solidFill>
                  <a:schemeClr val="bg1"/>
                </a:solidFill>
              </a:rPr>
              <a:t> </a:t>
            </a:r>
            <a:r>
              <a:rPr lang="en-US" sz="2000" b="1" dirty="0" err="1">
                <a:solidFill>
                  <a:schemeClr val="bg1"/>
                </a:solidFill>
              </a:rPr>
              <a:t>bagi</a:t>
            </a:r>
            <a:r>
              <a:rPr lang="en-US" sz="2000" b="1" dirty="0">
                <a:solidFill>
                  <a:schemeClr val="bg1"/>
                </a:solidFill>
              </a:rPr>
              <a:t> </a:t>
            </a:r>
            <a:r>
              <a:rPr lang="en-US" sz="2000" b="1" dirty="0" err="1">
                <a:solidFill>
                  <a:schemeClr val="bg1"/>
                </a:solidFill>
              </a:rPr>
              <a:t>kebutuhan</a:t>
            </a:r>
            <a:r>
              <a:rPr lang="en-US" sz="2000" b="1" dirty="0">
                <a:solidFill>
                  <a:schemeClr val="bg1"/>
                </a:solidFill>
              </a:rPr>
              <a:t> </a:t>
            </a:r>
            <a:r>
              <a:rPr lang="en-US" sz="2000" b="1" dirty="0" err="1">
                <a:solidFill>
                  <a:schemeClr val="bg1"/>
                </a:solidFill>
              </a:rPr>
              <a:t>belajar</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yang </a:t>
            </a:r>
            <a:r>
              <a:rPr lang="en-US" sz="2000" b="1" dirty="0" err="1">
                <a:solidFill>
                  <a:schemeClr val="bg1"/>
                </a:solidFill>
              </a:rPr>
              <a:t>beragam</a:t>
            </a:r>
            <a:r>
              <a:rPr lang="en-US" sz="2000" b="1" dirty="0">
                <a:solidFill>
                  <a:schemeClr val="bg1"/>
                </a:solidFill>
              </a:rPr>
              <a:t>.</a:t>
            </a:r>
            <a:endParaRPr lang="id-ID" sz="20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0235050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48316" y="88342"/>
            <a:ext cx="10207256"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923330"/>
          </a:xfrm>
          <a:prstGeom prst="rect">
            <a:avLst/>
          </a:prstGeom>
        </p:spPr>
        <p:txBody>
          <a:bodyPr wrap="square">
            <a:spAutoFit/>
          </a:bodyPr>
          <a:lstStyle/>
          <a:p>
            <a:r>
              <a:rPr lang="en-US" b="1" dirty="0">
                <a:solidFill>
                  <a:schemeClr val="bg1"/>
                </a:solidFill>
              </a:rPr>
              <a:t>11.2. </a:t>
            </a:r>
            <a:r>
              <a:rPr lang="en-US" dirty="0">
                <a:solidFill>
                  <a:schemeClr val="bg1"/>
                </a:solidFill>
              </a:rPr>
              <a:t>Program </a:t>
            </a:r>
            <a:r>
              <a:rPr lang="en-US" dirty="0" err="1">
                <a:solidFill>
                  <a:schemeClr val="bg1"/>
                </a:solidFill>
              </a:rPr>
              <a:t>bagi</a:t>
            </a:r>
            <a:r>
              <a:rPr lang="en-US" dirty="0">
                <a:solidFill>
                  <a:schemeClr val="bg1"/>
                </a:solidFill>
              </a:rPr>
              <a:t> </a:t>
            </a:r>
            <a:r>
              <a:rPr lang="en-US" dirty="0" err="1">
                <a:solidFill>
                  <a:schemeClr val="bg1"/>
                </a:solidFill>
              </a:rPr>
              <a:t>pendidik</a:t>
            </a:r>
            <a:r>
              <a:rPr lang="en-US" dirty="0">
                <a:solidFill>
                  <a:schemeClr val="bg1"/>
                </a:solidFill>
              </a:rPr>
              <a:t>, orang </a:t>
            </a:r>
            <a:r>
              <a:rPr lang="en-US" dirty="0" err="1">
                <a:solidFill>
                  <a:schemeClr val="bg1"/>
                </a:solidFill>
              </a:rPr>
              <a:t>tua</a:t>
            </a:r>
            <a:r>
              <a:rPr lang="en-US" dirty="0">
                <a:solidFill>
                  <a:schemeClr val="bg1"/>
                </a:solidFill>
              </a:rPr>
              <a:t>/</a:t>
            </a:r>
            <a:r>
              <a:rPr lang="en-US" dirty="0" err="1">
                <a:solidFill>
                  <a:schemeClr val="bg1"/>
                </a:solidFill>
              </a:rPr>
              <a:t>wali</a:t>
            </a:r>
            <a:r>
              <a:rPr lang="en-US" dirty="0">
                <a:solidFill>
                  <a:schemeClr val="bg1"/>
                </a:solidFill>
              </a:rPr>
              <a:t>, dan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 </a:t>
            </a:r>
            <a:r>
              <a:rPr lang="en-US" dirty="0" err="1">
                <a:solidFill>
                  <a:schemeClr val="bg1"/>
                </a:solidFill>
              </a:rPr>
              <a:t>untuk</a:t>
            </a:r>
            <a:r>
              <a:rPr lang="en-US" dirty="0">
                <a:solidFill>
                  <a:schemeClr val="bg1"/>
                </a:solidFill>
              </a:rPr>
              <a:t> </a:t>
            </a:r>
            <a:r>
              <a:rPr lang="en-US" dirty="0" err="1">
                <a:solidFill>
                  <a:schemeClr val="bg1"/>
                </a:solidFill>
              </a:rPr>
              <a:t>mengakomodasi</a:t>
            </a:r>
            <a:r>
              <a:rPr lang="en-US" dirty="0">
                <a:solidFill>
                  <a:schemeClr val="bg1"/>
                </a:solidFill>
              </a:rPr>
              <a:t> </a:t>
            </a:r>
            <a:r>
              <a:rPr lang="en-US" dirty="0" err="1">
                <a:solidFill>
                  <a:schemeClr val="bg1"/>
                </a:solidFill>
              </a:rPr>
              <a:t>kebutuhan</a:t>
            </a:r>
            <a:r>
              <a:rPr lang="en-US" dirty="0">
                <a:solidFill>
                  <a:schemeClr val="bg1"/>
                </a:solidFill>
              </a:rPr>
              <a:t> </a:t>
            </a:r>
            <a:r>
              <a:rPr lang="en-US" dirty="0" err="1">
                <a:solidFill>
                  <a:schemeClr val="bg1"/>
                </a:solidFill>
              </a:rPr>
              <a:t>belajar</a:t>
            </a:r>
            <a:r>
              <a:rPr lang="en-US" dirty="0">
                <a:solidFill>
                  <a:schemeClr val="bg1"/>
                </a:solidFill>
              </a:rPr>
              <a:t> </a:t>
            </a:r>
            <a:r>
              <a:rPr lang="en-US" dirty="0" err="1">
                <a:solidFill>
                  <a:schemeClr val="bg1"/>
                </a:solidFill>
              </a:rPr>
              <a:t>peserta</a:t>
            </a:r>
            <a:r>
              <a:rPr lang="en-US" dirty="0">
                <a:solidFill>
                  <a:schemeClr val="bg1"/>
                </a:solidFill>
              </a:rPr>
              <a:t> </a:t>
            </a:r>
            <a:r>
              <a:rPr lang="en-US" dirty="0" err="1">
                <a:solidFill>
                  <a:schemeClr val="bg1"/>
                </a:solidFill>
              </a:rPr>
              <a:t>didik</a:t>
            </a:r>
            <a:r>
              <a:rPr lang="en-US" dirty="0">
                <a:solidFill>
                  <a:schemeClr val="bg1"/>
                </a:solidFill>
              </a:rPr>
              <a:t> yang </a:t>
            </a:r>
            <a:r>
              <a:rPr lang="en-US" dirty="0" err="1">
                <a:solidFill>
                  <a:schemeClr val="bg1"/>
                </a:solidFill>
              </a:rPr>
              <a:t>beragam</a:t>
            </a:r>
            <a:r>
              <a:rPr lang="en-US" dirty="0"/>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269294" y="5776553"/>
            <a:ext cx="6147496" cy="954107"/>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285750" lvl="0" indent="-285750">
              <a:buFont typeface="Wingdings" panose="05000000000000000000" pitchFamily="2" charset="2"/>
              <a:buChar char="§"/>
            </a:pPr>
            <a:r>
              <a:rPr lang="en-US" dirty="0" err="1">
                <a:solidFill>
                  <a:schemeClr val="tx1"/>
                </a:solidFill>
              </a:rPr>
              <a:t>Contoh</a:t>
            </a:r>
            <a:r>
              <a:rPr lang="en-US" dirty="0">
                <a:solidFill>
                  <a:schemeClr val="tx1"/>
                </a:solidFill>
              </a:rPr>
              <a:t> data </a:t>
            </a:r>
            <a:r>
              <a:rPr lang="en-US" dirty="0" err="1">
                <a:solidFill>
                  <a:schemeClr val="tx1"/>
                </a:solidFill>
              </a:rPr>
              <a:t>hasil</a:t>
            </a:r>
            <a:r>
              <a:rPr lang="en-US" dirty="0">
                <a:solidFill>
                  <a:schemeClr val="tx1"/>
                </a:solidFill>
              </a:rPr>
              <a:t> </a:t>
            </a:r>
            <a:r>
              <a:rPr lang="en-US" dirty="0" err="1">
                <a:solidFill>
                  <a:schemeClr val="tx1"/>
                </a:solidFill>
              </a:rPr>
              <a:t>asesmen</a:t>
            </a:r>
            <a:r>
              <a:rPr lang="en-US" dirty="0">
                <a:solidFill>
                  <a:schemeClr val="tx1"/>
                </a:solidFill>
              </a:rPr>
              <a:t> diagnostic dan </a:t>
            </a:r>
            <a:r>
              <a:rPr lang="en-US" dirty="0" err="1">
                <a:solidFill>
                  <a:schemeClr val="tx1"/>
                </a:solidFill>
              </a:rPr>
              <a:t>asesmen</a:t>
            </a:r>
            <a:r>
              <a:rPr lang="en-US" dirty="0">
                <a:solidFill>
                  <a:schemeClr val="tx1"/>
                </a:solidFill>
              </a:rPr>
              <a:t> </a:t>
            </a:r>
            <a:r>
              <a:rPr lang="en-US" dirty="0" err="1">
                <a:solidFill>
                  <a:schemeClr val="tx1"/>
                </a:solidFill>
              </a:rPr>
              <a:t>formatif</a:t>
            </a:r>
            <a:endParaRPr lang="en-US" dirty="0">
              <a:solidFill>
                <a:schemeClr val="tx1"/>
              </a:solidFill>
            </a:endParaRPr>
          </a:p>
          <a:p>
            <a:pPr marL="285750" lvl="0" indent="-285750">
              <a:buFont typeface="Wingdings" panose="05000000000000000000" pitchFamily="2" charset="2"/>
              <a:buChar char="§"/>
            </a:pPr>
            <a:r>
              <a:rPr lang="en-US" dirty="0" err="1">
                <a:solidFill>
                  <a:schemeClr val="tx1"/>
                </a:solidFill>
              </a:rPr>
              <a:t>Rencana</a:t>
            </a:r>
            <a:r>
              <a:rPr lang="en-US" dirty="0">
                <a:solidFill>
                  <a:schemeClr val="tx1"/>
                </a:solidFill>
              </a:rPr>
              <a:t> </a:t>
            </a:r>
            <a:r>
              <a:rPr lang="en-US" dirty="0" err="1">
                <a:solidFill>
                  <a:schemeClr val="tx1"/>
                </a:solidFill>
              </a:rPr>
              <a:t>Pembelajaran</a:t>
            </a:r>
            <a:r>
              <a:rPr lang="en-US" dirty="0">
                <a:solidFill>
                  <a:schemeClr val="tx1"/>
                </a:solidFill>
              </a:rPr>
              <a:t> </a:t>
            </a:r>
            <a:r>
              <a:rPr lang="en-US" dirty="0" err="1">
                <a:solidFill>
                  <a:schemeClr val="tx1"/>
                </a:solidFill>
              </a:rPr>
              <a:t>berdefrensiasi</a:t>
            </a:r>
            <a:endParaRPr lang="en-US" dirty="0">
              <a:solidFill>
                <a:schemeClr val="tx1"/>
              </a:solidFill>
            </a:endParaRPr>
          </a:p>
        </p:txBody>
      </p:sp>
      <p:sp>
        <p:nvSpPr>
          <p:cNvPr id="17" name="Rectangle 16"/>
          <p:cNvSpPr/>
          <p:nvPr/>
        </p:nvSpPr>
        <p:spPr>
          <a:xfrm>
            <a:off x="6680180" y="2882904"/>
            <a:ext cx="5242527" cy="3693319"/>
          </a:xfrm>
          <a:prstGeom prst="rect">
            <a:avLst/>
          </a:prstGeom>
          <a:solidFill>
            <a:schemeClr val="accent6">
              <a:lumMod val="40000"/>
              <a:lumOff val="60000"/>
            </a:schemeClr>
          </a:solidFill>
        </p:spPr>
        <p:txBody>
          <a:bodyPr wrap="square">
            <a:spAutoFit/>
          </a:bodyPr>
          <a:lstStyle/>
          <a:p>
            <a:r>
              <a:rPr lang="en-US" b="1" dirty="0" err="1"/>
              <a:t>Telaah</a:t>
            </a:r>
            <a:r>
              <a:rPr lang="en-US" b="1" dirty="0"/>
              <a:t>  </a:t>
            </a:r>
            <a:r>
              <a:rPr lang="en-US" b="1" dirty="0" err="1"/>
              <a:t>dokumen</a:t>
            </a:r>
            <a:r>
              <a:rPr lang="en-US" b="1" dirty="0"/>
              <a:t>  </a:t>
            </a:r>
            <a:r>
              <a:rPr lang="en-US" dirty="0" err="1"/>
              <a:t>bukti</a:t>
            </a:r>
            <a:r>
              <a:rPr lang="en-US" dirty="0"/>
              <a:t>  yang  </a:t>
            </a:r>
            <a:r>
              <a:rPr lang="en-US" dirty="0" err="1"/>
              <a:t>menunjukkan</a:t>
            </a:r>
            <a:r>
              <a:rPr lang="en-US" dirty="0"/>
              <a:t>  </a:t>
            </a:r>
            <a:r>
              <a:rPr lang="en-US" dirty="0" err="1"/>
              <a:t>bahwa</a:t>
            </a:r>
            <a:r>
              <a:rPr lang="en-US" dirty="0"/>
              <a:t> </a:t>
            </a:r>
            <a:r>
              <a:rPr lang="en-US" dirty="0" err="1"/>
              <a:t>sekolah</a:t>
            </a:r>
            <a:r>
              <a:rPr lang="en-US" dirty="0"/>
              <a:t> </a:t>
            </a:r>
            <a:r>
              <a:rPr lang="en-US" dirty="0" err="1"/>
              <a:t>telah</a:t>
            </a:r>
            <a:r>
              <a:rPr lang="en-US" dirty="0"/>
              <a:t> </a:t>
            </a:r>
            <a:r>
              <a:rPr lang="en-US" dirty="0" err="1"/>
              <a:t>menjalankan</a:t>
            </a:r>
            <a:r>
              <a:rPr lang="en-US" dirty="0"/>
              <a:t> </a:t>
            </a:r>
            <a:r>
              <a:rPr lang="en-US" b="1" dirty="0"/>
              <a:t>program </a:t>
            </a:r>
            <a:r>
              <a:rPr lang="en-US" b="1" dirty="0" err="1"/>
              <a:t>untuk</a:t>
            </a:r>
            <a:r>
              <a:rPr lang="en-US" b="1" dirty="0"/>
              <a:t> </a:t>
            </a:r>
            <a:r>
              <a:rPr lang="en-US" b="1" dirty="0" err="1"/>
              <a:t>mengakomodasi</a:t>
            </a:r>
            <a:r>
              <a:rPr lang="en-US" b="1" dirty="0"/>
              <a:t> </a:t>
            </a:r>
            <a:r>
              <a:rPr lang="en-US" b="1" dirty="0" err="1"/>
              <a:t>keragaman</a:t>
            </a:r>
            <a:r>
              <a:rPr lang="en-US" b="1" dirty="0"/>
              <a:t> </a:t>
            </a:r>
            <a:r>
              <a:rPr lang="en-US" b="1" dirty="0" err="1"/>
              <a:t>kebutuhan</a:t>
            </a:r>
            <a:r>
              <a:rPr lang="en-US" b="1" dirty="0"/>
              <a:t> </a:t>
            </a:r>
            <a:r>
              <a:rPr lang="en-US" b="1" dirty="0" err="1"/>
              <a:t>belajar</a:t>
            </a:r>
            <a:r>
              <a:rPr lang="en-US" b="1" dirty="0"/>
              <a:t> </a:t>
            </a:r>
            <a:r>
              <a:rPr lang="en-US" dirty="0" err="1"/>
              <a:t>bagi</a:t>
            </a:r>
            <a:r>
              <a:rPr lang="en-US" dirty="0"/>
              <a:t> murid, </a:t>
            </a:r>
            <a:r>
              <a:rPr lang="en-US" dirty="0" err="1"/>
              <a:t>misalnya</a:t>
            </a:r>
            <a:r>
              <a:rPr lang="en-US" dirty="0"/>
              <a:t> </a:t>
            </a:r>
            <a:r>
              <a:rPr lang="en-US" dirty="0" err="1"/>
              <a:t>ada</a:t>
            </a:r>
            <a:r>
              <a:rPr lang="en-US" dirty="0"/>
              <a:t> </a:t>
            </a:r>
            <a:r>
              <a:rPr lang="en-US" b="1" dirty="0" err="1"/>
              <a:t>dokumen</a:t>
            </a:r>
            <a:r>
              <a:rPr lang="en-US" b="1" dirty="0"/>
              <a:t> program </a:t>
            </a:r>
            <a:r>
              <a:rPr lang="en-US" b="1" dirty="0" err="1"/>
              <a:t>khusus</a:t>
            </a:r>
            <a:r>
              <a:rPr lang="en-US" b="1" dirty="0"/>
              <a:t> IEP </a:t>
            </a:r>
            <a:r>
              <a:rPr lang="en-US" b="1" dirty="0" err="1"/>
              <a:t>untuk</a:t>
            </a:r>
            <a:r>
              <a:rPr lang="en-US" b="1" dirty="0"/>
              <a:t> murid  ABK.</a:t>
            </a:r>
          </a:p>
          <a:p>
            <a:r>
              <a:rPr lang="en-US" dirty="0"/>
              <a:t> </a:t>
            </a:r>
          </a:p>
          <a:p>
            <a:r>
              <a:rPr lang="en-US" b="1" dirty="0" err="1"/>
              <a:t>Telaah</a:t>
            </a:r>
            <a:r>
              <a:rPr lang="en-US" b="1" dirty="0"/>
              <a:t> </a:t>
            </a:r>
            <a:r>
              <a:rPr lang="en-US" b="1" dirty="0" err="1"/>
              <a:t>dokumentasi</a:t>
            </a:r>
            <a:r>
              <a:rPr lang="en-US" b="1" dirty="0"/>
              <a:t> </a:t>
            </a:r>
            <a:r>
              <a:rPr lang="en-US" dirty="0"/>
              <a:t>yang </a:t>
            </a:r>
            <a:r>
              <a:rPr lang="en-US" dirty="0" err="1"/>
              <a:t>menunjukkan</a:t>
            </a:r>
            <a:r>
              <a:rPr lang="en-US" dirty="0"/>
              <a:t> </a:t>
            </a:r>
            <a:r>
              <a:rPr lang="en-US" dirty="0" err="1"/>
              <a:t>bahwa</a:t>
            </a:r>
            <a:r>
              <a:rPr lang="en-US" dirty="0"/>
              <a:t> </a:t>
            </a:r>
            <a:r>
              <a:rPr lang="en-US" dirty="0" err="1"/>
              <a:t>sekolah</a:t>
            </a:r>
            <a:r>
              <a:rPr lang="en-US" dirty="0"/>
              <a:t> </a:t>
            </a:r>
            <a:r>
              <a:rPr lang="en-US" dirty="0" err="1"/>
              <a:t>menjalankan</a:t>
            </a:r>
            <a:r>
              <a:rPr lang="en-US" dirty="0"/>
              <a:t> program  </a:t>
            </a:r>
            <a:r>
              <a:rPr lang="en-US" dirty="0" err="1"/>
              <a:t>untuk</a:t>
            </a:r>
            <a:r>
              <a:rPr lang="en-US" dirty="0"/>
              <a:t>  </a:t>
            </a:r>
            <a:r>
              <a:rPr lang="en-US" dirty="0" err="1"/>
              <a:t>mengakomodasi</a:t>
            </a:r>
            <a:r>
              <a:rPr lang="en-US" dirty="0"/>
              <a:t>  </a:t>
            </a:r>
            <a:r>
              <a:rPr lang="en-US" dirty="0" err="1"/>
              <a:t>keragaman</a:t>
            </a:r>
            <a:r>
              <a:rPr lang="en-US" dirty="0"/>
              <a:t>  </a:t>
            </a:r>
            <a:r>
              <a:rPr lang="en-US" dirty="0" err="1"/>
              <a:t>kebutuhan</a:t>
            </a:r>
            <a:r>
              <a:rPr lang="en-US" dirty="0"/>
              <a:t>  </a:t>
            </a:r>
            <a:r>
              <a:rPr lang="en-US" dirty="0" err="1"/>
              <a:t>belajar</a:t>
            </a:r>
            <a:r>
              <a:rPr lang="en-US" dirty="0"/>
              <a:t>  </a:t>
            </a:r>
            <a:r>
              <a:rPr lang="en-US" dirty="0" err="1"/>
              <a:t>bagi</a:t>
            </a:r>
            <a:r>
              <a:rPr lang="en-US" dirty="0"/>
              <a:t> murid.</a:t>
            </a:r>
          </a:p>
          <a:p>
            <a:endParaRPr lang="en-US" dirty="0"/>
          </a:p>
          <a:p>
            <a:pPr lvl="0"/>
            <a:r>
              <a:rPr lang="en-US" b="1" dirty="0" err="1"/>
              <a:t>wawancara</a:t>
            </a:r>
            <a:r>
              <a:rPr lang="en-US" dirty="0"/>
              <a:t> </a:t>
            </a:r>
            <a:r>
              <a:rPr lang="en-US" dirty="0" err="1"/>
              <a:t>dengan</a:t>
            </a:r>
            <a:r>
              <a:rPr lang="en-US" dirty="0"/>
              <a:t> minimal 3 murid/ orang </a:t>
            </a:r>
            <a:r>
              <a:rPr lang="en-US" dirty="0" err="1"/>
              <a:t>tua</a:t>
            </a:r>
            <a:r>
              <a:rPr lang="en-US" dirty="0"/>
              <a:t> </a:t>
            </a:r>
            <a:r>
              <a:rPr lang="en-US" dirty="0" err="1"/>
              <a:t>wali</a:t>
            </a:r>
            <a:r>
              <a:rPr lang="en-US" dirty="0"/>
              <a:t>/ guru </a:t>
            </a:r>
            <a:r>
              <a:rPr lang="en-US" dirty="0" err="1"/>
              <a:t>menggali</a:t>
            </a:r>
            <a:r>
              <a:rPr lang="en-US" dirty="0"/>
              <a:t> </a:t>
            </a:r>
            <a:r>
              <a:rPr lang="en-US" dirty="0" err="1"/>
              <a:t>informasi</a:t>
            </a:r>
            <a:r>
              <a:rPr lang="en-US" dirty="0"/>
              <a:t> </a:t>
            </a:r>
            <a:r>
              <a:rPr lang="en-US" dirty="0" err="1"/>
              <a:t>tentang</a:t>
            </a:r>
            <a:r>
              <a:rPr lang="en-US" dirty="0"/>
              <a:t> </a:t>
            </a:r>
            <a:r>
              <a:rPr lang="en-US" dirty="0" err="1"/>
              <a:t>hal-hal</a:t>
            </a:r>
            <a:r>
              <a:rPr lang="en-US" dirty="0"/>
              <a:t> </a:t>
            </a:r>
            <a:r>
              <a:rPr lang="en-US" dirty="0" err="1"/>
              <a:t>apa</a:t>
            </a:r>
            <a:r>
              <a:rPr lang="en-US" dirty="0"/>
              <a:t> </a:t>
            </a:r>
            <a:r>
              <a:rPr lang="en-US" dirty="0" err="1"/>
              <a:t>saja</a:t>
            </a:r>
            <a:r>
              <a:rPr lang="en-US" dirty="0"/>
              <a:t> yang </a:t>
            </a:r>
            <a:r>
              <a:rPr lang="en-US" dirty="0" err="1"/>
              <a:t>telah</a:t>
            </a:r>
            <a:r>
              <a:rPr lang="en-US" dirty="0"/>
              <a:t> </a:t>
            </a:r>
            <a:r>
              <a:rPr lang="en-US" dirty="0" err="1"/>
              <a:t>dilakukan</a:t>
            </a:r>
            <a:r>
              <a:rPr lang="en-US" dirty="0"/>
              <a:t> oleh </a:t>
            </a:r>
            <a:r>
              <a:rPr lang="en-US" dirty="0" err="1"/>
              <a:t>sekolah</a:t>
            </a:r>
            <a:r>
              <a:rPr lang="en-US" dirty="0"/>
              <a:t> </a:t>
            </a:r>
            <a:r>
              <a:rPr lang="en-US" dirty="0" err="1"/>
              <a:t>dalam</a:t>
            </a:r>
            <a:r>
              <a:rPr lang="en-US" dirty="0"/>
              <a:t> program </a:t>
            </a:r>
            <a:r>
              <a:rPr lang="en-US" dirty="0" err="1"/>
              <a:t>tersebut</a:t>
            </a:r>
            <a:r>
              <a:rPr lang="en-US"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269293" y="2739690"/>
            <a:ext cx="6147497" cy="289310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sz="2000" b="1" dirty="0" err="1"/>
              <a:t>melaksanakan</a:t>
            </a:r>
            <a:r>
              <a:rPr lang="en-US" sz="2000" b="1" dirty="0"/>
              <a:t> program </a:t>
            </a:r>
            <a:r>
              <a:rPr lang="en-US" sz="2000" b="1" dirty="0" err="1"/>
              <a:t>bagi</a:t>
            </a:r>
            <a:r>
              <a:rPr lang="en-US" sz="2000" b="1" dirty="0"/>
              <a:t> guru, orang </a:t>
            </a:r>
            <a:r>
              <a:rPr lang="en-US" sz="2000" b="1" dirty="0" err="1"/>
              <a:t>tua</a:t>
            </a:r>
            <a:r>
              <a:rPr lang="en-US" sz="2000" b="1" dirty="0"/>
              <a:t>/</a:t>
            </a:r>
            <a:r>
              <a:rPr lang="en-US" sz="2000" b="1" dirty="0" err="1"/>
              <a:t>wali</a:t>
            </a:r>
            <a:r>
              <a:rPr lang="en-US" sz="2000" b="1" dirty="0"/>
              <a:t>, dan  murid </a:t>
            </a:r>
            <a:r>
              <a:rPr lang="en-US" sz="2000" b="1" dirty="0" err="1"/>
              <a:t>untuk</a:t>
            </a:r>
            <a:r>
              <a:rPr lang="en-US" sz="2000" b="1" dirty="0"/>
              <a:t>  </a:t>
            </a:r>
            <a:r>
              <a:rPr lang="en-US" sz="2000" b="1" dirty="0" err="1"/>
              <a:t>mengakomodasi</a:t>
            </a:r>
            <a:r>
              <a:rPr lang="en-US" sz="2000" b="1" dirty="0"/>
              <a:t> </a:t>
            </a:r>
            <a:r>
              <a:rPr lang="en-US" sz="2000" b="1" dirty="0" err="1"/>
              <a:t>kebutuhan</a:t>
            </a:r>
            <a:r>
              <a:rPr lang="en-US" sz="2000" b="1" dirty="0"/>
              <a:t> </a:t>
            </a:r>
            <a:r>
              <a:rPr lang="en-US" sz="2000" b="1" dirty="0" err="1"/>
              <a:t>belajar</a:t>
            </a:r>
            <a:r>
              <a:rPr lang="en-US" sz="2000" b="1" dirty="0"/>
              <a:t> murid  yang </a:t>
            </a:r>
            <a:r>
              <a:rPr lang="en-US" sz="2000" b="1" dirty="0" err="1"/>
              <a:t>beragam</a:t>
            </a:r>
            <a:r>
              <a:rPr lang="en-US" sz="2000" b="1" dirty="0"/>
              <a:t>. </a:t>
            </a:r>
            <a:r>
              <a:rPr lang="en-US" sz="2000" dirty="0" err="1"/>
              <a:t>Tidak</a:t>
            </a:r>
            <a:r>
              <a:rPr lang="en-US" sz="2000" dirty="0"/>
              <a:t>  </a:t>
            </a:r>
            <a:r>
              <a:rPr lang="en-US" sz="2000" dirty="0" err="1"/>
              <a:t>cukup</a:t>
            </a:r>
            <a:r>
              <a:rPr lang="en-US" sz="2000" dirty="0"/>
              <a:t> </a:t>
            </a:r>
            <a:r>
              <a:rPr lang="en-US" sz="2000" dirty="0" err="1"/>
              <a:t>hanya</a:t>
            </a:r>
            <a:r>
              <a:rPr lang="en-US" sz="2000" dirty="0"/>
              <a:t> </a:t>
            </a:r>
            <a:r>
              <a:rPr lang="en-US" sz="2000" dirty="0" err="1"/>
              <a:t>direncanakan</a:t>
            </a:r>
            <a:r>
              <a:rPr lang="en-US" sz="2000" dirty="0"/>
              <a:t>,  </a:t>
            </a:r>
            <a:r>
              <a:rPr lang="en-US" sz="2000" dirty="0" err="1"/>
              <a:t>maka</a:t>
            </a:r>
            <a:r>
              <a:rPr lang="en-US" sz="2000" dirty="0"/>
              <a:t> </a:t>
            </a:r>
            <a:r>
              <a:rPr lang="en-US" sz="2000" dirty="0" err="1"/>
              <a:t>kita</a:t>
            </a:r>
            <a:r>
              <a:rPr lang="en-US" sz="2000" dirty="0"/>
              <a:t> juga </a:t>
            </a:r>
            <a:r>
              <a:rPr lang="en-US" sz="2000" dirty="0" err="1"/>
              <a:t>perlu</a:t>
            </a:r>
            <a:r>
              <a:rPr lang="en-US" sz="2000" dirty="0"/>
              <a:t> </a:t>
            </a:r>
            <a:r>
              <a:rPr lang="en-US" sz="2000" dirty="0" err="1"/>
              <a:t>meninjau</a:t>
            </a:r>
            <a:r>
              <a:rPr lang="en-US" sz="2000" dirty="0"/>
              <a:t> </a:t>
            </a:r>
            <a:r>
              <a:rPr lang="en-US" sz="2000" dirty="0" err="1"/>
              <a:t>kinerja</a:t>
            </a:r>
            <a:r>
              <a:rPr lang="en-US" sz="2000" dirty="0"/>
              <a:t>  </a:t>
            </a:r>
            <a:r>
              <a:rPr lang="en-US" sz="2000" dirty="0" err="1"/>
              <a:t>sekolah</a:t>
            </a:r>
            <a:r>
              <a:rPr lang="en-US" sz="2000" dirty="0"/>
              <a:t>  </a:t>
            </a:r>
            <a:r>
              <a:rPr lang="en-US" sz="2000" dirty="0" err="1"/>
              <a:t>dalam</a:t>
            </a:r>
            <a:r>
              <a:rPr lang="en-US" sz="2000" dirty="0"/>
              <a:t>  </a:t>
            </a:r>
            <a:r>
              <a:rPr lang="en-US" sz="2000" dirty="0" err="1"/>
              <a:t>menyiapkan</a:t>
            </a:r>
            <a:r>
              <a:rPr lang="en-US" sz="2000" dirty="0"/>
              <a:t>  </a:t>
            </a:r>
            <a:r>
              <a:rPr lang="en-US" sz="2000" dirty="0" err="1"/>
              <a:t>warganya</a:t>
            </a:r>
            <a:r>
              <a:rPr lang="en-US" sz="2000" dirty="0"/>
              <a:t> agar </a:t>
            </a:r>
            <a:r>
              <a:rPr lang="en-US" sz="2000" dirty="0" err="1"/>
              <a:t>memiliki</a:t>
            </a:r>
            <a:r>
              <a:rPr lang="en-US" sz="2000" dirty="0"/>
              <a:t>  </a:t>
            </a:r>
            <a:r>
              <a:rPr lang="en-US" sz="2000" dirty="0" err="1"/>
              <a:t>kesadaran</a:t>
            </a:r>
            <a:r>
              <a:rPr lang="en-US" sz="2000" dirty="0"/>
              <a:t> dan </a:t>
            </a:r>
            <a:r>
              <a:rPr lang="en-US" sz="2000" dirty="0" err="1"/>
              <a:t>keterampilan</a:t>
            </a:r>
            <a:r>
              <a:rPr lang="en-US" sz="2000" dirty="0"/>
              <a:t>  </a:t>
            </a:r>
            <a:r>
              <a:rPr lang="en-US" sz="2000" dirty="0" err="1"/>
              <a:t>untuk</a:t>
            </a:r>
            <a:r>
              <a:rPr lang="en-US" sz="2000" dirty="0"/>
              <a:t> </a:t>
            </a:r>
            <a:r>
              <a:rPr lang="en-US" sz="2000" dirty="0" err="1"/>
              <a:t>memfasilitasi</a:t>
            </a:r>
            <a:r>
              <a:rPr lang="en-US" sz="2000" dirty="0"/>
              <a:t> </a:t>
            </a:r>
            <a:r>
              <a:rPr lang="en-US" sz="2000" dirty="0" err="1"/>
              <a:t>kebutuhan</a:t>
            </a:r>
            <a:r>
              <a:rPr lang="en-US" sz="2000" dirty="0"/>
              <a:t> </a:t>
            </a:r>
            <a:r>
              <a:rPr lang="en-US" sz="2000" dirty="0" err="1"/>
              <a:t>belajar</a:t>
            </a:r>
            <a:r>
              <a:rPr lang="en-US" sz="2000" dirty="0"/>
              <a:t> murid  yang </a:t>
            </a:r>
            <a:r>
              <a:rPr lang="en-US" sz="2000" dirty="0" err="1"/>
              <a:t>beragam</a:t>
            </a:r>
            <a:r>
              <a:rPr lang="en-US" sz="2000" dirty="0"/>
              <a:t>.</a:t>
            </a:r>
          </a:p>
          <a:p>
            <a:pPr lvl="0"/>
            <a:endParaRPr lang="en-US"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707886"/>
          </a:xfrm>
          <a:prstGeom prst="rect">
            <a:avLst/>
          </a:prstGeom>
        </p:spPr>
        <p:txBody>
          <a:bodyPr wrap="square">
            <a:spAutoFit/>
          </a:bodyPr>
          <a:lstStyle/>
          <a:p>
            <a:r>
              <a:rPr lang="en-US" dirty="0">
                <a:solidFill>
                  <a:schemeClr val="bg1"/>
                </a:solidFill>
              </a:rPr>
              <a:t>11</a:t>
            </a:r>
            <a:r>
              <a:rPr lang="en-US" sz="2000" dirty="0">
                <a:solidFill>
                  <a:schemeClr val="bg1"/>
                </a:solidFill>
              </a:rPr>
              <a:t>. </a:t>
            </a:r>
            <a:r>
              <a:rPr lang="en-US" sz="2000" dirty="0" err="1">
                <a:solidFill>
                  <a:schemeClr val="bg1"/>
                </a:solidFill>
              </a:rPr>
              <a:t>Satuan</a:t>
            </a:r>
            <a:r>
              <a:rPr lang="en-US" sz="2000" dirty="0">
                <a:solidFill>
                  <a:schemeClr val="bg1"/>
                </a:solidFill>
              </a:rPr>
              <a:t> </a:t>
            </a:r>
            <a:r>
              <a:rPr lang="en-US" sz="2000" dirty="0" err="1">
                <a:solidFill>
                  <a:schemeClr val="bg1"/>
                </a:solidFill>
              </a:rPr>
              <a:t>pendidikan</a:t>
            </a:r>
            <a:r>
              <a:rPr lang="en-US" sz="2000" dirty="0">
                <a:solidFill>
                  <a:schemeClr val="bg1"/>
                </a:solidFill>
              </a:rPr>
              <a:t> </a:t>
            </a:r>
            <a:r>
              <a:rPr lang="en-US" sz="2000" dirty="0" err="1">
                <a:solidFill>
                  <a:schemeClr val="bg1"/>
                </a:solidFill>
              </a:rPr>
              <a:t>menyediakan</a:t>
            </a:r>
            <a:r>
              <a:rPr lang="en-US" sz="2000" dirty="0">
                <a:solidFill>
                  <a:schemeClr val="bg1"/>
                </a:solidFill>
              </a:rPr>
              <a:t> </a:t>
            </a:r>
            <a:r>
              <a:rPr lang="en-US" sz="2000" dirty="0" err="1">
                <a:solidFill>
                  <a:schemeClr val="bg1"/>
                </a:solidFill>
              </a:rPr>
              <a:t>lingkungan</a:t>
            </a:r>
            <a:r>
              <a:rPr lang="en-US" sz="2000" dirty="0">
                <a:solidFill>
                  <a:schemeClr val="bg1"/>
                </a:solidFill>
              </a:rPr>
              <a:t> </a:t>
            </a:r>
            <a:r>
              <a:rPr lang="en-US" sz="2000" dirty="0" err="1">
                <a:solidFill>
                  <a:schemeClr val="bg1"/>
                </a:solidFill>
              </a:rPr>
              <a:t>belajar</a:t>
            </a:r>
            <a:r>
              <a:rPr lang="en-US" sz="2000" dirty="0">
                <a:solidFill>
                  <a:schemeClr val="bg1"/>
                </a:solidFill>
              </a:rPr>
              <a:t> yang </a:t>
            </a:r>
            <a:r>
              <a:rPr lang="en-US" sz="2000" dirty="0" err="1">
                <a:solidFill>
                  <a:schemeClr val="bg1"/>
                </a:solidFill>
              </a:rPr>
              <a:t>inklusif</a:t>
            </a:r>
            <a:r>
              <a:rPr lang="en-US" sz="2000" dirty="0">
                <a:solidFill>
                  <a:schemeClr val="bg1"/>
                </a:solidFill>
              </a:rPr>
              <a:t> </a:t>
            </a:r>
            <a:r>
              <a:rPr lang="en-US" sz="2000" dirty="0" err="1">
                <a:solidFill>
                  <a:schemeClr val="bg1"/>
                </a:solidFill>
              </a:rPr>
              <a:t>bagi</a:t>
            </a:r>
            <a:r>
              <a:rPr lang="en-US" sz="2000" dirty="0">
                <a:solidFill>
                  <a:schemeClr val="bg1"/>
                </a:solidFill>
              </a:rPr>
              <a:t> </a:t>
            </a:r>
            <a:r>
              <a:rPr lang="en-US" sz="2000" dirty="0" err="1">
                <a:solidFill>
                  <a:schemeClr val="bg1"/>
                </a:solidFill>
              </a:rPr>
              <a:t>kebutuhan</a:t>
            </a:r>
            <a:r>
              <a:rPr lang="en-US" sz="2000" dirty="0">
                <a:solidFill>
                  <a:schemeClr val="bg1"/>
                </a:solidFill>
              </a:rPr>
              <a:t> </a:t>
            </a:r>
            <a:r>
              <a:rPr lang="en-US" sz="2000" dirty="0" err="1">
                <a:solidFill>
                  <a:schemeClr val="bg1"/>
                </a:solidFill>
              </a:rPr>
              <a:t>belajar</a:t>
            </a:r>
            <a:r>
              <a:rPr lang="en-US" sz="2000" dirty="0">
                <a:solidFill>
                  <a:schemeClr val="bg1"/>
                </a:solidFill>
              </a:rPr>
              <a:t> </a:t>
            </a:r>
            <a:r>
              <a:rPr lang="en-US" sz="2000" dirty="0" err="1">
                <a:solidFill>
                  <a:schemeClr val="bg1"/>
                </a:solidFill>
              </a:rPr>
              <a:t>peserta</a:t>
            </a:r>
            <a:r>
              <a:rPr lang="en-US" sz="2000" dirty="0">
                <a:solidFill>
                  <a:schemeClr val="bg1"/>
                </a:solidFill>
              </a:rPr>
              <a:t> </a:t>
            </a:r>
            <a:r>
              <a:rPr lang="en-US" sz="2000" dirty="0" err="1">
                <a:solidFill>
                  <a:schemeClr val="bg1"/>
                </a:solidFill>
              </a:rPr>
              <a:t>didik</a:t>
            </a:r>
            <a:r>
              <a:rPr lang="en-US" sz="2000" dirty="0">
                <a:solidFill>
                  <a:schemeClr val="bg1"/>
                </a:solidFill>
              </a:rPr>
              <a:t> yang </a:t>
            </a:r>
            <a:r>
              <a:rPr lang="en-US" sz="2000" dirty="0" err="1">
                <a:solidFill>
                  <a:schemeClr val="bg1"/>
                </a:solidFill>
              </a:rPr>
              <a:t>beragam</a:t>
            </a:r>
            <a:r>
              <a:rPr lang="en-US" sz="2000" dirty="0">
                <a:solidFill>
                  <a:schemeClr val="bg1"/>
                </a:solidFill>
              </a:rPr>
              <a:t>.</a:t>
            </a:r>
            <a:endParaRPr lang="id-ID" sz="20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9049151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88828" y="109907"/>
            <a:ext cx="10621925"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923330"/>
          </a:xfrm>
          <a:prstGeom prst="rect">
            <a:avLst/>
          </a:prstGeom>
        </p:spPr>
        <p:txBody>
          <a:bodyPr wrap="square">
            <a:spAutoFit/>
          </a:bodyPr>
          <a:lstStyle/>
          <a:p>
            <a:r>
              <a:rPr lang="en-US" b="1" dirty="0">
                <a:solidFill>
                  <a:schemeClr val="bg1"/>
                </a:solidFill>
              </a:rPr>
              <a:t>11.3. </a:t>
            </a:r>
            <a:r>
              <a:rPr lang="en-US" b="1" dirty="0" err="1">
                <a:solidFill>
                  <a:schemeClr val="bg1"/>
                </a:solidFill>
              </a:rPr>
              <a:t>Melaksanakan</a:t>
            </a:r>
            <a:r>
              <a:rPr lang="en-US" b="1" dirty="0">
                <a:solidFill>
                  <a:schemeClr val="bg1"/>
                </a:solidFill>
              </a:rPr>
              <a:t> </a:t>
            </a:r>
            <a:r>
              <a:rPr lang="en-US" b="1" dirty="0" err="1">
                <a:solidFill>
                  <a:schemeClr val="bg1"/>
                </a:solidFill>
              </a:rPr>
              <a:t>Kegiatan</a:t>
            </a:r>
            <a:r>
              <a:rPr lang="en-US" b="1" dirty="0">
                <a:solidFill>
                  <a:schemeClr val="bg1"/>
                </a:solidFill>
              </a:rPr>
              <a:t> yang </a:t>
            </a:r>
            <a:r>
              <a:rPr lang="en-US" b="1" dirty="0" err="1">
                <a:solidFill>
                  <a:schemeClr val="bg1"/>
                </a:solidFill>
              </a:rPr>
              <a:t>memfasilitasi</a:t>
            </a:r>
            <a:r>
              <a:rPr lang="en-US" b="1" dirty="0">
                <a:solidFill>
                  <a:schemeClr val="bg1"/>
                </a:solidFill>
              </a:rPr>
              <a:t> </a:t>
            </a:r>
            <a:r>
              <a:rPr lang="en-US" b="1" dirty="0" err="1">
                <a:solidFill>
                  <a:schemeClr val="bg1"/>
                </a:solidFill>
              </a:rPr>
              <a:t>pembelajaran</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dengan</a:t>
            </a:r>
            <a:r>
              <a:rPr lang="en-US" b="1" dirty="0">
                <a:solidFill>
                  <a:schemeClr val="bg1"/>
                </a:solidFill>
              </a:rPr>
              <a:t> </a:t>
            </a:r>
            <a:r>
              <a:rPr lang="en-US" b="1" dirty="0" err="1">
                <a:solidFill>
                  <a:schemeClr val="bg1"/>
                </a:solidFill>
              </a:rPr>
              <a:t>kebutuhan</a:t>
            </a:r>
            <a:r>
              <a:rPr lang="en-US" b="1" dirty="0">
                <a:solidFill>
                  <a:schemeClr val="bg1"/>
                </a:solidFill>
              </a:rPr>
              <a:t> yang </a:t>
            </a:r>
            <a:r>
              <a:rPr lang="en-US" b="1" dirty="0" err="1">
                <a:solidFill>
                  <a:schemeClr val="bg1"/>
                </a:solidFill>
              </a:rPr>
              <a:t>beragam</a:t>
            </a:r>
            <a:r>
              <a:rPr lang="en-US"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202463" y="5133274"/>
            <a:ext cx="6240867" cy="163121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396875" lvl="1" indent="-342900">
              <a:buFont typeface="Wingdings" panose="05000000000000000000" pitchFamily="2" charset="2"/>
              <a:buChar char="§"/>
            </a:pPr>
            <a:r>
              <a:rPr lang="en-US" sz="2000" dirty="0" err="1">
                <a:solidFill>
                  <a:schemeClr val="tx1"/>
                </a:solidFill>
              </a:rPr>
              <a:t>Contoh</a:t>
            </a:r>
            <a:r>
              <a:rPr lang="en-US" sz="2000" dirty="0">
                <a:solidFill>
                  <a:schemeClr val="tx1"/>
                </a:solidFill>
              </a:rPr>
              <a:t> data </a:t>
            </a:r>
            <a:r>
              <a:rPr lang="en-US" sz="2000" dirty="0" err="1">
                <a:solidFill>
                  <a:schemeClr val="tx1"/>
                </a:solidFill>
              </a:rPr>
              <a:t>hasil</a:t>
            </a:r>
            <a:r>
              <a:rPr lang="en-US" sz="2000" dirty="0">
                <a:solidFill>
                  <a:schemeClr val="tx1"/>
                </a:solidFill>
              </a:rPr>
              <a:t> </a:t>
            </a:r>
            <a:r>
              <a:rPr lang="en-US" sz="2000" dirty="0" err="1">
                <a:solidFill>
                  <a:schemeClr val="tx1"/>
                </a:solidFill>
              </a:rPr>
              <a:t>asesmen</a:t>
            </a:r>
            <a:r>
              <a:rPr lang="en-US" sz="2000" dirty="0">
                <a:solidFill>
                  <a:schemeClr val="tx1"/>
                </a:solidFill>
              </a:rPr>
              <a:t> diagnostic dan </a:t>
            </a:r>
            <a:r>
              <a:rPr lang="en-US" sz="2000" dirty="0" err="1">
                <a:solidFill>
                  <a:schemeClr val="tx1"/>
                </a:solidFill>
              </a:rPr>
              <a:t>asesmen</a:t>
            </a:r>
            <a:r>
              <a:rPr lang="en-US" sz="2000" dirty="0">
                <a:solidFill>
                  <a:schemeClr val="tx1"/>
                </a:solidFill>
              </a:rPr>
              <a:t> </a:t>
            </a:r>
            <a:r>
              <a:rPr lang="en-US" sz="2000" dirty="0" err="1">
                <a:solidFill>
                  <a:schemeClr val="tx1"/>
                </a:solidFill>
              </a:rPr>
              <a:t>formatif</a:t>
            </a:r>
            <a:endParaRPr lang="en-US" sz="2000" dirty="0">
              <a:solidFill>
                <a:schemeClr val="tx1"/>
              </a:solidFill>
            </a:endParaRPr>
          </a:p>
          <a:p>
            <a:pPr marL="396875" lvl="1" indent="-342900">
              <a:buFont typeface="Wingdings" panose="05000000000000000000" pitchFamily="2" charset="2"/>
              <a:buChar char="§"/>
            </a:pPr>
            <a:r>
              <a:rPr lang="en-US" sz="2000" dirty="0" err="1">
                <a:solidFill>
                  <a:schemeClr val="tx1"/>
                </a:solidFill>
              </a:rPr>
              <a:t>Contoh</a:t>
            </a:r>
            <a:r>
              <a:rPr lang="en-US" sz="2000" dirty="0">
                <a:solidFill>
                  <a:schemeClr val="tx1"/>
                </a:solidFill>
              </a:rPr>
              <a:t> video </a:t>
            </a:r>
            <a:r>
              <a:rPr lang="en-US" sz="2000" dirty="0" err="1">
                <a:solidFill>
                  <a:schemeClr val="tx1"/>
                </a:solidFill>
              </a:rPr>
              <a:t>kegiatan</a:t>
            </a:r>
            <a:r>
              <a:rPr lang="en-US" sz="2000" dirty="0">
                <a:solidFill>
                  <a:schemeClr val="tx1"/>
                </a:solidFill>
              </a:rPr>
              <a:t> </a:t>
            </a:r>
            <a:r>
              <a:rPr lang="en-US" sz="2000" dirty="0" err="1">
                <a:solidFill>
                  <a:schemeClr val="tx1"/>
                </a:solidFill>
              </a:rPr>
              <a:t>pembelajaran</a:t>
            </a:r>
            <a:r>
              <a:rPr lang="en-US" sz="2000" dirty="0">
                <a:solidFill>
                  <a:schemeClr val="tx1"/>
                </a:solidFill>
              </a:rPr>
              <a:t> yang </a:t>
            </a:r>
            <a:r>
              <a:rPr lang="en-US" sz="2000" dirty="0" err="1">
                <a:solidFill>
                  <a:schemeClr val="tx1"/>
                </a:solidFill>
              </a:rPr>
              <a:t>menerapkan</a:t>
            </a:r>
            <a:r>
              <a:rPr lang="en-US" sz="2000" dirty="0">
                <a:solidFill>
                  <a:schemeClr val="tx1"/>
                </a:solidFill>
              </a:rPr>
              <a:t> </a:t>
            </a:r>
            <a:r>
              <a:rPr lang="en-US" sz="2000" dirty="0" err="1">
                <a:solidFill>
                  <a:schemeClr val="tx1"/>
                </a:solidFill>
              </a:rPr>
              <a:t>defrensiasi</a:t>
            </a:r>
            <a:r>
              <a:rPr lang="en-US" sz="2000" dirty="0">
                <a:solidFill>
                  <a:schemeClr val="tx1"/>
                </a:solidFill>
              </a:rPr>
              <a:t>.</a:t>
            </a:r>
            <a:endParaRPr lang="en-US" sz="2000" b="1" dirty="0">
              <a:solidFill>
                <a:schemeClr val="tx1"/>
              </a:solidFill>
            </a:endParaRPr>
          </a:p>
        </p:txBody>
      </p:sp>
      <p:sp>
        <p:nvSpPr>
          <p:cNvPr id="17" name="Rectangle 16"/>
          <p:cNvSpPr/>
          <p:nvPr/>
        </p:nvSpPr>
        <p:spPr>
          <a:xfrm>
            <a:off x="6606751" y="2739690"/>
            <a:ext cx="5289664" cy="3693319"/>
          </a:xfrm>
          <a:prstGeom prst="rect">
            <a:avLst/>
          </a:prstGeom>
          <a:solidFill>
            <a:schemeClr val="accent6">
              <a:lumMod val="40000"/>
              <a:lumOff val="60000"/>
            </a:schemeClr>
          </a:solidFill>
        </p:spPr>
        <p:txBody>
          <a:bodyPr wrap="square">
            <a:spAutoFit/>
          </a:bodyPr>
          <a:lstStyle/>
          <a:p>
            <a:pPr marL="342900" indent="-34290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a:t>
            </a:r>
            <a:r>
              <a:rPr lang="en-US" dirty="0" err="1"/>
              <a:t>adanya</a:t>
            </a:r>
            <a:r>
              <a:rPr lang="en-US" dirty="0"/>
              <a:t>  </a:t>
            </a:r>
            <a:r>
              <a:rPr lang="en-US" dirty="0" err="1"/>
              <a:t>dokumen</a:t>
            </a:r>
            <a:r>
              <a:rPr lang="en-US" dirty="0"/>
              <a:t> </a:t>
            </a:r>
            <a:r>
              <a:rPr lang="en-US" b="1" dirty="0"/>
              <a:t>RPP</a:t>
            </a:r>
            <a:r>
              <a:rPr lang="en-US" dirty="0"/>
              <a:t>  yang </a:t>
            </a:r>
            <a:r>
              <a:rPr lang="en-US" dirty="0" err="1"/>
              <a:t>menunjukkan</a:t>
            </a:r>
            <a:r>
              <a:rPr lang="en-US" dirty="0"/>
              <a:t> </a:t>
            </a:r>
            <a:r>
              <a:rPr lang="en-US" dirty="0" err="1"/>
              <a:t>pemenuhan</a:t>
            </a:r>
            <a:r>
              <a:rPr lang="en-US" dirty="0"/>
              <a:t> </a:t>
            </a:r>
            <a:r>
              <a:rPr lang="en-US" dirty="0" err="1"/>
              <a:t>kebutuhan</a:t>
            </a:r>
            <a:r>
              <a:rPr lang="en-US" dirty="0"/>
              <a:t> </a:t>
            </a:r>
            <a:r>
              <a:rPr lang="en-US" dirty="0" err="1"/>
              <a:t>belajar</a:t>
            </a:r>
            <a:r>
              <a:rPr lang="en-US" dirty="0"/>
              <a:t> murid  yang </a:t>
            </a:r>
            <a:r>
              <a:rPr lang="en-US" dirty="0" err="1"/>
              <a:t>beragam</a:t>
            </a:r>
            <a:r>
              <a:rPr lang="en-US" dirty="0"/>
              <a:t>.</a:t>
            </a:r>
          </a:p>
          <a:p>
            <a:pPr marL="342900" lvl="0" indent="-342900">
              <a:buFont typeface="Wingdings" panose="05000000000000000000" pitchFamily="2" charset="2"/>
              <a:buChar char="§"/>
            </a:pPr>
            <a:r>
              <a:rPr lang="en-US" sz="2000" b="1" dirty="0" err="1"/>
              <a:t>wawancara</a:t>
            </a:r>
            <a:r>
              <a:rPr lang="en-US" sz="2000" dirty="0"/>
              <a:t> pada minimal 3 guru </a:t>
            </a:r>
            <a:r>
              <a:rPr lang="en-US" sz="2000" dirty="0" err="1"/>
              <a:t>menggali</a:t>
            </a:r>
            <a:r>
              <a:rPr lang="en-US" sz="2000" dirty="0"/>
              <a:t> </a:t>
            </a:r>
            <a:r>
              <a:rPr lang="en-US" sz="2000" dirty="0" err="1"/>
              <a:t>informasi</a:t>
            </a:r>
            <a:r>
              <a:rPr lang="en-US" sz="2000" dirty="0"/>
              <a:t> yang </a:t>
            </a:r>
            <a:r>
              <a:rPr lang="en-US" sz="2000" dirty="0" err="1"/>
              <a:t>menunjukkan</a:t>
            </a:r>
            <a:r>
              <a:rPr lang="en-US" sz="2000" dirty="0"/>
              <a:t> </a:t>
            </a:r>
            <a:r>
              <a:rPr lang="en-US" sz="2000" dirty="0" err="1"/>
              <a:t>bahwa</a:t>
            </a:r>
            <a:r>
              <a:rPr lang="en-US" sz="2000" dirty="0"/>
              <a:t> guru </a:t>
            </a:r>
            <a:r>
              <a:rPr lang="en-US" sz="2000" dirty="0" err="1"/>
              <a:t>telah</a:t>
            </a:r>
            <a:r>
              <a:rPr lang="en-US" sz="2000" dirty="0"/>
              <a:t> </a:t>
            </a:r>
            <a:r>
              <a:rPr lang="en-US" sz="2000" dirty="0" err="1"/>
              <a:t>menerapkan</a:t>
            </a:r>
            <a:r>
              <a:rPr lang="en-US" sz="2000" dirty="0"/>
              <a:t> </a:t>
            </a:r>
            <a:r>
              <a:rPr lang="en-US" sz="2000" dirty="0" err="1"/>
              <a:t>diferensiasi</a:t>
            </a:r>
            <a:r>
              <a:rPr lang="en-US" sz="2000" dirty="0"/>
              <a:t> </a:t>
            </a:r>
            <a:r>
              <a:rPr lang="en-US" sz="2000" dirty="0" err="1"/>
              <a:t>pembelajaran</a:t>
            </a:r>
            <a:r>
              <a:rPr lang="en-US" sz="2000" dirty="0"/>
              <a:t> </a:t>
            </a:r>
            <a:r>
              <a:rPr lang="en-US" sz="2000" dirty="0" err="1"/>
              <a:t>dengan</a:t>
            </a:r>
            <a:r>
              <a:rPr lang="en-US" sz="2000" dirty="0"/>
              <a:t> </a:t>
            </a:r>
            <a:r>
              <a:rPr lang="en-US" sz="2000" dirty="0" err="1"/>
              <a:t>menceritakan</a:t>
            </a:r>
            <a:r>
              <a:rPr lang="en-US" sz="2000" dirty="0"/>
              <a:t> </a:t>
            </a:r>
            <a:r>
              <a:rPr lang="en-US" sz="2000" dirty="0" err="1"/>
              <a:t>tentang</a:t>
            </a:r>
            <a:r>
              <a:rPr lang="en-US" sz="2000" dirty="0"/>
              <a:t> </a:t>
            </a:r>
            <a:r>
              <a:rPr lang="en-US" sz="2000" dirty="0" err="1"/>
              <a:t>tujuan</a:t>
            </a:r>
            <a:r>
              <a:rPr lang="en-US" sz="2000" dirty="0"/>
              <a:t>, proses dan </a:t>
            </a:r>
            <a:r>
              <a:rPr lang="en-US" sz="2000" dirty="0" err="1"/>
              <a:t>hasil</a:t>
            </a:r>
            <a:r>
              <a:rPr lang="en-US" sz="2000" dirty="0"/>
              <a:t> </a:t>
            </a:r>
            <a:r>
              <a:rPr lang="en-US" sz="2000" dirty="0" err="1"/>
              <a:t>pembelajaran</a:t>
            </a:r>
            <a:r>
              <a:rPr lang="en-US" sz="2000" dirty="0"/>
              <a:t>. </a:t>
            </a:r>
          </a:p>
          <a:p>
            <a:pPr marL="342900" lvl="0" indent="-342900">
              <a:buFont typeface="Wingdings" panose="05000000000000000000" pitchFamily="2" charset="2"/>
              <a:buChar char="§"/>
            </a:pPr>
            <a:r>
              <a:rPr lang="en-US" sz="2000" b="1" dirty="0" err="1"/>
              <a:t>wawancara</a:t>
            </a:r>
            <a:r>
              <a:rPr lang="en-US" sz="2000" b="1" dirty="0"/>
              <a:t> </a:t>
            </a:r>
            <a:r>
              <a:rPr lang="en-US" sz="2000" dirty="0"/>
              <a:t>pada minimal 3 murid </a:t>
            </a:r>
            <a:r>
              <a:rPr lang="en-US" sz="2000" dirty="0" err="1"/>
              <a:t>menggali</a:t>
            </a:r>
            <a:r>
              <a:rPr lang="en-US" sz="2000" dirty="0"/>
              <a:t> </a:t>
            </a:r>
            <a:r>
              <a:rPr lang="en-US" sz="2000" dirty="0" err="1"/>
              <a:t>informasi</a:t>
            </a:r>
            <a:r>
              <a:rPr lang="en-US" sz="2000" dirty="0"/>
              <a:t> yang </a:t>
            </a:r>
            <a:r>
              <a:rPr lang="en-US" sz="2000" dirty="0" err="1"/>
              <a:t>menunjukkan</a:t>
            </a:r>
            <a:r>
              <a:rPr lang="en-US" sz="2000" dirty="0"/>
              <a:t> </a:t>
            </a:r>
            <a:r>
              <a:rPr lang="en-US" sz="2000" dirty="0" err="1"/>
              <a:t>bahwa</a:t>
            </a:r>
            <a:r>
              <a:rPr lang="en-US" sz="2000" dirty="0"/>
              <a:t> murid </a:t>
            </a:r>
            <a:r>
              <a:rPr lang="en-US" sz="2000" dirty="0" err="1"/>
              <a:t>mengalami</a:t>
            </a:r>
            <a:r>
              <a:rPr lang="en-US" sz="2000" dirty="0"/>
              <a:t> dan </a:t>
            </a:r>
            <a:r>
              <a:rPr lang="en-US" sz="2000" dirty="0" err="1"/>
              <a:t>merasakan</a:t>
            </a:r>
            <a:r>
              <a:rPr lang="en-US" sz="2000" dirty="0"/>
              <a:t> </a:t>
            </a:r>
            <a:r>
              <a:rPr lang="en-US" sz="2000" dirty="0" err="1"/>
              <a:t>bahwa</a:t>
            </a:r>
            <a:r>
              <a:rPr lang="en-US" sz="2000" dirty="0"/>
              <a:t> </a:t>
            </a:r>
            <a:r>
              <a:rPr lang="en-US" sz="2000" dirty="0" err="1"/>
              <a:t>kebutuhan</a:t>
            </a:r>
            <a:r>
              <a:rPr lang="en-US" sz="2000" dirty="0"/>
              <a:t> </a:t>
            </a:r>
            <a:r>
              <a:rPr lang="en-US" sz="2000" dirty="0" err="1"/>
              <a:t>belajarnya</a:t>
            </a:r>
            <a:r>
              <a:rPr lang="en-US" sz="2000" dirty="0"/>
              <a:t> </a:t>
            </a:r>
            <a:r>
              <a:rPr lang="en-US" sz="2000" dirty="0" err="1"/>
              <a:t>telah</a:t>
            </a:r>
            <a:r>
              <a:rPr lang="en-US" sz="2000" dirty="0"/>
              <a:t> </a:t>
            </a:r>
            <a:r>
              <a:rPr lang="en-US" sz="2000" dirty="0" err="1"/>
              <a:t>terpenuhi</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202463" y="2664272"/>
            <a:ext cx="6240867" cy="240065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b="1" dirty="0" err="1"/>
              <a:t>melaksanakan</a:t>
            </a:r>
            <a:r>
              <a:rPr lang="en-US" b="1" dirty="0"/>
              <a:t>  </a:t>
            </a:r>
            <a:r>
              <a:rPr lang="en-US" b="1" dirty="0" err="1"/>
              <a:t>kegiatan</a:t>
            </a:r>
            <a:r>
              <a:rPr lang="en-US" b="1" dirty="0"/>
              <a:t> yang </a:t>
            </a:r>
            <a:r>
              <a:rPr lang="en-US" b="1" dirty="0" err="1"/>
              <a:t>memfasilitasi</a:t>
            </a:r>
            <a:r>
              <a:rPr lang="en-US" b="1" dirty="0"/>
              <a:t> </a:t>
            </a:r>
            <a:r>
              <a:rPr lang="en-US" b="1" dirty="0" err="1"/>
              <a:t>pembelajaran</a:t>
            </a:r>
            <a:r>
              <a:rPr lang="en-US" b="1" dirty="0"/>
              <a:t> </a:t>
            </a:r>
            <a:r>
              <a:rPr lang="en-US" b="1" dirty="0" err="1"/>
              <a:t>untuk</a:t>
            </a:r>
            <a:r>
              <a:rPr lang="en-US" b="1" dirty="0"/>
              <a:t>  murid </a:t>
            </a:r>
            <a:r>
              <a:rPr lang="en-US" b="1" dirty="0" err="1"/>
              <a:t>dengan</a:t>
            </a:r>
            <a:r>
              <a:rPr lang="en-US" b="1" dirty="0"/>
              <a:t> </a:t>
            </a:r>
            <a:r>
              <a:rPr lang="en-US" b="1" dirty="0" err="1"/>
              <a:t>kebutuhan</a:t>
            </a:r>
            <a:r>
              <a:rPr lang="en-US" b="1" dirty="0"/>
              <a:t> yang </a:t>
            </a:r>
            <a:r>
              <a:rPr lang="en-US" b="1" dirty="0" err="1"/>
              <a:t>beragam</a:t>
            </a:r>
            <a:r>
              <a:rPr lang="en-US" b="1" dirty="0"/>
              <a:t>. </a:t>
            </a:r>
            <a:r>
              <a:rPr lang="en-US" dirty="0"/>
              <a:t>Yang </a:t>
            </a:r>
            <a:r>
              <a:rPr lang="en-US" dirty="0" err="1"/>
              <a:t>kita</a:t>
            </a:r>
            <a:r>
              <a:rPr lang="en-US" dirty="0"/>
              <a:t> </a:t>
            </a:r>
            <a:r>
              <a:rPr lang="en-US" dirty="0" err="1"/>
              <a:t>tinjau</a:t>
            </a:r>
            <a:r>
              <a:rPr lang="en-US" dirty="0"/>
              <a:t> </a:t>
            </a:r>
            <a:r>
              <a:rPr lang="en-US" dirty="0" err="1"/>
              <a:t>adalah</a:t>
            </a:r>
            <a:r>
              <a:rPr lang="en-US" dirty="0"/>
              <a:t> </a:t>
            </a:r>
            <a:r>
              <a:rPr lang="en-US" dirty="0" err="1"/>
              <a:t>apakah</a:t>
            </a:r>
            <a:r>
              <a:rPr lang="en-US" dirty="0"/>
              <a:t> </a:t>
            </a:r>
            <a:r>
              <a:rPr lang="en-US" dirty="0" err="1"/>
              <a:t>layanan</a:t>
            </a:r>
            <a:r>
              <a:rPr lang="en-US" dirty="0"/>
              <a:t> </a:t>
            </a:r>
            <a:r>
              <a:rPr lang="en-US" dirty="0" err="1"/>
              <a:t>tersebut</a:t>
            </a:r>
            <a:r>
              <a:rPr lang="en-US" dirty="0"/>
              <a:t> </a:t>
            </a:r>
            <a:r>
              <a:rPr lang="en-US" dirty="0" err="1"/>
              <a:t>betul</a:t>
            </a:r>
            <a:r>
              <a:rPr lang="en-US" dirty="0"/>
              <a:t> </a:t>
            </a:r>
            <a:r>
              <a:rPr lang="en-US" dirty="0" err="1"/>
              <a:t>sudah</a:t>
            </a:r>
            <a:r>
              <a:rPr lang="en-US" dirty="0"/>
              <a:t> </a:t>
            </a:r>
            <a:r>
              <a:rPr lang="en-US" dirty="0" err="1"/>
              <a:t>terjadi</a:t>
            </a:r>
            <a:r>
              <a:rPr lang="en-US" dirty="0"/>
              <a:t> dan </a:t>
            </a:r>
            <a:r>
              <a:rPr lang="en-US" dirty="0" err="1"/>
              <a:t>diterima</a:t>
            </a:r>
            <a:r>
              <a:rPr lang="en-US" dirty="0"/>
              <a:t> oleh murid? Kita </a:t>
            </a:r>
            <a:r>
              <a:rPr lang="en-US" dirty="0" err="1"/>
              <a:t>dapat</a:t>
            </a:r>
            <a:r>
              <a:rPr lang="en-US" dirty="0"/>
              <a:t> </a:t>
            </a:r>
            <a:r>
              <a:rPr lang="en-US" dirty="0" err="1"/>
              <a:t>mengetahui</a:t>
            </a:r>
            <a:r>
              <a:rPr lang="en-US" dirty="0"/>
              <a:t> </a:t>
            </a:r>
            <a:r>
              <a:rPr lang="en-US" dirty="0" err="1"/>
              <a:t>apakah</a:t>
            </a:r>
            <a:r>
              <a:rPr lang="en-US" dirty="0"/>
              <a:t> </a:t>
            </a:r>
            <a:r>
              <a:rPr lang="en-US" dirty="0" err="1"/>
              <a:t>layanan</a:t>
            </a:r>
            <a:r>
              <a:rPr lang="en-US" dirty="0"/>
              <a:t> </a:t>
            </a:r>
            <a:r>
              <a:rPr lang="en-US" dirty="0" err="1"/>
              <a:t>ini</a:t>
            </a:r>
            <a:r>
              <a:rPr lang="en-US" dirty="0"/>
              <a:t> </a:t>
            </a:r>
            <a:r>
              <a:rPr lang="en-US" dirty="0" err="1"/>
              <a:t>sudah</a:t>
            </a:r>
            <a:r>
              <a:rPr lang="en-US" dirty="0"/>
              <a:t> </a:t>
            </a:r>
            <a:r>
              <a:rPr lang="en-US" dirty="0" err="1"/>
              <a:t>terjadi</a:t>
            </a:r>
            <a:r>
              <a:rPr lang="en-US" dirty="0"/>
              <a:t> </a:t>
            </a:r>
            <a:r>
              <a:rPr lang="en-US" dirty="0" err="1"/>
              <a:t>melalui</a:t>
            </a:r>
            <a:r>
              <a:rPr lang="en-US" dirty="0"/>
              <a:t> </a:t>
            </a:r>
            <a:r>
              <a:rPr lang="en-US" dirty="0" err="1"/>
              <a:t>penggalian</a:t>
            </a:r>
            <a:r>
              <a:rPr lang="en-US" dirty="0"/>
              <a:t> </a:t>
            </a:r>
            <a:r>
              <a:rPr lang="en-US" dirty="0" err="1"/>
              <a:t>informasi</a:t>
            </a:r>
            <a:r>
              <a:rPr lang="en-US" dirty="0"/>
              <a:t> </a:t>
            </a:r>
            <a:r>
              <a:rPr lang="en-US" dirty="0" err="1"/>
              <a:t>dari</a:t>
            </a:r>
            <a:r>
              <a:rPr lang="en-US" dirty="0"/>
              <a:t> murid, guru, orang </a:t>
            </a:r>
            <a:r>
              <a:rPr lang="en-US" dirty="0" err="1"/>
              <a:t>tua</a:t>
            </a:r>
            <a:r>
              <a:rPr lang="en-US" dirty="0"/>
              <a:t>/</a:t>
            </a:r>
            <a:r>
              <a:rPr lang="en-US" dirty="0" err="1"/>
              <a:t>wali</a:t>
            </a:r>
            <a:r>
              <a:rPr lang="en-US" dirty="0"/>
              <a:t>, </a:t>
            </a:r>
            <a:r>
              <a:rPr lang="en-US" dirty="0" err="1"/>
              <a:t>dokumentasi</a:t>
            </a:r>
            <a:r>
              <a:rPr lang="en-US" dirty="0"/>
              <a:t> proses </a:t>
            </a:r>
            <a:r>
              <a:rPr lang="en-US" dirty="0" err="1"/>
              <a:t>pembelajaran</a:t>
            </a:r>
            <a:r>
              <a:rPr lang="en-US" dirty="0"/>
              <a:t>, </a:t>
            </a:r>
            <a:r>
              <a:rPr lang="en-US" dirty="0" err="1"/>
              <a:t>sarana</a:t>
            </a:r>
            <a:r>
              <a:rPr lang="en-US" dirty="0"/>
              <a:t> </a:t>
            </a:r>
            <a:r>
              <a:rPr lang="en-US" dirty="0" err="1"/>
              <a:t>prasarana</a:t>
            </a:r>
            <a:r>
              <a:rPr lang="en-US" dirty="0"/>
              <a:t> dan </a:t>
            </a:r>
            <a:r>
              <a:rPr lang="en-US" dirty="0" err="1"/>
              <a:t>lainnya</a:t>
            </a:r>
            <a:r>
              <a:rPr lang="en-US" dirty="0"/>
              <a:t>.</a:t>
            </a:r>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015663"/>
          </a:xfrm>
          <a:prstGeom prst="rect">
            <a:avLst/>
          </a:prstGeom>
        </p:spPr>
        <p:txBody>
          <a:bodyPr wrap="square">
            <a:spAutoFit/>
          </a:bodyPr>
          <a:lstStyle/>
          <a:p>
            <a:r>
              <a:rPr lang="en-US" dirty="0">
                <a:solidFill>
                  <a:schemeClr val="bg1"/>
                </a:solidFill>
              </a:rPr>
              <a:t>11</a:t>
            </a:r>
            <a:r>
              <a:rPr lang="en-US" b="1" dirty="0">
                <a:solidFill>
                  <a:schemeClr val="bg1"/>
                </a:solidFill>
              </a:rPr>
              <a:t>.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menyediakan</a:t>
            </a:r>
            <a:r>
              <a:rPr lang="en-US" sz="2000" b="1" dirty="0">
                <a:solidFill>
                  <a:schemeClr val="bg1"/>
                </a:solidFill>
              </a:rPr>
              <a:t> </a:t>
            </a:r>
            <a:r>
              <a:rPr lang="en-US" sz="2000" b="1" dirty="0" err="1">
                <a:solidFill>
                  <a:schemeClr val="bg1"/>
                </a:solidFill>
              </a:rPr>
              <a:t>lingkungan</a:t>
            </a:r>
            <a:r>
              <a:rPr lang="en-US" sz="2000" b="1" dirty="0">
                <a:solidFill>
                  <a:schemeClr val="bg1"/>
                </a:solidFill>
              </a:rPr>
              <a:t> </a:t>
            </a:r>
            <a:r>
              <a:rPr lang="en-US" sz="2000" b="1" dirty="0" err="1">
                <a:solidFill>
                  <a:schemeClr val="bg1"/>
                </a:solidFill>
              </a:rPr>
              <a:t>belajar</a:t>
            </a:r>
            <a:r>
              <a:rPr lang="en-US" sz="2000" b="1" dirty="0">
                <a:solidFill>
                  <a:schemeClr val="bg1"/>
                </a:solidFill>
              </a:rPr>
              <a:t> yang </a:t>
            </a:r>
            <a:r>
              <a:rPr lang="en-US" sz="2000" b="1" dirty="0" err="1">
                <a:solidFill>
                  <a:schemeClr val="bg1"/>
                </a:solidFill>
              </a:rPr>
              <a:t>inklusif</a:t>
            </a:r>
            <a:r>
              <a:rPr lang="en-US" sz="2000" b="1" dirty="0">
                <a:solidFill>
                  <a:schemeClr val="bg1"/>
                </a:solidFill>
              </a:rPr>
              <a:t> </a:t>
            </a:r>
            <a:r>
              <a:rPr lang="en-US" sz="2000" b="1" dirty="0" err="1">
                <a:solidFill>
                  <a:schemeClr val="bg1"/>
                </a:solidFill>
              </a:rPr>
              <a:t>bagi</a:t>
            </a:r>
            <a:r>
              <a:rPr lang="en-US" sz="2000" b="1" dirty="0">
                <a:solidFill>
                  <a:schemeClr val="bg1"/>
                </a:solidFill>
              </a:rPr>
              <a:t> </a:t>
            </a:r>
            <a:r>
              <a:rPr lang="en-US" sz="2000" b="1" dirty="0" err="1">
                <a:solidFill>
                  <a:schemeClr val="bg1"/>
                </a:solidFill>
              </a:rPr>
              <a:t>kebutuhan</a:t>
            </a:r>
            <a:r>
              <a:rPr lang="en-US" sz="2000" b="1" dirty="0">
                <a:solidFill>
                  <a:schemeClr val="bg1"/>
                </a:solidFill>
              </a:rPr>
              <a:t> </a:t>
            </a:r>
            <a:r>
              <a:rPr lang="en-US" sz="2000" b="1" dirty="0" err="1">
                <a:solidFill>
                  <a:schemeClr val="bg1"/>
                </a:solidFill>
              </a:rPr>
              <a:t>belajar</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yang </a:t>
            </a:r>
            <a:r>
              <a:rPr lang="en-US" sz="2000" b="1" dirty="0" err="1">
                <a:solidFill>
                  <a:schemeClr val="bg1"/>
                </a:solidFill>
              </a:rPr>
              <a:t>beragam</a:t>
            </a:r>
            <a:r>
              <a:rPr lang="en-US" sz="2000" b="1" dirty="0">
                <a:solidFill>
                  <a:schemeClr val="bg1"/>
                </a:solidFill>
              </a:rPr>
              <a:t>.</a:t>
            </a:r>
            <a:endParaRPr lang="id-ID" sz="20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4874093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93135" y="46676"/>
            <a:ext cx="10451805"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19784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5508" y="1106705"/>
            <a:ext cx="5586492" cy="1197845"/>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371488"/>
            <a:ext cx="5046133" cy="923330"/>
          </a:xfrm>
          <a:prstGeom prst="rect">
            <a:avLst/>
          </a:prstGeom>
        </p:spPr>
        <p:txBody>
          <a:bodyPr wrap="square">
            <a:spAutoFit/>
          </a:bodyPr>
          <a:lstStyle/>
          <a:p>
            <a:r>
              <a:rPr lang="en-US" b="1" dirty="0">
                <a:solidFill>
                  <a:schemeClr val="bg1"/>
                </a:solidFill>
              </a:rPr>
              <a:t>12.1. </a:t>
            </a:r>
            <a:r>
              <a:rPr lang="en-US" b="1" dirty="0" err="1">
                <a:solidFill>
                  <a:schemeClr val="bg1"/>
                </a:solidFill>
              </a:rPr>
              <a:t>Melaksanakan</a:t>
            </a:r>
            <a:r>
              <a:rPr lang="en-US" b="1" dirty="0">
                <a:solidFill>
                  <a:schemeClr val="bg1"/>
                </a:solidFill>
              </a:rPr>
              <a:t> </a:t>
            </a:r>
            <a:r>
              <a:rPr lang="en-US" b="1" dirty="0" err="1">
                <a:solidFill>
                  <a:schemeClr val="bg1"/>
                </a:solidFill>
              </a:rPr>
              <a:t>kebijakan</a:t>
            </a:r>
            <a:r>
              <a:rPr lang="en-US" b="1" dirty="0">
                <a:solidFill>
                  <a:schemeClr val="bg1"/>
                </a:solidFill>
              </a:rPr>
              <a:t> dan program </a:t>
            </a:r>
            <a:r>
              <a:rPr lang="en-US" b="1" dirty="0" err="1">
                <a:solidFill>
                  <a:schemeClr val="bg1"/>
                </a:solidFill>
              </a:rPr>
              <a:t>untuk</a:t>
            </a:r>
            <a:r>
              <a:rPr lang="en-US" b="1" dirty="0">
                <a:solidFill>
                  <a:schemeClr val="bg1"/>
                </a:solidFill>
              </a:rPr>
              <a:t> </a:t>
            </a:r>
            <a:r>
              <a:rPr lang="en-US" b="1" dirty="0" err="1">
                <a:solidFill>
                  <a:schemeClr val="bg1"/>
                </a:solidFill>
              </a:rPr>
              <a:t>mencegah</a:t>
            </a:r>
            <a:r>
              <a:rPr lang="en-US" b="1" dirty="0">
                <a:solidFill>
                  <a:schemeClr val="bg1"/>
                </a:solidFill>
              </a:rPr>
              <a:t> dan </a:t>
            </a:r>
            <a:r>
              <a:rPr lang="en-US" b="1" dirty="0" err="1">
                <a:solidFill>
                  <a:schemeClr val="bg1"/>
                </a:solidFill>
              </a:rPr>
              <a:t>menangani</a:t>
            </a:r>
            <a:r>
              <a:rPr lang="en-US" b="1" dirty="0">
                <a:solidFill>
                  <a:schemeClr val="bg1"/>
                </a:solidFill>
              </a:rPr>
              <a:t> </a:t>
            </a:r>
            <a:r>
              <a:rPr lang="en-US" b="1" dirty="0" err="1">
                <a:solidFill>
                  <a:schemeClr val="bg1"/>
                </a:solidFill>
              </a:rPr>
              <a:t>perundungan</a:t>
            </a:r>
            <a:r>
              <a:rPr lang="en-US" b="1" dirty="0">
                <a:solidFill>
                  <a:schemeClr val="bg1"/>
                </a:solidFill>
              </a:rPr>
              <a:t> dan </a:t>
            </a:r>
            <a:r>
              <a:rPr lang="en-US" b="1" dirty="0" err="1">
                <a:solidFill>
                  <a:schemeClr val="bg1"/>
                </a:solidFill>
              </a:rPr>
              <a:t>kekerasan</a:t>
            </a:r>
            <a:r>
              <a:rPr lang="en-US" b="1" dirty="0">
                <a:solidFill>
                  <a:schemeClr val="bg1"/>
                </a:solidFill>
              </a:rPr>
              <a:t> </a:t>
            </a:r>
            <a:r>
              <a:rPr lang="en-US" b="1" dirty="0" err="1">
                <a:solidFill>
                  <a:schemeClr val="bg1"/>
                </a:solidFill>
              </a:rPr>
              <a:t>lainnya</a:t>
            </a:r>
            <a:r>
              <a:rPr lang="en-US"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88707" y="5584529"/>
            <a:ext cx="6715504"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a:solidFill>
                  <a:schemeClr val="tx1"/>
                </a:solidFill>
              </a:rPr>
              <a:t>SOP </a:t>
            </a:r>
            <a:r>
              <a:rPr lang="en-US" sz="2000" dirty="0" err="1">
                <a:solidFill>
                  <a:schemeClr val="tx1"/>
                </a:solidFill>
              </a:rPr>
              <a:t>pencegahan</a:t>
            </a:r>
            <a:r>
              <a:rPr lang="en-US" sz="2000" dirty="0">
                <a:solidFill>
                  <a:schemeClr val="tx1"/>
                </a:solidFill>
              </a:rPr>
              <a:t>  dan </a:t>
            </a:r>
            <a:r>
              <a:rPr lang="en-US" sz="2000" dirty="0" err="1">
                <a:solidFill>
                  <a:schemeClr val="tx1"/>
                </a:solidFill>
              </a:rPr>
              <a:t>penanganan</a:t>
            </a:r>
            <a:r>
              <a:rPr lang="en-US" sz="2000" dirty="0">
                <a:solidFill>
                  <a:schemeClr val="tx1"/>
                </a:solidFill>
              </a:rPr>
              <a:t> </a:t>
            </a:r>
            <a:r>
              <a:rPr lang="en-US" sz="2000" dirty="0" err="1">
                <a:solidFill>
                  <a:schemeClr val="tx1"/>
                </a:solidFill>
              </a:rPr>
              <a:t>kekerasan</a:t>
            </a:r>
            <a:r>
              <a:rPr lang="en-US" sz="2000" dirty="0">
                <a:solidFill>
                  <a:schemeClr val="tx1"/>
                </a:solidFill>
              </a:rPr>
              <a:t>, program BK, Media </a:t>
            </a:r>
            <a:r>
              <a:rPr lang="en-US" sz="2000" dirty="0" err="1">
                <a:solidFill>
                  <a:schemeClr val="tx1"/>
                </a:solidFill>
              </a:rPr>
              <a:t>avirmasi</a:t>
            </a:r>
            <a:r>
              <a:rPr lang="en-US" sz="2000" dirty="0">
                <a:solidFill>
                  <a:schemeClr val="tx1"/>
                </a:solidFill>
              </a:rPr>
              <a:t>, </a:t>
            </a:r>
            <a:r>
              <a:rPr lang="en-US" sz="2000" dirty="0" err="1">
                <a:solidFill>
                  <a:schemeClr val="tx1"/>
                </a:solidFill>
              </a:rPr>
              <a:t>laporan</a:t>
            </a:r>
            <a:r>
              <a:rPr lang="en-US" sz="2000" dirty="0">
                <a:solidFill>
                  <a:schemeClr val="tx1"/>
                </a:solidFill>
              </a:rPr>
              <a:t> </a:t>
            </a:r>
            <a:r>
              <a:rPr lang="en-US" sz="2000" dirty="0" err="1">
                <a:solidFill>
                  <a:schemeClr val="tx1"/>
                </a:solidFill>
              </a:rPr>
              <a:t>sosialisasi</a:t>
            </a:r>
            <a:r>
              <a:rPr lang="en-US" sz="2000" dirty="0">
                <a:solidFill>
                  <a:schemeClr val="tx1"/>
                </a:solidFill>
              </a:rPr>
              <a:t> </a:t>
            </a:r>
            <a:r>
              <a:rPr lang="en-US" sz="2000" dirty="0" err="1">
                <a:solidFill>
                  <a:schemeClr val="tx1"/>
                </a:solidFill>
              </a:rPr>
              <a:t>pencegahan</a:t>
            </a:r>
            <a:r>
              <a:rPr lang="en-US" sz="2000" dirty="0">
                <a:solidFill>
                  <a:schemeClr val="tx1"/>
                </a:solidFill>
              </a:rPr>
              <a:t> </a:t>
            </a:r>
            <a:r>
              <a:rPr lang="en-US" sz="2000" dirty="0" err="1">
                <a:solidFill>
                  <a:schemeClr val="tx1"/>
                </a:solidFill>
              </a:rPr>
              <a:t>kekerasan</a:t>
            </a:r>
            <a:r>
              <a:rPr lang="en-US" sz="2000" dirty="0">
                <a:solidFill>
                  <a:schemeClr val="tx1"/>
                </a:solidFill>
              </a:rPr>
              <a:t>, SK Tim TPPK dan program PPK</a:t>
            </a:r>
          </a:p>
        </p:txBody>
      </p:sp>
      <p:sp>
        <p:nvSpPr>
          <p:cNvPr id="17" name="Rectangle 16"/>
          <p:cNvSpPr/>
          <p:nvPr/>
        </p:nvSpPr>
        <p:spPr>
          <a:xfrm>
            <a:off x="6897757" y="2371811"/>
            <a:ext cx="5204205" cy="4524315"/>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a:t>
            </a:r>
            <a:r>
              <a:rPr lang="en-US" dirty="0" err="1"/>
              <a:t>telah</a:t>
            </a:r>
            <a:r>
              <a:rPr lang="en-US" dirty="0"/>
              <a:t>   </a:t>
            </a:r>
            <a:r>
              <a:rPr lang="en-US" dirty="0" err="1"/>
              <a:t>terbentuknya</a:t>
            </a:r>
            <a:r>
              <a:rPr lang="en-US" dirty="0"/>
              <a:t>  Tim </a:t>
            </a:r>
            <a:r>
              <a:rPr lang="en-US" dirty="0" err="1"/>
              <a:t>Pencegahan</a:t>
            </a:r>
            <a:r>
              <a:rPr lang="en-US" dirty="0"/>
              <a:t> dan </a:t>
            </a:r>
            <a:r>
              <a:rPr lang="en-US" dirty="0" err="1"/>
              <a:t>Penanganan</a:t>
            </a:r>
            <a:r>
              <a:rPr lang="en-US" dirty="0"/>
              <a:t> </a:t>
            </a:r>
            <a:r>
              <a:rPr lang="en-US" dirty="0" err="1"/>
              <a:t>Kekerasan</a:t>
            </a:r>
            <a:r>
              <a:rPr lang="en-US" dirty="0"/>
              <a:t>   (TPPK)</a:t>
            </a:r>
          </a:p>
          <a:p>
            <a:pPr marL="285750" indent="-285750">
              <a:buFont typeface="Wingdings" panose="05000000000000000000" pitchFamily="2" charset="2"/>
              <a:buChar char="§"/>
            </a:pPr>
            <a:r>
              <a:rPr lang="en-US" dirty="0"/>
              <a:t> </a:t>
            </a:r>
            <a:r>
              <a:rPr lang="en-US" b="1" dirty="0" err="1"/>
              <a:t>Telaah</a:t>
            </a:r>
            <a:r>
              <a:rPr lang="en-US" b="1" dirty="0"/>
              <a:t>    </a:t>
            </a:r>
            <a:r>
              <a:rPr lang="en-US" b="1" dirty="0" err="1"/>
              <a:t>dokumen</a:t>
            </a:r>
            <a:r>
              <a:rPr lang="en-US" b="1" dirty="0"/>
              <a:t>  </a:t>
            </a:r>
            <a:r>
              <a:rPr lang="en-US" dirty="0" err="1"/>
              <a:t>bukti</a:t>
            </a:r>
            <a:r>
              <a:rPr lang="en-US" dirty="0"/>
              <a:t>   </a:t>
            </a:r>
            <a:r>
              <a:rPr lang="en-US" dirty="0" err="1"/>
              <a:t>adanya</a:t>
            </a:r>
            <a:r>
              <a:rPr lang="en-US" dirty="0"/>
              <a:t>   </a:t>
            </a:r>
            <a:r>
              <a:rPr lang="en-US" dirty="0" err="1"/>
              <a:t>kebijakan</a:t>
            </a:r>
            <a:r>
              <a:rPr lang="en-US" dirty="0"/>
              <a:t>   </a:t>
            </a:r>
            <a:r>
              <a:rPr lang="en-US" dirty="0" err="1"/>
              <a:t>atau</a:t>
            </a:r>
            <a:r>
              <a:rPr lang="en-US" dirty="0"/>
              <a:t> </a:t>
            </a:r>
            <a:r>
              <a:rPr lang="en-US" dirty="0" err="1"/>
              <a:t>pernyataan</a:t>
            </a:r>
            <a:r>
              <a:rPr lang="en-US" dirty="0"/>
              <a:t> </a:t>
            </a:r>
            <a:r>
              <a:rPr lang="en-US" dirty="0" err="1"/>
              <a:t>tentang</a:t>
            </a:r>
            <a:r>
              <a:rPr lang="en-US" dirty="0"/>
              <a:t> </a:t>
            </a:r>
            <a:r>
              <a:rPr lang="en-US" dirty="0" err="1"/>
              <a:t>nilai</a:t>
            </a:r>
            <a:r>
              <a:rPr lang="en-US" dirty="0"/>
              <a:t>/</a:t>
            </a:r>
            <a:r>
              <a:rPr lang="en-US" dirty="0" err="1"/>
              <a:t>budaya</a:t>
            </a:r>
            <a:r>
              <a:rPr lang="en-US" dirty="0"/>
              <a:t> </a:t>
            </a:r>
            <a:r>
              <a:rPr lang="en-US" dirty="0" err="1"/>
              <a:t>sekolah</a:t>
            </a:r>
            <a:r>
              <a:rPr lang="en-US" dirty="0"/>
              <a:t> yang </a:t>
            </a:r>
            <a:r>
              <a:rPr lang="en-US" dirty="0" err="1"/>
              <a:t>mendukung</a:t>
            </a:r>
            <a:r>
              <a:rPr lang="en-US" dirty="0"/>
              <a:t> </a:t>
            </a:r>
            <a:r>
              <a:rPr lang="en-US" dirty="0" err="1"/>
              <a:t>pencegahan</a:t>
            </a:r>
            <a:r>
              <a:rPr lang="en-US" dirty="0"/>
              <a:t>/</a:t>
            </a:r>
            <a:r>
              <a:rPr lang="en-US" dirty="0" err="1"/>
              <a:t>penanganan</a:t>
            </a:r>
            <a:r>
              <a:rPr lang="en-US" dirty="0"/>
              <a:t> </a:t>
            </a:r>
            <a:r>
              <a:rPr lang="en-US" dirty="0" err="1"/>
              <a:t>kekerasan</a:t>
            </a:r>
            <a:r>
              <a:rPr lang="en-US" dirty="0"/>
              <a:t> di </a:t>
            </a:r>
            <a:r>
              <a:rPr lang="en-US" dirty="0" err="1"/>
              <a:t>sekolah</a:t>
            </a:r>
            <a:endParaRPr lang="en-US" dirty="0"/>
          </a:p>
          <a:p>
            <a:pPr marL="285750" indent="-285750">
              <a:buFont typeface="Wingdings" panose="05000000000000000000" pitchFamily="2" charset="2"/>
              <a:buChar char="§"/>
            </a:pPr>
            <a:r>
              <a:rPr lang="en-US" b="1" dirty="0" err="1"/>
              <a:t>Dokumentasi</a:t>
            </a:r>
            <a:r>
              <a:rPr lang="en-US" b="1" dirty="0"/>
              <a:t> </a:t>
            </a:r>
            <a:r>
              <a:rPr lang="en-US" dirty="0" err="1"/>
              <a:t>kegiatan</a:t>
            </a:r>
            <a:r>
              <a:rPr lang="en-US" dirty="0"/>
              <a:t>/program </a:t>
            </a:r>
            <a:r>
              <a:rPr lang="en-US" dirty="0" err="1"/>
              <a:t>lintas</a:t>
            </a:r>
            <a:r>
              <a:rPr lang="en-US" dirty="0"/>
              <a:t> </a:t>
            </a:r>
            <a:r>
              <a:rPr lang="en-US" dirty="0" err="1"/>
              <a:t>jenjang</a:t>
            </a:r>
            <a:r>
              <a:rPr lang="en-US" dirty="0"/>
              <a:t> </a:t>
            </a:r>
            <a:r>
              <a:rPr lang="en-US" dirty="0" err="1"/>
              <a:t>untuk</a:t>
            </a:r>
            <a:r>
              <a:rPr lang="en-US" dirty="0"/>
              <a:t> murid.</a:t>
            </a:r>
          </a:p>
          <a:p>
            <a:pPr marL="285750" lvl="0" indent="-285750">
              <a:buFont typeface="Wingdings" panose="05000000000000000000" pitchFamily="2" charset="2"/>
              <a:buChar char="§"/>
            </a:pPr>
            <a:r>
              <a:rPr lang="en-US" b="1" dirty="0" err="1"/>
              <a:t>Wawancara</a:t>
            </a:r>
            <a:r>
              <a:rPr lang="en-US" dirty="0"/>
              <a:t> </a:t>
            </a:r>
            <a:r>
              <a:rPr lang="en-US" dirty="0" err="1"/>
              <a:t>dengan</a:t>
            </a:r>
            <a:r>
              <a:rPr lang="en-US" dirty="0"/>
              <a:t> guru/</a:t>
            </a:r>
            <a:r>
              <a:rPr lang="en-US" dirty="0" err="1"/>
              <a:t>tenaga</a:t>
            </a:r>
            <a:r>
              <a:rPr lang="en-US" dirty="0"/>
              <a:t> </a:t>
            </a:r>
            <a:r>
              <a:rPr lang="en-US" dirty="0" err="1"/>
              <a:t>kependidikan</a:t>
            </a:r>
            <a:r>
              <a:rPr lang="en-US" dirty="0"/>
              <a:t> </a:t>
            </a:r>
            <a:r>
              <a:rPr lang="en-US" dirty="0" err="1"/>
              <a:t>menggali</a:t>
            </a:r>
            <a:r>
              <a:rPr lang="en-US" dirty="0"/>
              <a:t> </a:t>
            </a:r>
            <a:r>
              <a:rPr lang="en-US" dirty="0" err="1"/>
              <a:t>informasi</a:t>
            </a:r>
            <a:r>
              <a:rPr lang="en-US" dirty="0"/>
              <a:t> </a:t>
            </a:r>
            <a:r>
              <a:rPr lang="en-US" dirty="0" err="1"/>
              <a:t>berdasarkan</a:t>
            </a:r>
            <a:r>
              <a:rPr lang="en-US" dirty="0"/>
              <a:t> </a:t>
            </a:r>
            <a:r>
              <a:rPr lang="en-US" dirty="0" err="1"/>
              <a:t>pengalaman</a:t>
            </a:r>
            <a:r>
              <a:rPr lang="en-US" dirty="0"/>
              <a:t> </a:t>
            </a:r>
            <a:r>
              <a:rPr lang="en-US" dirty="0" err="1"/>
              <a:t>mereka</a:t>
            </a:r>
            <a:r>
              <a:rPr lang="en-US" dirty="0"/>
              <a:t> </a:t>
            </a:r>
            <a:r>
              <a:rPr lang="en-US" dirty="0" err="1"/>
              <a:t>bahwa</a:t>
            </a:r>
            <a:r>
              <a:rPr lang="en-US" dirty="0"/>
              <a:t> </a:t>
            </a:r>
            <a:r>
              <a:rPr lang="en-US" dirty="0" err="1"/>
              <a:t>kebijakan</a:t>
            </a:r>
            <a:r>
              <a:rPr lang="en-US" dirty="0"/>
              <a:t> </a:t>
            </a:r>
            <a:r>
              <a:rPr lang="en-US" dirty="0" err="1"/>
              <a:t>telah</a:t>
            </a:r>
            <a:r>
              <a:rPr lang="en-US" dirty="0"/>
              <a:t> </a:t>
            </a:r>
            <a:r>
              <a:rPr lang="en-US" dirty="0" err="1"/>
              <a:t>dilaksanakan</a:t>
            </a:r>
            <a:r>
              <a:rPr lang="en-US" dirty="0"/>
              <a:t> dan </a:t>
            </a:r>
            <a:r>
              <a:rPr lang="en-US" dirty="0" err="1"/>
              <a:t>ada</a:t>
            </a:r>
            <a:r>
              <a:rPr lang="en-US" dirty="0"/>
              <a:t> program-program </a:t>
            </a:r>
            <a:r>
              <a:rPr lang="en-US" dirty="0" err="1"/>
              <a:t>untuk</a:t>
            </a:r>
            <a:r>
              <a:rPr lang="en-US" dirty="0"/>
              <a:t> </a:t>
            </a:r>
            <a:r>
              <a:rPr lang="en-US" dirty="0" err="1"/>
              <a:t>mencegah</a:t>
            </a:r>
            <a:r>
              <a:rPr lang="en-US" dirty="0"/>
              <a:t> dan </a:t>
            </a:r>
            <a:r>
              <a:rPr lang="en-US" dirty="0" err="1"/>
              <a:t>menangani</a:t>
            </a:r>
            <a:r>
              <a:rPr lang="en-US" dirty="0"/>
              <a:t> </a:t>
            </a:r>
            <a:r>
              <a:rPr lang="en-US" dirty="0" err="1"/>
              <a:t>perundungan</a:t>
            </a:r>
            <a:r>
              <a:rPr lang="en-US" dirty="0"/>
              <a:t> dan </a:t>
            </a:r>
            <a:r>
              <a:rPr lang="en-US" dirty="0" err="1"/>
              <a:t>kekerasan</a:t>
            </a:r>
            <a:r>
              <a:rPr lang="en-US" dirty="0"/>
              <a:t> </a:t>
            </a:r>
            <a:r>
              <a:rPr lang="en-US" dirty="0" err="1"/>
              <a:t>lainnya</a:t>
            </a:r>
            <a:r>
              <a:rPr lang="en-US" dirty="0"/>
              <a:t>, </a:t>
            </a:r>
            <a:r>
              <a:rPr lang="en-US" dirty="0" err="1"/>
              <a:t>misalnya</a:t>
            </a:r>
            <a:r>
              <a:rPr lang="en-US" dirty="0"/>
              <a:t> </a:t>
            </a:r>
            <a:r>
              <a:rPr lang="en-US" dirty="0" err="1"/>
              <a:t>ada</a:t>
            </a:r>
            <a:r>
              <a:rPr lang="en-US" dirty="0"/>
              <a:t> </a:t>
            </a:r>
            <a:r>
              <a:rPr lang="en-US" dirty="0" err="1"/>
              <a:t>satgas</a:t>
            </a:r>
            <a:r>
              <a:rPr lang="en-US" dirty="0"/>
              <a:t> anti </a:t>
            </a:r>
            <a:r>
              <a:rPr lang="en-US" dirty="0" err="1"/>
              <a:t>perundungan</a:t>
            </a:r>
            <a:r>
              <a:rPr lang="en-US" dirty="0"/>
              <a:t>, </a:t>
            </a:r>
            <a:r>
              <a:rPr lang="en-US" dirty="0" err="1"/>
              <a:t>ada</a:t>
            </a:r>
            <a:r>
              <a:rPr lang="en-US" dirty="0"/>
              <a:t> </a:t>
            </a:r>
            <a:r>
              <a:rPr lang="en-US" dirty="0" err="1"/>
              <a:t>penyuluhan</a:t>
            </a:r>
            <a:r>
              <a:rPr lang="en-US" dirty="0"/>
              <a:t> anti </a:t>
            </a:r>
            <a:r>
              <a:rPr lang="en-US" dirty="0" err="1"/>
              <a:t>perundungan</a:t>
            </a:r>
            <a:r>
              <a:rPr lang="en-US" dirty="0"/>
              <a:t>, </a:t>
            </a:r>
            <a:r>
              <a:rPr lang="en-US" dirty="0" err="1"/>
              <a:t>dll</a:t>
            </a:r>
            <a:r>
              <a:rPr lang="en-US"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90038" y="2294818"/>
            <a:ext cx="6715504" cy="3231654"/>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b="1" dirty="0" err="1"/>
              <a:t>melaksanakan</a:t>
            </a:r>
            <a:r>
              <a:rPr lang="en-US" b="1" dirty="0"/>
              <a:t>   </a:t>
            </a:r>
            <a:r>
              <a:rPr lang="en-US" b="1" dirty="0" err="1"/>
              <a:t>kebijakan</a:t>
            </a:r>
            <a:r>
              <a:rPr lang="en-US" b="1" dirty="0"/>
              <a:t>   dan   program  </a:t>
            </a:r>
            <a:r>
              <a:rPr lang="en-US" b="1" dirty="0" err="1"/>
              <a:t>untuk</a:t>
            </a:r>
            <a:r>
              <a:rPr lang="en-US" b="1" dirty="0"/>
              <a:t>   </a:t>
            </a:r>
            <a:r>
              <a:rPr lang="en-US" b="1" dirty="0" err="1"/>
              <a:t>mencegah</a:t>
            </a:r>
            <a:r>
              <a:rPr lang="en-US" b="1" dirty="0"/>
              <a:t> dan   </a:t>
            </a:r>
            <a:r>
              <a:rPr lang="en-US" b="1" dirty="0" err="1"/>
              <a:t>menangani</a:t>
            </a:r>
            <a:r>
              <a:rPr lang="en-US" b="1" dirty="0"/>
              <a:t>  </a:t>
            </a:r>
            <a:r>
              <a:rPr lang="en-US" b="1" dirty="0" err="1"/>
              <a:t>perundungan</a:t>
            </a:r>
            <a:r>
              <a:rPr lang="en-US" b="1" dirty="0"/>
              <a:t>  dan </a:t>
            </a:r>
            <a:r>
              <a:rPr lang="en-US" b="1" dirty="0" err="1"/>
              <a:t>kekerasan</a:t>
            </a:r>
            <a:r>
              <a:rPr lang="en-US" b="1" dirty="0"/>
              <a:t>  </a:t>
            </a:r>
            <a:r>
              <a:rPr lang="en-US" b="1" dirty="0" err="1"/>
              <a:t>lainnya</a:t>
            </a:r>
            <a:r>
              <a:rPr lang="en-US" dirty="0"/>
              <a:t>. </a:t>
            </a:r>
            <a:r>
              <a:rPr lang="en-US" dirty="0" err="1"/>
              <a:t>Tanpa</a:t>
            </a:r>
            <a:r>
              <a:rPr lang="en-US" dirty="0"/>
              <a:t>  </a:t>
            </a:r>
            <a:r>
              <a:rPr lang="en-US" dirty="0" err="1"/>
              <a:t>adanya</a:t>
            </a:r>
            <a:r>
              <a:rPr lang="en-US" dirty="0"/>
              <a:t>  </a:t>
            </a:r>
            <a:r>
              <a:rPr lang="en-US" dirty="0" err="1"/>
              <a:t>kebijakan</a:t>
            </a:r>
            <a:r>
              <a:rPr lang="en-US" dirty="0"/>
              <a:t>  dan  program  yang  </a:t>
            </a:r>
            <a:r>
              <a:rPr lang="en-US" dirty="0" err="1"/>
              <a:t>secara</a:t>
            </a:r>
            <a:r>
              <a:rPr lang="en-US" dirty="0"/>
              <a:t>  </a:t>
            </a:r>
            <a:r>
              <a:rPr lang="en-US" dirty="0" err="1"/>
              <a:t>eksplisit</a:t>
            </a:r>
            <a:r>
              <a:rPr lang="en-US" dirty="0"/>
              <a:t>  dan  </a:t>
            </a:r>
            <a:r>
              <a:rPr lang="en-US" dirty="0" err="1"/>
              <a:t>secara</a:t>
            </a:r>
            <a:r>
              <a:rPr lang="en-US" dirty="0"/>
              <a:t> </a:t>
            </a:r>
            <a:r>
              <a:rPr lang="en-US" dirty="0" err="1"/>
              <a:t>terencana</a:t>
            </a:r>
            <a:r>
              <a:rPr lang="en-US" dirty="0"/>
              <a:t> </a:t>
            </a:r>
            <a:r>
              <a:rPr lang="en-US" dirty="0" err="1"/>
              <a:t>memastikan</a:t>
            </a:r>
            <a:r>
              <a:rPr lang="en-US" dirty="0"/>
              <a:t>  </a:t>
            </a:r>
            <a:r>
              <a:rPr lang="en-US" dirty="0" err="1"/>
              <a:t>seluruh</a:t>
            </a:r>
            <a:r>
              <a:rPr lang="en-US" dirty="0"/>
              <a:t>  </a:t>
            </a:r>
            <a:r>
              <a:rPr lang="en-US" dirty="0" err="1"/>
              <a:t>warga</a:t>
            </a:r>
            <a:r>
              <a:rPr lang="en-US" dirty="0"/>
              <a:t> (</a:t>
            </a:r>
            <a:r>
              <a:rPr lang="en-US" dirty="0" err="1"/>
              <a:t>tidak</a:t>
            </a:r>
            <a:r>
              <a:rPr lang="en-US" dirty="0"/>
              <a:t>  </a:t>
            </a:r>
            <a:r>
              <a:rPr lang="en-US" dirty="0" err="1"/>
              <a:t>hanya</a:t>
            </a:r>
            <a:r>
              <a:rPr lang="en-US" dirty="0"/>
              <a:t> murid)  </a:t>
            </a:r>
            <a:r>
              <a:rPr lang="en-US" dirty="0" err="1"/>
              <a:t>memiliki</a:t>
            </a:r>
            <a:r>
              <a:rPr lang="en-US" dirty="0"/>
              <a:t>  rasa </a:t>
            </a:r>
            <a:r>
              <a:rPr lang="en-US" dirty="0" err="1"/>
              <a:t>aman</a:t>
            </a:r>
            <a:r>
              <a:rPr lang="en-US" dirty="0"/>
              <a:t>, </a:t>
            </a:r>
            <a:r>
              <a:rPr lang="en-US" dirty="0" err="1"/>
              <a:t>maka</a:t>
            </a:r>
            <a:r>
              <a:rPr lang="en-US" dirty="0"/>
              <a:t> sangat </a:t>
            </a:r>
            <a:r>
              <a:rPr lang="en-US" dirty="0" err="1"/>
              <a:t>sulit</a:t>
            </a:r>
            <a:r>
              <a:rPr lang="en-US" dirty="0"/>
              <a:t> </a:t>
            </a:r>
            <a:r>
              <a:rPr lang="en-US" dirty="0" err="1"/>
              <a:t>untuk</a:t>
            </a:r>
            <a:r>
              <a:rPr lang="en-US" dirty="0"/>
              <a:t> </a:t>
            </a:r>
            <a:r>
              <a:rPr lang="en-US" dirty="0" err="1"/>
              <a:t>dapat</a:t>
            </a:r>
            <a:r>
              <a:rPr lang="en-US" dirty="0"/>
              <a:t> </a:t>
            </a:r>
            <a:r>
              <a:rPr lang="en-US" dirty="0" err="1"/>
              <a:t>mewujudkan</a:t>
            </a:r>
            <a:r>
              <a:rPr lang="en-US" dirty="0"/>
              <a:t> </a:t>
            </a:r>
            <a:r>
              <a:rPr lang="en-US" dirty="0" err="1"/>
              <a:t>iklim</a:t>
            </a:r>
            <a:r>
              <a:rPr lang="en-US" dirty="0"/>
              <a:t> </a:t>
            </a:r>
            <a:r>
              <a:rPr lang="en-US" dirty="0" err="1"/>
              <a:t>lingkungan</a:t>
            </a:r>
            <a:r>
              <a:rPr lang="en-US" dirty="0"/>
              <a:t> </a:t>
            </a:r>
            <a:r>
              <a:rPr lang="en-US" dirty="0" err="1"/>
              <a:t>belajar</a:t>
            </a:r>
            <a:r>
              <a:rPr lang="en-US" dirty="0"/>
              <a:t> yang </a:t>
            </a:r>
            <a:r>
              <a:rPr lang="en-US" dirty="0" err="1"/>
              <a:t>aman</a:t>
            </a:r>
            <a:r>
              <a:rPr lang="en-US" dirty="0"/>
              <a:t>. </a:t>
            </a:r>
            <a:r>
              <a:rPr lang="en-US" dirty="0" err="1"/>
              <a:t>Kebijakan</a:t>
            </a:r>
            <a:r>
              <a:rPr lang="en-US" dirty="0"/>
              <a:t> </a:t>
            </a:r>
            <a:r>
              <a:rPr lang="en-US" dirty="0" err="1"/>
              <a:t>ini</a:t>
            </a:r>
            <a:r>
              <a:rPr lang="en-US" dirty="0"/>
              <a:t> </a:t>
            </a:r>
            <a:r>
              <a:rPr lang="en-US" dirty="0" err="1"/>
              <a:t>dapat</a:t>
            </a:r>
            <a:r>
              <a:rPr lang="en-US" dirty="0"/>
              <a:t> </a:t>
            </a:r>
            <a:r>
              <a:rPr lang="en-US" dirty="0" err="1"/>
              <a:t>berupa</a:t>
            </a:r>
            <a:r>
              <a:rPr lang="en-US" dirty="0"/>
              <a:t> </a:t>
            </a:r>
            <a:r>
              <a:rPr lang="en-US" dirty="0" err="1"/>
              <a:t>prosedur</a:t>
            </a:r>
            <a:r>
              <a:rPr lang="en-US" dirty="0"/>
              <a:t> yang  </a:t>
            </a:r>
            <a:r>
              <a:rPr lang="en-US" dirty="0" err="1"/>
              <a:t>dirujuk</a:t>
            </a:r>
            <a:r>
              <a:rPr lang="en-US" dirty="0"/>
              <a:t>    dan  </a:t>
            </a:r>
            <a:r>
              <a:rPr lang="en-US" dirty="0" err="1"/>
              <a:t>diketahui</a:t>
            </a:r>
            <a:r>
              <a:rPr lang="en-US" dirty="0"/>
              <a:t>   oleh   </a:t>
            </a:r>
            <a:r>
              <a:rPr lang="en-US" dirty="0" err="1"/>
              <a:t>seluruh</a:t>
            </a:r>
            <a:r>
              <a:rPr lang="en-US" dirty="0"/>
              <a:t>   </a:t>
            </a:r>
            <a:r>
              <a:rPr lang="en-US" dirty="0" err="1"/>
              <a:t>warga</a:t>
            </a:r>
            <a:r>
              <a:rPr lang="en-US" dirty="0"/>
              <a:t>  </a:t>
            </a:r>
            <a:r>
              <a:rPr lang="en-US" dirty="0" err="1"/>
              <a:t>sekolah</a:t>
            </a:r>
            <a:r>
              <a:rPr lang="en-US" dirty="0"/>
              <a:t>,   </a:t>
            </a:r>
            <a:r>
              <a:rPr lang="en-US" dirty="0" err="1"/>
              <a:t>serta</a:t>
            </a:r>
            <a:r>
              <a:rPr lang="en-US" dirty="0"/>
              <a:t>   program  yang  </a:t>
            </a:r>
            <a:r>
              <a:rPr lang="en-US" dirty="0" err="1"/>
              <a:t>membangun</a:t>
            </a:r>
            <a:r>
              <a:rPr lang="en-US" dirty="0"/>
              <a:t> </a:t>
            </a:r>
            <a:r>
              <a:rPr lang="en-US" dirty="0" err="1"/>
              <a:t>pemahaman</a:t>
            </a:r>
            <a:r>
              <a:rPr lang="en-US" dirty="0"/>
              <a:t>  </a:t>
            </a:r>
            <a:r>
              <a:rPr lang="en-US" dirty="0" err="1"/>
              <a:t>setiap</a:t>
            </a:r>
            <a:r>
              <a:rPr lang="en-US" dirty="0"/>
              <a:t>  </a:t>
            </a:r>
            <a:r>
              <a:rPr lang="en-US" dirty="0" err="1"/>
              <a:t>warga</a:t>
            </a:r>
            <a:r>
              <a:rPr lang="en-US" dirty="0"/>
              <a:t>  </a:t>
            </a:r>
            <a:r>
              <a:rPr lang="en-US" dirty="0" err="1"/>
              <a:t>untuk</a:t>
            </a:r>
            <a:r>
              <a:rPr lang="en-US" dirty="0"/>
              <a:t>  </a:t>
            </a:r>
            <a:r>
              <a:rPr lang="en-US" dirty="0" err="1"/>
              <a:t>menghadirkan</a:t>
            </a:r>
            <a:r>
              <a:rPr lang="en-US" dirty="0"/>
              <a:t>  </a:t>
            </a:r>
            <a:r>
              <a:rPr lang="en-US" dirty="0" err="1"/>
              <a:t>lingkungan</a:t>
            </a:r>
            <a:r>
              <a:rPr lang="en-US" dirty="0"/>
              <a:t>  </a:t>
            </a:r>
            <a:r>
              <a:rPr lang="en-US" dirty="0" err="1"/>
              <a:t>tanpa</a:t>
            </a:r>
            <a:r>
              <a:rPr lang="en-US" dirty="0"/>
              <a:t>  </a:t>
            </a:r>
            <a:r>
              <a:rPr lang="en-US" dirty="0" err="1"/>
              <a:t>kekerasan</a:t>
            </a:r>
            <a:r>
              <a:rPr lang="en-US" dirty="0"/>
              <a:t>.  Program  </a:t>
            </a:r>
            <a:r>
              <a:rPr lang="en-US" dirty="0" err="1"/>
              <a:t>dapat</a:t>
            </a:r>
            <a:r>
              <a:rPr lang="en-US" dirty="0"/>
              <a:t> </a:t>
            </a:r>
            <a:r>
              <a:rPr lang="en-US" dirty="0" err="1"/>
              <a:t>dibangun</a:t>
            </a:r>
            <a:r>
              <a:rPr lang="en-US" dirty="0"/>
              <a:t> </a:t>
            </a:r>
            <a:r>
              <a:rPr lang="en-US" dirty="0" err="1"/>
              <a:t>melalui</a:t>
            </a:r>
            <a:r>
              <a:rPr lang="en-US" dirty="0"/>
              <a:t> </a:t>
            </a:r>
            <a:r>
              <a:rPr lang="en-US" dirty="0" err="1"/>
              <a:t>pembelajaran</a:t>
            </a:r>
            <a:r>
              <a:rPr lang="en-US" dirty="0"/>
              <a:t>, </a:t>
            </a:r>
            <a:r>
              <a:rPr lang="en-US" dirty="0" err="1"/>
              <a:t>maupun</a:t>
            </a:r>
            <a:r>
              <a:rPr lang="en-US" dirty="0"/>
              <a:t> non  </a:t>
            </a:r>
            <a:r>
              <a:rPr lang="en-US" dirty="0" err="1"/>
              <a:t>pembelajaran</a:t>
            </a:r>
            <a:r>
              <a:rPr lang="en-US" dirty="0"/>
              <a:t>.</a:t>
            </a:r>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923330"/>
          </a:xfrm>
          <a:prstGeom prst="rect">
            <a:avLst/>
          </a:prstGeom>
        </p:spPr>
        <p:txBody>
          <a:bodyPr wrap="square">
            <a:spAutoFit/>
          </a:bodyPr>
          <a:lstStyle/>
          <a:p>
            <a:r>
              <a:rPr lang="en-US" b="1" dirty="0">
                <a:solidFill>
                  <a:schemeClr val="bg1"/>
                </a:solidFill>
              </a:rPr>
              <a:t>12.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mewujudkan</a:t>
            </a:r>
            <a:r>
              <a:rPr lang="en-US" b="1" dirty="0">
                <a:solidFill>
                  <a:schemeClr val="bg1"/>
                </a:solidFill>
              </a:rPr>
              <a:t> </a:t>
            </a:r>
            <a:r>
              <a:rPr lang="en-US" b="1" dirty="0" err="1">
                <a:solidFill>
                  <a:schemeClr val="bg1"/>
                </a:solidFill>
              </a:rPr>
              <a:t>iklim</a:t>
            </a:r>
            <a:r>
              <a:rPr lang="en-US" b="1" dirty="0">
                <a:solidFill>
                  <a:schemeClr val="bg1"/>
                </a:solidFill>
              </a:rPr>
              <a:t> </a:t>
            </a:r>
            <a:r>
              <a:rPr lang="en-US" b="1" dirty="0" err="1">
                <a:solidFill>
                  <a:schemeClr val="bg1"/>
                </a:solidFill>
              </a:rPr>
              <a:t>lingkungan</a:t>
            </a:r>
            <a:r>
              <a:rPr lang="en-US" b="1" dirty="0">
                <a:solidFill>
                  <a:schemeClr val="bg1"/>
                </a:solidFill>
              </a:rPr>
              <a:t> </a:t>
            </a:r>
            <a:r>
              <a:rPr lang="en-US" b="1" dirty="0" err="1">
                <a:solidFill>
                  <a:schemeClr val="bg1"/>
                </a:solidFill>
              </a:rPr>
              <a:t>belajar</a:t>
            </a:r>
            <a:r>
              <a:rPr lang="en-US" b="1" dirty="0">
                <a:solidFill>
                  <a:schemeClr val="bg1"/>
                </a:solidFill>
              </a:rPr>
              <a:t> yang </a:t>
            </a:r>
            <a:r>
              <a:rPr lang="en-US" b="1" dirty="0" err="1">
                <a:solidFill>
                  <a:schemeClr val="bg1"/>
                </a:solidFill>
              </a:rPr>
              <a:t>aman</a:t>
            </a:r>
            <a:r>
              <a:rPr lang="en-US" b="1" dirty="0">
                <a:solidFill>
                  <a:schemeClr val="bg1"/>
                </a:solidFill>
              </a:rPr>
              <a:t> </a:t>
            </a:r>
            <a:r>
              <a:rPr lang="en-US" b="1" dirty="0" err="1">
                <a:solidFill>
                  <a:schemeClr val="bg1"/>
                </a:solidFill>
              </a:rPr>
              <a:t>secara</a:t>
            </a:r>
            <a:r>
              <a:rPr lang="en-US" b="1" dirty="0">
                <a:solidFill>
                  <a:schemeClr val="bg1"/>
                </a:solidFill>
              </a:rPr>
              <a:t> </a:t>
            </a:r>
            <a:r>
              <a:rPr lang="en-US" b="1" dirty="0" err="1">
                <a:solidFill>
                  <a:schemeClr val="bg1"/>
                </a:solidFill>
              </a:rPr>
              <a:t>psikis</a:t>
            </a:r>
            <a:r>
              <a:rPr lang="en-US" b="1" dirty="0">
                <a:solidFill>
                  <a:schemeClr val="bg1"/>
                </a:solidFill>
              </a:rPr>
              <a:t> </a:t>
            </a:r>
            <a:r>
              <a:rPr lang="en-US" b="1" dirty="0" err="1">
                <a:solidFill>
                  <a:schemeClr val="bg1"/>
                </a:solidFill>
              </a:rPr>
              <a:t>bagi</a:t>
            </a:r>
            <a:r>
              <a:rPr lang="en-US" b="1" dirty="0">
                <a:solidFill>
                  <a:schemeClr val="bg1"/>
                </a:solidFill>
              </a:rPr>
              <a:t>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2469122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63256" y="46676"/>
            <a:ext cx="9696893"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06705"/>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5046133" cy="1200329"/>
          </a:xfrm>
          <a:prstGeom prst="rect">
            <a:avLst/>
          </a:prstGeom>
        </p:spPr>
        <p:txBody>
          <a:bodyPr wrap="square">
            <a:spAutoFit/>
          </a:bodyPr>
          <a:lstStyle/>
          <a:p>
            <a:r>
              <a:rPr lang="en-US" b="1" dirty="0">
                <a:solidFill>
                  <a:schemeClr val="bg1"/>
                </a:solidFill>
              </a:rPr>
              <a:t>12.2.</a:t>
            </a:r>
            <a:r>
              <a:rPr lang="en-US" b="1" dirty="0"/>
              <a:t> </a:t>
            </a:r>
            <a:r>
              <a:rPr lang="en-US" b="1" dirty="0" err="1">
                <a:solidFill>
                  <a:schemeClr val="bg1"/>
                </a:solidFill>
              </a:rPr>
              <a:t>Memiliki</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 yang </a:t>
            </a:r>
            <a:r>
              <a:rPr lang="en-US" b="1" dirty="0" err="1">
                <a:solidFill>
                  <a:schemeClr val="bg1"/>
                </a:solidFill>
              </a:rPr>
              <a:t>memahami</a:t>
            </a:r>
            <a:r>
              <a:rPr lang="en-US" b="1" dirty="0">
                <a:solidFill>
                  <a:schemeClr val="bg1"/>
                </a:solidFill>
              </a:rPr>
              <a:t> tata </a:t>
            </a:r>
            <a:r>
              <a:rPr lang="en-US" b="1" dirty="0" err="1">
                <a:solidFill>
                  <a:schemeClr val="bg1"/>
                </a:solidFill>
              </a:rPr>
              <a:t>laksana</a:t>
            </a:r>
            <a:r>
              <a:rPr lang="en-US" b="1" dirty="0">
                <a:solidFill>
                  <a:schemeClr val="bg1"/>
                </a:solidFill>
              </a:rPr>
              <a:t> </a:t>
            </a:r>
            <a:r>
              <a:rPr lang="en-US" b="1" dirty="0" err="1">
                <a:solidFill>
                  <a:schemeClr val="bg1"/>
                </a:solidFill>
              </a:rPr>
              <a:t>penanganan</a:t>
            </a:r>
            <a:r>
              <a:rPr lang="en-US" b="1" dirty="0">
                <a:solidFill>
                  <a:schemeClr val="bg1"/>
                </a:solidFill>
              </a:rPr>
              <a:t> </a:t>
            </a:r>
            <a:r>
              <a:rPr lang="en-US" b="1" dirty="0" err="1">
                <a:solidFill>
                  <a:schemeClr val="bg1"/>
                </a:solidFill>
              </a:rPr>
              <a:t>perundungan</a:t>
            </a:r>
            <a:r>
              <a:rPr lang="en-US" b="1" dirty="0">
                <a:solidFill>
                  <a:schemeClr val="bg1"/>
                </a:solidFill>
              </a:rPr>
              <a:t> dan </a:t>
            </a:r>
            <a:r>
              <a:rPr lang="en-US" b="1" dirty="0" err="1">
                <a:solidFill>
                  <a:schemeClr val="bg1"/>
                </a:solidFill>
              </a:rPr>
              <a:t>kekerasan</a:t>
            </a:r>
            <a:r>
              <a:rPr lang="en-US" b="1" dirty="0">
                <a:solidFill>
                  <a:schemeClr val="bg1"/>
                </a:solidFill>
              </a:rPr>
              <a:t> </a:t>
            </a:r>
            <a:r>
              <a:rPr lang="en-US" b="1" dirty="0" err="1">
                <a:solidFill>
                  <a:schemeClr val="bg1"/>
                </a:solidFill>
              </a:rPr>
              <a:t>lainnya</a:t>
            </a:r>
            <a:r>
              <a:rPr lang="en-US"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181776" y="5373193"/>
            <a:ext cx="5586492" cy="1015663"/>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a:solidFill>
                  <a:schemeClr val="tx1"/>
                </a:solidFill>
              </a:rPr>
              <a:t>SOP </a:t>
            </a:r>
            <a:r>
              <a:rPr lang="en-US" sz="2000" dirty="0" err="1">
                <a:solidFill>
                  <a:schemeClr val="tx1"/>
                </a:solidFill>
              </a:rPr>
              <a:t>pencegahan</a:t>
            </a:r>
            <a:r>
              <a:rPr lang="en-US" sz="2000" dirty="0">
                <a:solidFill>
                  <a:schemeClr val="tx1"/>
                </a:solidFill>
              </a:rPr>
              <a:t>  dan </a:t>
            </a:r>
            <a:r>
              <a:rPr lang="en-US" sz="2000" dirty="0" err="1">
                <a:solidFill>
                  <a:schemeClr val="tx1"/>
                </a:solidFill>
              </a:rPr>
              <a:t>penanganan</a:t>
            </a:r>
            <a:r>
              <a:rPr lang="en-US" sz="2000" dirty="0">
                <a:solidFill>
                  <a:schemeClr val="tx1"/>
                </a:solidFill>
              </a:rPr>
              <a:t> </a:t>
            </a:r>
            <a:r>
              <a:rPr lang="en-US" sz="2000" dirty="0" err="1">
                <a:solidFill>
                  <a:schemeClr val="tx1"/>
                </a:solidFill>
              </a:rPr>
              <a:t>kekerasan</a:t>
            </a:r>
            <a:r>
              <a:rPr lang="en-US" sz="2000" dirty="0">
                <a:solidFill>
                  <a:schemeClr val="tx1"/>
                </a:solidFill>
              </a:rPr>
              <a:t>, </a:t>
            </a:r>
            <a:r>
              <a:rPr lang="en-US" sz="2000" dirty="0" err="1">
                <a:solidFill>
                  <a:schemeClr val="tx1"/>
                </a:solidFill>
              </a:rPr>
              <a:t>buku</a:t>
            </a:r>
            <a:r>
              <a:rPr lang="en-US" sz="2000" dirty="0">
                <a:solidFill>
                  <a:schemeClr val="tx1"/>
                </a:solidFill>
              </a:rPr>
              <a:t> </a:t>
            </a:r>
            <a:r>
              <a:rPr lang="en-US" sz="2000" dirty="0" err="1">
                <a:solidFill>
                  <a:schemeClr val="tx1"/>
                </a:solidFill>
              </a:rPr>
              <a:t>catatan</a:t>
            </a:r>
            <a:r>
              <a:rPr lang="en-US" sz="2000" dirty="0">
                <a:solidFill>
                  <a:schemeClr val="tx1"/>
                </a:solidFill>
              </a:rPr>
              <a:t> </a:t>
            </a:r>
            <a:r>
              <a:rPr lang="en-US" sz="2000" dirty="0" err="1">
                <a:solidFill>
                  <a:schemeClr val="tx1"/>
                </a:solidFill>
              </a:rPr>
              <a:t>wali</a:t>
            </a:r>
            <a:r>
              <a:rPr lang="en-US" sz="2000" dirty="0">
                <a:solidFill>
                  <a:schemeClr val="tx1"/>
                </a:solidFill>
              </a:rPr>
              <a:t> </a:t>
            </a:r>
            <a:r>
              <a:rPr lang="en-US" sz="2000" dirty="0" err="1">
                <a:solidFill>
                  <a:schemeClr val="tx1"/>
                </a:solidFill>
              </a:rPr>
              <a:t>kelas</a:t>
            </a:r>
            <a:r>
              <a:rPr lang="en-US" sz="2000" dirty="0">
                <a:solidFill>
                  <a:schemeClr val="tx1"/>
                </a:solidFill>
              </a:rPr>
              <a:t>, </a:t>
            </a:r>
            <a:r>
              <a:rPr lang="en-US" sz="2000" dirty="0" err="1">
                <a:solidFill>
                  <a:schemeClr val="tx1"/>
                </a:solidFill>
              </a:rPr>
              <a:t>jurnal</a:t>
            </a:r>
            <a:r>
              <a:rPr lang="en-US" sz="2000" dirty="0">
                <a:solidFill>
                  <a:schemeClr val="tx1"/>
                </a:solidFill>
              </a:rPr>
              <a:t>/ </a:t>
            </a:r>
            <a:r>
              <a:rPr lang="en-US" sz="2000" dirty="0" err="1">
                <a:solidFill>
                  <a:schemeClr val="tx1"/>
                </a:solidFill>
              </a:rPr>
              <a:t>catatan</a:t>
            </a:r>
            <a:r>
              <a:rPr lang="en-US" sz="2000" dirty="0">
                <a:solidFill>
                  <a:schemeClr val="tx1"/>
                </a:solidFill>
              </a:rPr>
              <a:t> guru dan BK</a:t>
            </a:r>
            <a:r>
              <a:rPr lang="en-US" sz="2000" b="1" dirty="0">
                <a:solidFill>
                  <a:schemeClr val="tx1"/>
                </a:solidFill>
              </a:rPr>
              <a:t> </a:t>
            </a:r>
          </a:p>
        </p:txBody>
      </p:sp>
      <p:sp>
        <p:nvSpPr>
          <p:cNvPr id="17" name="Rectangle 16"/>
          <p:cNvSpPr/>
          <p:nvPr/>
        </p:nvSpPr>
        <p:spPr>
          <a:xfrm>
            <a:off x="6181776" y="2800008"/>
            <a:ext cx="5841085" cy="2431435"/>
          </a:xfrm>
          <a:prstGeom prst="rect">
            <a:avLst/>
          </a:prstGeom>
          <a:solidFill>
            <a:schemeClr val="accent6">
              <a:lumMod val="40000"/>
              <a:lumOff val="60000"/>
            </a:schemeClr>
          </a:solidFill>
        </p:spPr>
        <p:txBody>
          <a:bodyPr wrap="square">
            <a:spAutoFit/>
          </a:bodyPr>
          <a:lstStyle/>
          <a:p>
            <a:pPr lvl="0"/>
            <a:r>
              <a:rPr lang="en-US" b="1" dirty="0" err="1"/>
              <a:t>Telaah</a:t>
            </a:r>
            <a:r>
              <a:rPr lang="en-US" b="1" dirty="0"/>
              <a:t> </a:t>
            </a:r>
            <a:r>
              <a:rPr lang="en-US" b="1" dirty="0" err="1"/>
              <a:t>dokumen</a:t>
            </a:r>
            <a:r>
              <a:rPr lang="en-US" dirty="0"/>
              <a:t>, </a:t>
            </a:r>
            <a:r>
              <a:rPr lang="en-US" dirty="0" err="1"/>
              <a:t>diperoleh</a:t>
            </a:r>
            <a:r>
              <a:rPr lang="en-US" dirty="0"/>
              <a:t> </a:t>
            </a:r>
            <a:r>
              <a:rPr lang="en-US" dirty="0" err="1"/>
              <a:t>bukti</a:t>
            </a:r>
            <a:r>
              <a:rPr lang="en-US" dirty="0"/>
              <a:t> yang </a:t>
            </a:r>
            <a:r>
              <a:rPr lang="en-US" dirty="0" err="1"/>
              <a:t>menunjukkan</a:t>
            </a:r>
            <a:r>
              <a:rPr lang="en-US" dirty="0"/>
              <a:t> </a:t>
            </a:r>
            <a:r>
              <a:rPr lang="en-US" dirty="0" err="1"/>
              <a:t>adanya</a:t>
            </a:r>
            <a:r>
              <a:rPr lang="en-US" dirty="0"/>
              <a:t> tata </a:t>
            </a:r>
            <a:r>
              <a:rPr lang="en-US" dirty="0" err="1"/>
              <a:t>laksana</a:t>
            </a:r>
            <a:r>
              <a:rPr lang="en-US" dirty="0"/>
              <a:t> </a:t>
            </a:r>
            <a:r>
              <a:rPr lang="en-US" dirty="0" err="1"/>
              <a:t>penanganan</a:t>
            </a:r>
            <a:r>
              <a:rPr lang="en-US" dirty="0"/>
              <a:t> </a:t>
            </a:r>
            <a:r>
              <a:rPr lang="en-US" dirty="0" err="1"/>
              <a:t>perundungan</a:t>
            </a:r>
            <a:r>
              <a:rPr lang="en-US" dirty="0"/>
              <a:t>/</a:t>
            </a:r>
            <a:r>
              <a:rPr lang="en-US" dirty="0" err="1"/>
              <a:t>kekerasan</a:t>
            </a:r>
            <a:r>
              <a:rPr lang="en-US" dirty="0"/>
              <a:t> di </a:t>
            </a:r>
            <a:r>
              <a:rPr lang="en-US" dirty="0" err="1"/>
              <a:t>sekolah</a:t>
            </a:r>
            <a:endParaRPr lang="en-US" dirty="0"/>
          </a:p>
          <a:p>
            <a:pPr lvl="0"/>
            <a:endParaRPr lang="en-US" dirty="0"/>
          </a:p>
          <a:p>
            <a:pPr lvl="0"/>
            <a:r>
              <a:rPr lang="en-US" sz="2000" b="1" dirty="0" err="1"/>
              <a:t>wawancara</a:t>
            </a:r>
            <a:r>
              <a:rPr lang="en-US" sz="2000" b="1" dirty="0"/>
              <a:t> </a:t>
            </a:r>
            <a:r>
              <a:rPr lang="en-US" sz="2000" dirty="0" err="1"/>
              <a:t>dengan</a:t>
            </a:r>
            <a:r>
              <a:rPr lang="en-US" sz="2000" dirty="0"/>
              <a:t> minimal 3 guru, guru </a:t>
            </a:r>
            <a:r>
              <a:rPr lang="en-US" sz="2000" dirty="0" err="1"/>
              <a:t>dapat</a:t>
            </a:r>
            <a:r>
              <a:rPr lang="en-US" sz="2000" dirty="0"/>
              <a:t> </a:t>
            </a:r>
            <a:r>
              <a:rPr lang="en-US" sz="2000" dirty="0" err="1"/>
              <a:t>menjelaskan</a:t>
            </a:r>
            <a:r>
              <a:rPr lang="en-US" sz="2000" dirty="0"/>
              <a:t> tata </a:t>
            </a:r>
            <a:r>
              <a:rPr lang="en-US" sz="2000" dirty="0" err="1"/>
              <a:t>laksana</a:t>
            </a:r>
            <a:r>
              <a:rPr lang="en-US" sz="2000" dirty="0"/>
              <a:t> </a:t>
            </a:r>
            <a:r>
              <a:rPr lang="en-US" sz="2000" dirty="0" err="1"/>
              <a:t>penanganan</a:t>
            </a:r>
            <a:r>
              <a:rPr lang="en-US" sz="2000" dirty="0"/>
              <a:t> </a:t>
            </a:r>
            <a:r>
              <a:rPr lang="en-US" sz="2000" dirty="0" err="1"/>
              <a:t>perundungan</a:t>
            </a:r>
            <a:r>
              <a:rPr lang="en-US" sz="2000" dirty="0"/>
              <a:t>/ </a:t>
            </a:r>
            <a:r>
              <a:rPr lang="en-US" sz="2000" dirty="0" err="1"/>
              <a:t>kekerasan</a:t>
            </a:r>
            <a:r>
              <a:rPr lang="en-US" sz="2000" dirty="0"/>
              <a:t> di </a:t>
            </a:r>
            <a:r>
              <a:rPr lang="en-US" sz="2000" dirty="0" err="1"/>
              <a:t>sekolah</a:t>
            </a:r>
            <a:r>
              <a:rPr lang="en-US" sz="2000" dirty="0"/>
              <a:t> dan </a:t>
            </a:r>
            <a:r>
              <a:rPr lang="en-US" sz="2000" dirty="0" err="1"/>
              <a:t>contoh</a:t>
            </a:r>
            <a:r>
              <a:rPr lang="en-US" sz="2000" dirty="0"/>
              <a:t> </a:t>
            </a:r>
            <a:r>
              <a:rPr lang="en-US" sz="2000" dirty="0" err="1"/>
              <a:t>penerapan</a:t>
            </a:r>
            <a:r>
              <a:rPr lang="en-US" sz="2000" dirty="0"/>
              <a:t> yang </a:t>
            </a:r>
            <a:r>
              <a:rPr lang="en-US" sz="2000" dirty="0" err="1"/>
              <a:t>telah</a:t>
            </a:r>
            <a:r>
              <a:rPr lang="en-US" sz="2000" dirty="0"/>
              <a:t> </a:t>
            </a:r>
            <a:r>
              <a:rPr lang="en-US" sz="2000" dirty="0" err="1"/>
              <a:t>dilakukan</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69139" y="2757655"/>
            <a:ext cx="5926861" cy="292387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sz="2000" b="1" dirty="0" err="1"/>
              <a:t>memiliki</a:t>
            </a:r>
            <a:r>
              <a:rPr lang="en-US" sz="2000" b="1" dirty="0"/>
              <a:t> guru dan </a:t>
            </a:r>
            <a:r>
              <a:rPr lang="en-US" sz="2000" b="1" dirty="0" err="1"/>
              <a:t>tenaga</a:t>
            </a:r>
            <a:r>
              <a:rPr lang="en-US" sz="2000" b="1" dirty="0"/>
              <a:t> </a:t>
            </a:r>
            <a:r>
              <a:rPr lang="en-US" sz="2000" b="1" dirty="0" err="1"/>
              <a:t>kependidikan</a:t>
            </a:r>
            <a:r>
              <a:rPr lang="en-US" sz="2000" b="1" dirty="0"/>
              <a:t> yang </a:t>
            </a:r>
            <a:r>
              <a:rPr lang="en-US" sz="2000" b="1" dirty="0" err="1"/>
              <a:t>memahami</a:t>
            </a:r>
            <a:r>
              <a:rPr lang="en-US" sz="2000" b="1" dirty="0"/>
              <a:t> tata </a:t>
            </a:r>
            <a:r>
              <a:rPr lang="en-US" sz="2000" b="1" dirty="0" err="1"/>
              <a:t>laksana</a:t>
            </a:r>
            <a:r>
              <a:rPr lang="en-US" sz="2000" b="1" dirty="0"/>
              <a:t> </a:t>
            </a:r>
            <a:r>
              <a:rPr lang="en-US" sz="2000" b="1" dirty="0" err="1"/>
              <a:t>penanganan</a:t>
            </a:r>
            <a:r>
              <a:rPr lang="en-US" sz="2000" b="1" dirty="0"/>
              <a:t> </a:t>
            </a:r>
            <a:r>
              <a:rPr lang="en-US" sz="2000" b="1" dirty="0" err="1"/>
              <a:t>perundungan</a:t>
            </a:r>
            <a:r>
              <a:rPr lang="en-US" sz="2000" b="1" dirty="0"/>
              <a:t> dan  </a:t>
            </a:r>
            <a:r>
              <a:rPr lang="en-US" sz="2000" b="1" dirty="0" err="1"/>
              <a:t>kekerasan</a:t>
            </a:r>
            <a:r>
              <a:rPr lang="en-US" sz="2000" b="1" dirty="0"/>
              <a:t> </a:t>
            </a:r>
            <a:r>
              <a:rPr lang="en-US" sz="2000" b="1" dirty="0" err="1"/>
              <a:t>lainnya</a:t>
            </a:r>
            <a:r>
              <a:rPr lang="en-US" sz="2000" b="1" dirty="0"/>
              <a:t>. </a:t>
            </a:r>
            <a:r>
              <a:rPr lang="en-US" sz="2000" dirty="0" err="1"/>
              <a:t>Apabila</a:t>
            </a:r>
            <a:r>
              <a:rPr lang="en-US" sz="2000" dirty="0"/>
              <a:t> </a:t>
            </a:r>
            <a:r>
              <a:rPr lang="en-US" sz="2000" dirty="0" err="1"/>
              <a:t>tidak</a:t>
            </a:r>
            <a:r>
              <a:rPr lang="en-US" sz="2000" dirty="0"/>
              <a:t> </a:t>
            </a:r>
            <a:r>
              <a:rPr lang="en-US" sz="2000" dirty="0" err="1"/>
              <a:t>ada</a:t>
            </a:r>
            <a:r>
              <a:rPr lang="en-US" sz="2000" dirty="0"/>
              <a:t> tata </a:t>
            </a:r>
            <a:r>
              <a:rPr lang="en-US" sz="2000" dirty="0" err="1"/>
              <a:t>laksana</a:t>
            </a:r>
            <a:r>
              <a:rPr lang="en-US" sz="2000" dirty="0"/>
              <a:t> </a:t>
            </a:r>
            <a:r>
              <a:rPr lang="en-US" sz="2000" dirty="0" err="1"/>
              <a:t>maka</a:t>
            </a:r>
            <a:r>
              <a:rPr lang="en-US" sz="2000" dirty="0"/>
              <a:t> guru dan </a:t>
            </a:r>
            <a:r>
              <a:rPr lang="en-US" sz="2000" dirty="0" err="1"/>
              <a:t>tenaga</a:t>
            </a:r>
            <a:r>
              <a:rPr lang="en-US" sz="2000" dirty="0"/>
              <a:t> </a:t>
            </a:r>
            <a:r>
              <a:rPr lang="en-US" sz="2000" dirty="0" err="1"/>
              <a:t>kependidikan</a:t>
            </a:r>
            <a:r>
              <a:rPr lang="en-US" sz="2000" dirty="0"/>
              <a:t> </a:t>
            </a:r>
            <a:r>
              <a:rPr lang="en-US" sz="2000" dirty="0" err="1"/>
              <a:t>tidak</a:t>
            </a:r>
            <a:r>
              <a:rPr lang="en-US" sz="2000" dirty="0"/>
              <a:t> </a:t>
            </a:r>
            <a:r>
              <a:rPr lang="en-US" sz="2000" dirty="0" err="1"/>
              <a:t>dapat</a:t>
            </a:r>
            <a:r>
              <a:rPr lang="en-US" sz="2000" dirty="0"/>
              <a:t> </a:t>
            </a:r>
            <a:r>
              <a:rPr lang="en-US" sz="2000" dirty="0" err="1"/>
              <a:t>mengidentifikasi</a:t>
            </a:r>
            <a:r>
              <a:rPr lang="en-US" sz="2000" dirty="0"/>
              <a:t> </a:t>
            </a:r>
            <a:r>
              <a:rPr lang="en-US" sz="2000" dirty="0" err="1"/>
              <a:t>apa</a:t>
            </a:r>
            <a:r>
              <a:rPr lang="en-US" sz="2000" dirty="0"/>
              <a:t> yang </a:t>
            </a:r>
            <a:r>
              <a:rPr lang="en-US" sz="2000" dirty="0" err="1"/>
              <a:t>dimaksud</a:t>
            </a:r>
            <a:r>
              <a:rPr lang="en-US" sz="2000" dirty="0"/>
              <a:t> </a:t>
            </a:r>
            <a:r>
              <a:rPr lang="en-US" sz="2000" dirty="0" err="1"/>
              <a:t>dengan</a:t>
            </a:r>
            <a:r>
              <a:rPr lang="en-US" sz="2000" dirty="0"/>
              <a:t> </a:t>
            </a:r>
            <a:r>
              <a:rPr lang="en-US" sz="2000" dirty="0" err="1"/>
              <a:t>perundungan</a:t>
            </a:r>
            <a:r>
              <a:rPr lang="en-US" sz="2000" dirty="0"/>
              <a:t> (</a:t>
            </a:r>
            <a:r>
              <a:rPr lang="en-US" sz="2000" dirty="0" err="1"/>
              <a:t>misalnya</a:t>
            </a:r>
            <a:r>
              <a:rPr lang="en-US" sz="2000" dirty="0"/>
              <a:t> </a:t>
            </a:r>
            <a:r>
              <a:rPr lang="en-US" sz="2000" dirty="0" err="1"/>
              <a:t>mampu</a:t>
            </a:r>
            <a:r>
              <a:rPr lang="en-US" sz="2000" dirty="0"/>
              <a:t> </a:t>
            </a:r>
            <a:r>
              <a:rPr lang="en-US" sz="2000" dirty="0" err="1"/>
              <a:t>membedakan</a:t>
            </a:r>
            <a:r>
              <a:rPr lang="en-US" sz="2000" dirty="0"/>
              <a:t> </a:t>
            </a:r>
            <a:r>
              <a:rPr lang="en-US" sz="2000" dirty="0" err="1"/>
              <a:t>dengan</a:t>
            </a:r>
            <a:r>
              <a:rPr lang="en-US" sz="2000" dirty="0"/>
              <a:t> </a:t>
            </a:r>
            <a:r>
              <a:rPr lang="en-US" sz="2000" dirty="0" err="1"/>
              <a:t>resolusi</a:t>
            </a:r>
            <a:r>
              <a:rPr lang="en-US" sz="2000" dirty="0"/>
              <a:t> </a:t>
            </a:r>
            <a:r>
              <a:rPr lang="en-US" sz="2000" dirty="0" err="1"/>
              <a:t>konflik</a:t>
            </a:r>
            <a:r>
              <a:rPr lang="en-US" sz="2000" dirty="0"/>
              <a:t>),  </a:t>
            </a:r>
            <a:r>
              <a:rPr lang="en-US" sz="2000" dirty="0" err="1"/>
              <a:t>serta</a:t>
            </a:r>
            <a:r>
              <a:rPr lang="en-US" sz="2000" dirty="0"/>
              <a:t> </a:t>
            </a:r>
            <a:r>
              <a:rPr lang="en-US" sz="2000" dirty="0" err="1"/>
              <a:t>memfasilitasi</a:t>
            </a:r>
            <a:r>
              <a:rPr lang="en-US" sz="2000" dirty="0"/>
              <a:t> </a:t>
            </a:r>
            <a:r>
              <a:rPr lang="en-US" sz="2000" dirty="0" err="1"/>
              <a:t>penanganan</a:t>
            </a:r>
            <a:r>
              <a:rPr lang="en-US" sz="2000" dirty="0"/>
              <a:t> </a:t>
            </a:r>
            <a:r>
              <a:rPr lang="en-US" sz="2000" dirty="0" err="1"/>
              <a:t>kasus</a:t>
            </a:r>
            <a:r>
              <a:rPr lang="en-US" sz="2000" dirty="0"/>
              <a:t> </a:t>
            </a:r>
            <a:r>
              <a:rPr lang="en-US" sz="2000" dirty="0" err="1"/>
              <a:t>perundungan</a:t>
            </a:r>
            <a:r>
              <a:rPr lang="en-US" sz="2000" dirty="0"/>
              <a:t>.</a:t>
            </a:r>
            <a:endParaRPr lang="en-US" dirty="0"/>
          </a:p>
        </p:txBody>
      </p:sp>
      <p:sp>
        <p:nvSpPr>
          <p:cNvPr id="9" name="Rectangle 8">
            <a:extLst>
              <a:ext uri="{FF2B5EF4-FFF2-40B4-BE49-F238E27FC236}">
                <a16:creationId xmlns:a16="http://schemas.microsoft.com/office/drawing/2014/main" id="{8499DEC4-8FA6-32C2-40C6-3D1B35C7478D}"/>
              </a:ext>
            </a:extLst>
          </p:cNvPr>
          <p:cNvSpPr/>
          <p:nvPr/>
        </p:nvSpPr>
        <p:spPr>
          <a:xfrm>
            <a:off x="135056" y="1313431"/>
            <a:ext cx="6520029" cy="923330"/>
          </a:xfrm>
          <a:prstGeom prst="rect">
            <a:avLst/>
          </a:prstGeom>
        </p:spPr>
        <p:txBody>
          <a:bodyPr wrap="square">
            <a:spAutoFit/>
          </a:bodyPr>
          <a:lstStyle/>
          <a:p>
            <a:r>
              <a:rPr lang="en-US" b="1" dirty="0">
                <a:solidFill>
                  <a:schemeClr val="bg1"/>
                </a:solidFill>
              </a:rPr>
              <a:t>12.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mewujudkan</a:t>
            </a:r>
            <a:r>
              <a:rPr lang="en-US" b="1" dirty="0">
                <a:solidFill>
                  <a:schemeClr val="bg1"/>
                </a:solidFill>
              </a:rPr>
              <a:t> </a:t>
            </a:r>
            <a:r>
              <a:rPr lang="en-US" b="1" dirty="0" err="1">
                <a:solidFill>
                  <a:schemeClr val="bg1"/>
                </a:solidFill>
              </a:rPr>
              <a:t>iklim</a:t>
            </a:r>
            <a:r>
              <a:rPr lang="en-US" b="1" dirty="0">
                <a:solidFill>
                  <a:schemeClr val="bg1"/>
                </a:solidFill>
              </a:rPr>
              <a:t> </a:t>
            </a:r>
            <a:r>
              <a:rPr lang="en-US" b="1" dirty="0" err="1">
                <a:solidFill>
                  <a:schemeClr val="bg1"/>
                </a:solidFill>
              </a:rPr>
              <a:t>lingkungan</a:t>
            </a:r>
            <a:r>
              <a:rPr lang="en-US" b="1" dirty="0">
                <a:solidFill>
                  <a:schemeClr val="bg1"/>
                </a:solidFill>
              </a:rPr>
              <a:t> </a:t>
            </a:r>
            <a:r>
              <a:rPr lang="en-US" b="1" dirty="0" err="1">
                <a:solidFill>
                  <a:schemeClr val="bg1"/>
                </a:solidFill>
              </a:rPr>
              <a:t>belajar</a:t>
            </a:r>
            <a:r>
              <a:rPr lang="en-US" b="1" dirty="0">
                <a:solidFill>
                  <a:schemeClr val="bg1"/>
                </a:solidFill>
              </a:rPr>
              <a:t> yang </a:t>
            </a:r>
            <a:r>
              <a:rPr lang="en-US" b="1" dirty="0" err="1">
                <a:solidFill>
                  <a:schemeClr val="bg1"/>
                </a:solidFill>
              </a:rPr>
              <a:t>aman</a:t>
            </a:r>
            <a:r>
              <a:rPr lang="en-US" b="1" dirty="0">
                <a:solidFill>
                  <a:schemeClr val="bg1"/>
                </a:solidFill>
              </a:rPr>
              <a:t> </a:t>
            </a:r>
            <a:r>
              <a:rPr lang="en-US" b="1" dirty="0" err="1">
                <a:solidFill>
                  <a:schemeClr val="bg1"/>
                </a:solidFill>
              </a:rPr>
              <a:t>secara</a:t>
            </a:r>
            <a:r>
              <a:rPr lang="en-US" b="1" dirty="0">
                <a:solidFill>
                  <a:schemeClr val="bg1"/>
                </a:solidFill>
              </a:rPr>
              <a:t> </a:t>
            </a:r>
            <a:r>
              <a:rPr lang="en-US" b="1" dirty="0" err="1">
                <a:solidFill>
                  <a:schemeClr val="bg1"/>
                </a:solidFill>
              </a:rPr>
              <a:t>psikis</a:t>
            </a:r>
            <a:r>
              <a:rPr lang="en-US" b="1" dirty="0">
                <a:solidFill>
                  <a:schemeClr val="bg1"/>
                </a:solidFill>
              </a:rPr>
              <a:t> </a:t>
            </a:r>
            <a:r>
              <a:rPr lang="en-US" b="1" dirty="0" err="1">
                <a:solidFill>
                  <a:schemeClr val="bg1"/>
                </a:solidFill>
              </a:rPr>
              <a:t>bagi</a:t>
            </a:r>
            <a:r>
              <a:rPr lang="en-US" b="1" dirty="0">
                <a:solidFill>
                  <a:schemeClr val="bg1"/>
                </a:solidFill>
              </a:rPr>
              <a:t>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5800620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05786" y="46676"/>
            <a:ext cx="9835116"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64402" y="1317298"/>
            <a:ext cx="4511598" cy="1015663"/>
          </a:xfrm>
          <a:prstGeom prst="rect">
            <a:avLst/>
          </a:prstGeom>
        </p:spPr>
        <p:txBody>
          <a:bodyPr wrap="square">
            <a:spAutoFit/>
          </a:bodyPr>
          <a:lstStyle/>
          <a:p>
            <a:r>
              <a:rPr lang="en-US" sz="2000" b="1" dirty="0">
                <a:solidFill>
                  <a:schemeClr val="bg1"/>
                </a:solidFill>
              </a:rPr>
              <a:t>12.3.</a:t>
            </a:r>
            <a:r>
              <a:rPr lang="en-US" sz="2000" b="1" dirty="0"/>
              <a:t> </a:t>
            </a:r>
            <a:r>
              <a:rPr lang="en-US" sz="2000" b="1" dirty="0" err="1">
                <a:solidFill>
                  <a:schemeClr val="bg1"/>
                </a:solidFill>
              </a:rPr>
              <a:t>Melibatkan</a:t>
            </a:r>
            <a:r>
              <a:rPr lang="en-US" sz="2000" b="1" dirty="0">
                <a:solidFill>
                  <a:schemeClr val="bg1"/>
                </a:solidFill>
              </a:rPr>
              <a:t> </a:t>
            </a:r>
            <a:r>
              <a:rPr lang="en-US" sz="2000" b="1" dirty="0" err="1">
                <a:solidFill>
                  <a:schemeClr val="bg1"/>
                </a:solidFill>
              </a:rPr>
              <a:t>orangtua</a:t>
            </a:r>
            <a:r>
              <a:rPr lang="en-US" sz="2000" b="1" dirty="0">
                <a:solidFill>
                  <a:schemeClr val="bg1"/>
                </a:solidFill>
              </a:rPr>
              <a:t>/</a:t>
            </a:r>
            <a:r>
              <a:rPr lang="en-US" sz="2000" b="1" dirty="0" err="1">
                <a:solidFill>
                  <a:schemeClr val="bg1"/>
                </a:solidFill>
              </a:rPr>
              <a:t>wali</a:t>
            </a:r>
            <a:r>
              <a:rPr lang="en-US" sz="2000" b="1" dirty="0">
                <a:solidFill>
                  <a:schemeClr val="bg1"/>
                </a:solidFill>
              </a:rPr>
              <a:t> </a:t>
            </a:r>
            <a:r>
              <a:rPr lang="en-US" sz="2000" b="1" dirty="0" err="1">
                <a:solidFill>
                  <a:schemeClr val="bg1"/>
                </a:solidFill>
              </a:rPr>
              <a:t>dalam</a:t>
            </a:r>
            <a:r>
              <a:rPr lang="en-US" sz="2000" b="1" dirty="0">
                <a:solidFill>
                  <a:schemeClr val="bg1"/>
                </a:solidFill>
              </a:rPr>
              <a:t> </a:t>
            </a:r>
            <a:r>
              <a:rPr lang="en-US" sz="2000" b="1" dirty="0" err="1">
                <a:solidFill>
                  <a:schemeClr val="bg1"/>
                </a:solidFill>
              </a:rPr>
              <a:t>pencegahan</a:t>
            </a:r>
            <a:r>
              <a:rPr lang="en-US" sz="2000" b="1" dirty="0">
                <a:solidFill>
                  <a:schemeClr val="bg1"/>
                </a:solidFill>
              </a:rPr>
              <a:t> dan </a:t>
            </a:r>
            <a:r>
              <a:rPr lang="en-US" sz="2000" b="1" dirty="0" err="1">
                <a:solidFill>
                  <a:schemeClr val="bg1"/>
                </a:solidFill>
              </a:rPr>
              <a:t>penanganan</a:t>
            </a:r>
            <a:r>
              <a:rPr lang="en-US" sz="2000" b="1" dirty="0">
                <a:solidFill>
                  <a:schemeClr val="bg1"/>
                </a:solidFill>
              </a:rPr>
              <a:t> </a:t>
            </a:r>
            <a:r>
              <a:rPr lang="en-US" sz="2000" b="1" dirty="0" err="1">
                <a:solidFill>
                  <a:schemeClr val="bg1"/>
                </a:solidFill>
              </a:rPr>
              <a:t>perundungan</a:t>
            </a:r>
            <a:r>
              <a:rPr lang="en-US" sz="2000" b="1" dirty="0">
                <a:solidFill>
                  <a:schemeClr val="bg1"/>
                </a:solidFill>
              </a:rPr>
              <a:t> dan </a:t>
            </a:r>
            <a:r>
              <a:rPr lang="en-US" sz="2000" b="1" dirty="0" err="1">
                <a:solidFill>
                  <a:schemeClr val="bg1"/>
                </a:solidFill>
              </a:rPr>
              <a:t>kekerasan</a:t>
            </a:r>
            <a:r>
              <a:rPr lang="en-US" sz="2000" b="1" dirty="0">
                <a:solidFill>
                  <a:schemeClr val="bg1"/>
                </a:solidFill>
              </a:rPr>
              <a:t> </a:t>
            </a:r>
            <a:r>
              <a:rPr lang="en-US" sz="2000" b="1" dirty="0" err="1">
                <a:solidFill>
                  <a:schemeClr val="bg1"/>
                </a:solidFill>
              </a:rPr>
              <a:t>lainnya</a:t>
            </a:r>
            <a:r>
              <a:rPr lang="en-US" sz="2000" b="1" dirty="0"/>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947452" y="2603204"/>
            <a:ext cx="5103864" cy="2769989"/>
          </a:xfrm>
          <a:prstGeom prst="rect">
            <a:avLst/>
          </a:prstGeom>
          <a:solidFill>
            <a:schemeClr val="accent5">
              <a:lumMod val="40000"/>
              <a:lumOff val="6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endParaRPr lang="en-US" sz="2000" b="1" dirty="0">
              <a:solidFill>
                <a:schemeClr val="tx1"/>
              </a:solidFill>
            </a:endParaRPr>
          </a:p>
          <a:p>
            <a:r>
              <a:rPr lang="en-US" b="1" dirty="0" err="1">
                <a:solidFill>
                  <a:schemeClr val="tx1"/>
                </a:solidFill>
              </a:rPr>
              <a:t>Telaah</a:t>
            </a:r>
            <a:r>
              <a:rPr lang="en-US" b="1" dirty="0">
                <a:solidFill>
                  <a:schemeClr val="tx1"/>
                </a:solidFill>
              </a:rPr>
              <a:t> </a:t>
            </a:r>
            <a:r>
              <a:rPr lang="en-US" b="1" dirty="0" err="1">
                <a:solidFill>
                  <a:schemeClr val="tx1"/>
                </a:solidFill>
              </a:rPr>
              <a:t>dokumen</a:t>
            </a:r>
            <a:r>
              <a:rPr lang="en-US" b="1" dirty="0">
                <a:solidFill>
                  <a:schemeClr val="tx1"/>
                </a:solidFill>
              </a:rPr>
              <a:t>  </a:t>
            </a:r>
            <a:r>
              <a:rPr lang="en-US" dirty="0" err="1">
                <a:solidFill>
                  <a:schemeClr val="tx1"/>
                </a:solidFill>
              </a:rPr>
              <a:t>bukti</a:t>
            </a:r>
            <a:r>
              <a:rPr lang="en-US" dirty="0">
                <a:solidFill>
                  <a:schemeClr val="tx1"/>
                </a:solidFill>
              </a:rPr>
              <a:t>  </a:t>
            </a:r>
            <a:r>
              <a:rPr lang="en-US" dirty="0" err="1">
                <a:solidFill>
                  <a:schemeClr val="tx1"/>
                </a:solidFill>
              </a:rPr>
              <a:t>adanya</a:t>
            </a:r>
            <a:r>
              <a:rPr lang="en-US" dirty="0">
                <a:solidFill>
                  <a:schemeClr val="tx1"/>
                </a:solidFill>
              </a:rPr>
              <a:t>  </a:t>
            </a:r>
            <a:r>
              <a:rPr lang="en-US" dirty="0" err="1">
                <a:solidFill>
                  <a:schemeClr val="tx1"/>
                </a:solidFill>
              </a:rPr>
              <a:t>kegiatan</a:t>
            </a:r>
            <a:r>
              <a:rPr lang="en-US" dirty="0">
                <a:solidFill>
                  <a:schemeClr val="tx1"/>
                </a:solidFill>
              </a:rPr>
              <a:t>/program yang </a:t>
            </a:r>
            <a:r>
              <a:rPr lang="en-US" dirty="0" err="1">
                <a:solidFill>
                  <a:schemeClr val="tx1"/>
                </a:solidFill>
              </a:rPr>
              <a:t>melibatkan</a:t>
            </a:r>
            <a:r>
              <a:rPr lang="en-US" dirty="0">
                <a:solidFill>
                  <a:schemeClr val="tx1"/>
                </a:solidFill>
              </a:rPr>
              <a:t> </a:t>
            </a:r>
            <a:r>
              <a:rPr lang="en-US" dirty="0" err="1">
                <a:solidFill>
                  <a:schemeClr val="tx1"/>
                </a:solidFill>
              </a:rPr>
              <a:t>orangtua</a:t>
            </a:r>
            <a:r>
              <a:rPr lang="en-US" dirty="0">
                <a:solidFill>
                  <a:schemeClr val="tx1"/>
                </a:solidFill>
              </a:rPr>
              <a:t> </a:t>
            </a:r>
            <a:r>
              <a:rPr lang="en-US" dirty="0" err="1">
                <a:solidFill>
                  <a:schemeClr val="tx1"/>
                </a:solidFill>
              </a:rPr>
              <a:t>untuk</a:t>
            </a:r>
            <a:r>
              <a:rPr lang="en-US" dirty="0">
                <a:solidFill>
                  <a:schemeClr val="tx1"/>
                </a:solidFill>
              </a:rPr>
              <a:t> </a:t>
            </a:r>
            <a:r>
              <a:rPr lang="en-US" dirty="0" err="1">
                <a:solidFill>
                  <a:schemeClr val="tx1"/>
                </a:solidFill>
              </a:rPr>
              <a:t>memahami</a:t>
            </a:r>
            <a:r>
              <a:rPr lang="en-US" dirty="0">
                <a:solidFill>
                  <a:schemeClr val="tx1"/>
                </a:solidFill>
              </a:rPr>
              <a:t> </a:t>
            </a:r>
            <a:r>
              <a:rPr lang="en-US" dirty="0" err="1">
                <a:solidFill>
                  <a:schemeClr val="tx1"/>
                </a:solidFill>
              </a:rPr>
              <a:t>kebijakan</a:t>
            </a:r>
            <a:r>
              <a:rPr lang="en-US" dirty="0">
                <a:solidFill>
                  <a:schemeClr val="tx1"/>
                </a:solidFill>
              </a:rPr>
              <a:t> dan tata </a:t>
            </a:r>
            <a:r>
              <a:rPr lang="en-US" dirty="0" err="1">
                <a:solidFill>
                  <a:schemeClr val="tx1"/>
                </a:solidFill>
              </a:rPr>
              <a:t>laksana</a:t>
            </a:r>
            <a:r>
              <a:rPr lang="en-US" dirty="0">
                <a:solidFill>
                  <a:schemeClr val="tx1"/>
                </a:solidFill>
              </a:rPr>
              <a:t> </a:t>
            </a:r>
            <a:r>
              <a:rPr lang="en-US" dirty="0" err="1">
                <a:solidFill>
                  <a:schemeClr val="tx1"/>
                </a:solidFill>
              </a:rPr>
              <a:t>sekolah</a:t>
            </a:r>
            <a:r>
              <a:rPr lang="en-US" dirty="0">
                <a:solidFill>
                  <a:schemeClr val="tx1"/>
                </a:solidFill>
              </a:rPr>
              <a:t> </a:t>
            </a:r>
            <a:r>
              <a:rPr lang="en-US" dirty="0" err="1">
                <a:solidFill>
                  <a:schemeClr val="tx1"/>
                </a:solidFill>
              </a:rPr>
              <a:t>dalam</a:t>
            </a:r>
            <a:r>
              <a:rPr lang="en-US" dirty="0">
                <a:solidFill>
                  <a:schemeClr val="tx1"/>
                </a:solidFill>
              </a:rPr>
              <a:t> </a:t>
            </a:r>
            <a:r>
              <a:rPr lang="en-US" dirty="0" err="1">
                <a:solidFill>
                  <a:schemeClr val="tx1"/>
                </a:solidFill>
              </a:rPr>
              <a:t>penanganan</a:t>
            </a:r>
            <a:r>
              <a:rPr lang="en-US" dirty="0">
                <a:solidFill>
                  <a:schemeClr val="tx1"/>
                </a:solidFill>
              </a:rPr>
              <a:t> </a:t>
            </a:r>
            <a:r>
              <a:rPr lang="en-US" dirty="0" err="1">
                <a:solidFill>
                  <a:schemeClr val="tx1"/>
                </a:solidFill>
              </a:rPr>
              <a:t>perundungan</a:t>
            </a:r>
            <a:r>
              <a:rPr lang="en-US" dirty="0">
                <a:solidFill>
                  <a:schemeClr val="tx1"/>
                </a:solidFill>
              </a:rPr>
              <a:t> dan </a:t>
            </a:r>
            <a:r>
              <a:rPr lang="en-US" dirty="0" err="1">
                <a:solidFill>
                  <a:schemeClr val="tx1"/>
                </a:solidFill>
              </a:rPr>
              <a:t>kekerasan</a:t>
            </a:r>
            <a:r>
              <a:rPr lang="en-US" dirty="0">
                <a:solidFill>
                  <a:schemeClr val="tx1"/>
                </a:solidFill>
              </a:rPr>
              <a:t> di </a:t>
            </a:r>
            <a:r>
              <a:rPr lang="en-US" dirty="0" err="1">
                <a:solidFill>
                  <a:schemeClr val="tx1"/>
                </a:solidFill>
              </a:rPr>
              <a:t>sekolah</a:t>
            </a:r>
            <a:r>
              <a:rPr lang="en-US" dirty="0">
                <a:solidFill>
                  <a:schemeClr val="tx1"/>
                </a:solidFill>
              </a:rPr>
              <a:t>, </a:t>
            </a:r>
            <a:r>
              <a:rPr lang="en-US" dirty="0" err="1">
                <a:solidFill>
                  <a:schemeClr val="tx1"/>
                </a:solidFill>
              </a:rPr>
              <a:t>misalnya</a:t>
            </a:r>
            <a:r>
              <a:rPr lang="en-US" dirty="0">
                <a:solidFill>
                  <a:schemeClr val="tx1"/>
                </a:solidFill>
              </a:rPr>
              <a:t> </a:t>
            </a:r>
            <a:r>
              <a:rPr lang="en-US" dirty="0" err="1">
                <a:solidFill>
                  <a:schemeClr val="tx1"/>
                </a:solidFill>
              </a:rPr>
              <a:t>dalam</a:t>
            </a:r>
            <a:r>
              <a:rPr lang="en-US" dirty="0">
                <a:solidFill>
                  <a:schemeClr val="tx1"/>
                </a:solidFill>
              </a:rPr>
              <a:t> </a:t>
            </a:r>
            <a:r>
              <a:rPr lang="en-US" dirty="0" err="1">
                <a:solidFill>
                  <a:schemeClr val="tx1"/>
                </a:solidFill>
              </a:rPr>
              <a:t>bentuk</a:t>
            </a:r>
            <a:r>
              <a:rPr lang="en-US" dirty="0">
                <a:solidFill>
                  <a:schemeClr val="tx1"/>
                </a:solidFill>
              </a:rPr>
              <a:t> </a:t>
            </a:r>
            <a:r>
              <a:rPr lang="en-US" dirty="0" err="1">
                <a:solidFill>
                  <a:schemeClr val="tx1"/>
                </a:solidFill>
              </a:rPr>
              <a:t>pertemuan</a:t>
            </a:r>
            <a:r>
              <a:rPr lang="en-US" dirty="0">
                <a:solidFill>
                  <a:schemeClr val="tx1"/>
                </a:solidFill>
              </a:rPr>
              <a:t> </a:t>
            </a:r>
            <a:r>
              <a:rPr lang="en-US" dirty="0" err="1">
                <a:solidFill>
                  <a:schemeClr val="tx1"/>
                </a:solidFill>
              </a:rPr>
              <a:t>orangtua</a:t>
            </a:r>
            <a:r>
              <a:rPr lang="en-US" dirty="0">
                <a:solidFill>
                  <a:schemeClr val="tx1"/>
                </a:solidFill>
              </a:rPr>
              <a:t> murid, seminar, </a:t>
            </a:r>
            <a:r>
              <a:rPr lang="en-US" dirty="0" err="1">
                <a:solidFill>
                  <a:schemeClr val="tx1"/>
                </a:solidFill>
              </a:rPr>
              <a:t>dll</a:t>
            </a:r>
            <a:r>
              <a:rPr lang="en-US" dirty="0">
                <a:solidFill>
                  <a:schemeClr val="tx1"/>
                </a:solidFill>
              </a:rPr>
              <a:t>.</a:t>
            </a:r>
            <a:endParaRPr lang="en-US" sz="2000" dirty="0">
              <a:solidFill>
                <a:schemeClr val="tx1"/>
              </a:solidFill>
            </a:endParaRPr>
          </a:p>
          <a:p>
            <a:r>
              <a:rPr lang="en-US" sz="800" dirty="0">
                <a:solidFill>
                  <a:schemeClr val="tx1"/>
                </a:solidFill>
              </a:rPr>
              <a:t> </a:t>
            </a:r>
            <a:endParaRPr lang="en-US" sz="2400" dirty="0">
              <a:solidFill>
                <a:schemeClr val="tx1"/>
              </a:solidFill>
            </a:endParaRPr>
          </a:p>
          <a:p>
            <a:r>
              <a:rPr lang="en-US" b="1" dirty="0" err="1">
                <a:solidFill>
                  <a:schemeClr val="tx1"/>
                </a:solidFill>
              </a:rPr>
              <a:t>Telaah</a:t>
            </a:r>
            <a:r>
              <a:rPr lang="en-US" b="1" dirty="0">
                <a:solidFill>
                  <a:schemeClr val="tx1"/>
                </a:solidFill>
              </a:rPr>
              <a:t>  </a:t>
            </a:r>
            <a:r>
              <a:rPr lang="en-US" b="1" dirty="0" err="1">
                <a:solidFill>
                  <a:schemeClr val="tx1"/>
                </a:solidFill>
              </a:rPr>
              <a:t>dokumen</a:t>
            </a:r>
            <a:r>
              <a:rPr lang="en-US" b="1" dirty="0">
                <a:solidFill>
                  <a:schemeClr val="tx1"/>
                </a:solidFill>
              </a:rPr>
              <a:t> </a:t>
            </a:r>
            <a:r>
              <a:rPr lang="en-US" dirty="0" err="1">
                <a:solidFill>
                  <a:schemeClr val="tx1"/>
                </a:solidFill>
              </a:rPr>
              <a:t>bukti</a:t>
            </a:r>
            <a:r>
              <a:rPr lang="en-US" dirty="0">
                <a:solidFill>
                  <a:schemeClr val="tx1"/>
                </a:solidFill>
              </a:rPr>
              <a:t> </a:t>
            </a:r>
            <a:r>
              <a:rPr lang="en-US" dirty="0" err="1">
                <a:solidFill>
                  <a:schemeClr val="tx1"/>
                </a:solidFill>
              </a:rPr>
              <a:t>bahwa</a:t>
            </a:r>
            <a:r>
              <a:rPr lang="en-US" dirty="0">
                <a:solidFill>
                  <a:schemeClr val="tx1"/>
                </a:solidFill>
              </a:rPr>
              <a:t> </a:t>
            </a:r>
            <a:r>
              <a:rPr lang="en-US" dirty="0" err="1">
                <a:solidFill>
                  <a:schemeClr val="tx1"/>
                </a:solidFill>
              </a:rPr>
              <a:t>terdapat</a:t>
            </a:r>
            <a:r>
              <a:rPr lang="en-US" dirty="0">
                <a:solidFill>
                  <a:schemeClr val="tx1"/>
                </a:solidFill>
              </a:rPr>
              <a:t> </a:t>
            </a:r>
            <a:r>
              <a:rPr lang="en-US" dirty="0" err="1">
                <a:solidFill>
                  <a:schemeClr val="tx1"/>
                </a:solidFill>
              </a:rPr>
              <a:t>perwakilan</a:t>
            </a:r>
            <a:r>
              <a:rPr lang="en-US" dirty="0">
                <a:solidFill>
                  <a:schemeClr val="tx1"/>
                </a:solidFill>
              </a:rPr>
              <a:t> orang </a:t>
            </a:r>
            <a:r>
              <a:rPr lang="en-US" dirty="0" err="1">
                <a:solidFill>
                  <a:schemeClr val="tx1"/>
                </a:solidFill>
              </a:rPr>
              <a:t>tua</a:t>
            </a:r>
            <a:r>
              <a:rPr lang="en-US" dirty="0">
                <a:solidFill>
                  <a:schemeClr val="tx1"/>
                </a:solidFill>
              </a:rPr>
              <a:t> </a:t>
            </a:r>
            <a:r>
              <a:rPr lang="en-US" dirty="0" err="1">
                <a:solidFill>
                  <a:schemeClr val="tx1"/>
                </a:solidFill>
              </a:rPr>
              <a:t>dalam</a:t>
            </a:r>
            <a:r>
              <a:rPr lang="en-US" dirty="0">
                <a:solidFill>
                  <a:schemeClr val="tx1"/>
                </a:solidFill>
              </a:rPr>
              <a:t> TPPK.</a:t>
            </a:r>
            <a:r>
              <a:rPr lang="en-US" sz="2000" b="1" dirty="0">
                <a:solidFill>
                  <a:schemeClr val="tx1"/>
                </a:solidFill>
              </a:rPr>
              <a:t> </a:t>
            </a:r>
          </a:p>
        </p:txBody>
      </p:sp>
      <p:sp>
        <p:nvSpPr>
          <p:cNvPr id="17" name="Rectangle 16"/>
          <p:cNvSpPr/>
          <p:nvPr/>
        </p:nvSpPr>
        <p:spPr>
          <a:xfrm>
            <a:off x="6947452" y="5419714"/>
            <a:ext cx="5108132" cy="1323439"/>
          </a:xfrm>
          <a:prstGeom prst="rect">
            <a:avLst/>
          </a:prstGeom>
          <a:solidFill>
            <a:schemeClr val="accent6">
              <a:lumMod val="40000"/>
              <a:lumOff val="60000"/>
            </a:schemeClr>
          </a:solidFill>
        </p:spPr>
        <p:txBody>
          <a:bodyPr wrap="square">
            <a:spAutoFit/>
          </a:bodyPr>
          <a:lstStyle/>
          <a:p>
            <a:pPr lvl="0"/>
            <a:r>
              <a:rPr lang="en-US" sz="2000" b="1" dirty="0" err="1"/>
              <a:t>Wawancara</a:t>
            </a:r>
            <a:r>
              <a:rPr lang="en-US" sz="2000" dirty="0"/>
              <a:t> </a:t>
            </a:r>
            <a:r>
              <a:rPr lang="en-US" sz="2000" dirty="0" err="1"/>
              <a:t>dengan</a:t>
            </a:r>
            <a:r>
              <a:rPr lang="en-US" sz="2000" dirty="0"/>
              <a:t>  </a:t>
            </a:r>
            <a:r>
              <a:rPr lang="en-US" sz="2000" dirty="0" err="1"/>
              <a:t>orangtua</a:t>
            </a:r>
            <a:r>
              <a:rPr lang="en-US" sz="2000" dirty="0"/>
              <a:t> </a:t>
            </a:r>
            <a:r>
              <a:rPr lang="en-US" sz="2000" dirty="0" err="1"/>
              <a:t>terlihat</a:t>
            </a:r>
            <a:r>
              <a:rPr lang="en-US" sz="2000" dirty="0"/>
              <a:t>  </a:t>
            </a:r>
            <a:r>
              <a:rPr lang="en-US" sz="2000" dirty="0" err="1"/>
              <a:t>bahwa</a:t>
            </a:r>
            <a:r>
              <a:rPr lang="en-US" sz="2000" dirty="0"/>
              <a:t> orang </a:t>
            </a:r>
            <a:r>
              <a:rPr lang="en-US" sz="2000" dirty="0" err="1"/>
              <a:t>tua</a:t>
            </a:r>
            <a:r>
              <a:rPr lang="en-US" sz="2000" dirty="0"/>
              <a:t> </a:t>
            </a:r>
            <a:r>
              <a:rPr lang="en-US" sz="2000" dirty="0" err="1"/>
              <a:t>dapat</a:t>
            </a:r>
            <a:r>
              <a:rPr lang="en-US" sz="2000" dirty="0"/>
              <a:t> </a:t>
            </a:r>
            <a:r>
              <a:rPr lang="en-US" sz="2000" dirty="0" err="1"/>
              <a:t>menjelaskan</a:t>
            </a:r>
            <a:r>
              <a:rPr lang="en-US" sz="2000" dirty="0"/>
              <a:t> </a:t>
            </a:r>
            <a:r>
              <a:rPr lang="en-US" sz="2000" dirty="0" err="1"/>
              <a:t>contoh</a:t>
            </a:r>
            <a:r>
              <a:rPr lang="en-US" sz="2000" dirty="0"/>
              <a:t> </a:t>
            </a:r>
            <a:r>
              <a:rPr lang="en-US" sz="2000" dirty="0" err="1"/>
              <a:t>penerapan</a:t>
            </a:r>
            <a:r>
              <a:rPr lang="en-US" sz="2000" dirty="0"/>
              <a:t> tata </a:t>
            </a:r>
            <a:r>
              <a:rPr lang="en-US" sz="2000" dirty="0" err="1"/>
              <a:t>laksana</a:t>
            </a:r>
            <a:r>
              <a:rPr lang="en-US" sz="2000" dirty="0"/>
              <a:t> </a:t>
            </a:r>
            <a:r>
              <a:rPr lang="en-US" sz="2000" dirty="0" err="1"/>
              <a:t>penanganan</a:t>
            </a:r>
            <a:r>
              <a:rPr lang="en-US" sz="2000" dirty="0"/>
              <a:t> </a:t>
            </a:r>
            <a:r>
              <a:rPr lang="en-US" sz="2000" dirty="0" err="1"/>
              <a:t>perundungan</a:t>
            </a:r>
            <a:r>
              <a:rPr lang="en-US" sz="2000" dirty="0"/>
              <a:t>/ </a:t>
            </a:r>
            <a:r>
              <a:rPr lang="en-US" sz="2000" dirty="0" err="1"/>
              <a:t>kekerasan</a:t>
            </a:r>
            <a:r>
              <a:rPr lang="en-US" sz="2000" dirty="0"/>
              <a:t> di </a:t>
            </a:r>
            <a:r>
              <a:rPr lang="en-US" sz="2000" dirty="0" err="1"/>
              <a:t>sekolah</a:t>
            </a:r>
            <a:r>
              <a:rPr lang="en-US"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40683" y="2695196"/>
            <a:ext cx="6637803" cy="295465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lvl="0"/>
            <a:r>
              <a:rPr lang="en-US" b="1" dirty="0" err="1"/>
              <a:t>melibatkan</a:t>
            </a:r>
            <a:r>
              <a:rPr lang="en-US" b="1" dirty="0"/>
              <a:t>  </a:t>
            </a:r>
            <a:r>
              <a:rPr lang="en-US" b="1" dirty="0" err="1"/>
              <a:t>orangtua</a:t>
            </a:r>
            <a:r>
              <a:rPr lang="en-US" b="1" dirty="0"/>
              <a:t>/</a:t>
            </a:r>
            <a:r>
              <a:rPr lang="en-US" b="1" dirty="0" err="1"/>
              <a:t>wali</a:t>
            </a:r>
            <a:r>
              <a:rPr lang="en-US" b="1" dirty="0"/>
              <a:t>  </a:t>
            </a:r>
            <a:r>
              <a:rPr lang="en-US" b="1" dirty="0" err="1"/>
              <a:t>dalam</a:t>
            </a:r>
            <a:r>
              <a:rPr lang="en-US" b="1" dirty="0"/>
              <a:t> </a:t>
            </a:r>
            <a:r>
              <a:rPr lang="en-US" b="1" dirty="0" err="1"/>
              <a:t>pencegahan</a:t>
            </a:r>
            <a:r>
              <a:rPr lang="en-US" b="1" dirty="0"/>
              <a:t>  dan  </a:t>
            </a:r>
            <a:r>
              <a:rPr lang="en-US" b="1" dirty="0" err="1"/>
              <a:t>penanganan</a:t>
            </a:r>
            <a:r>
              <a:rPr lang="en-US" b="1" dirty="0"/>
              <a:t> </a:t>
            </a:r>
            <a:r>
              <a:rPr lang="en-US" b="1" dirty="0" err="1"/>
              <a:t>perundungan</a:t>
            </a:r>
            <a:r>
              <a:rPr lang="en-US" b="1" dirty="0"/>
              <a:t>  dan  </a:t>
            </a:r>
            <a:r>
              <a:rPr lang="en-US" b="1" dirty="0" err="1"/>
              <a:t>kekerasan</a:t>
            </a:r>
            <a:r>
              <a:rPr lang="en-US" b="1" dirty="0"/>
              <a:t> </a:t>
            </a:r>
            <a:r>
              <a:rPr lang="en-US" b="1" dirty="0" err="1"/>
              <a:t>lainnya</a:t>
            </a:r>
            <a:r>
              <a:rPr lang="en-US" dirty="0"/>
              <a:t>.  Salah  </a:t>
            </a:r>
            <a:r>
              <a:rPr lang="en-US" dirty="0" err="1"/>
              <a:t>satu</a:t>
            </a:r>
            <a:r>
              <a:rPr lang="en-US" dirty="0"/>
              <a:t> </a:t>
            </a:r>
            <a:r>
              <a:rPr lang="en-US" dirty="0" err="1"/>
              <a:t>indikator</a:t>
            </a:r>
            <a:r>
              <a:rPr lang="en-US" dirty="0"/>
              <a:t>  </a:t>
            </a:r>
            <a:r>
              <a:rPr lang="en-US" dirty="0" err="1"/>
              <a:t>dari</a:t>
            </a:r>
            <a:r>
              <a:rPr lang="en-US" dirty="0"/>
              <a:t>  </a:t>
            </a:r>
            <a:r>
              <a:rPr lang="en-US" dirty="0" err="1"/>
              <a:t>sekolah</a:t>
            </a:r>
            <a:r>
              <a:rPr lang="en-US" dirty="0"/>
              <a:t>  </a:t>
            </a:r>
            <a:r>
              <a:rPr lang="en-US" dirty="0" err="1"/>
              <a:t>berkualitas</a:t>
            </a:r>
            <a:r>
              <a:rPr lang="en-US" dirty="0"/>
              <a:t>  </a:t>
            </a:r>
            <a:r>
              <a:rPr lang="en-US" dirty="0" err="1"/>
              <a:t>adalah</a:t>
            </a:r>
            <a:r>
              <a:rPr lang="en-US" dirty="0"/>
              <a:t>  </a:t>
            </a:r>
            <a:r>
              <a:rPr lang="en-US" dirty="0" err="1"/>
              <a:t>kemampuannya</a:t>
            </a:r>
            <a:r>
              <a:rPr lang="en-US" dirty="0"/>
              <a:t>  </a:t>
            </a:r>
            <a:r>
              <a:rPr lang="en-US" dirty="0" err="1"/>
              <a:t>melibatkan</a:t>
            </a:r>
            <a:r>
              <a:rPr lang="en-US" dirty="0"/>
              <a:t>  orang </a:t>
            </a:r>
            <a:r>
              <a:rPr lang="en-US" dirty="0" err="1"/>
              <a:t>tua</a:t>
            </a:r>
            <a:r>
              <a:rPr lang="en-US" dirty="0"/>
              <a:t>/</a:t>
            </a:r>
            <a:r>
              <a:rPr lang="en-US" dirty="0" err="1"/>
              <a:t>wali</a:t>
            </a:r>
            <a:r>
              <a:rPr lang="en-US" dirty="0"/>
              <a:t>   </a:t>
            </a:r>
            <a:r>
              <a:rPr lang="en-US" dirty="0" err="1"/>
              <a:t>dalam</a:t>
            </a:r>
            <a:r>
              <a:rPr lang="en-US" dirty="0"/>
              <a:t>   </a:t>
            </a:r>
            <a:r>
              <a:rPr lang="en-US" dirty="0" err="1"/>
              <a:t>upayanya</a:t>
            </a:r>
            <a:r>
              <a:rPr lang="en-US" dirty="0"/>
              <a:t>  </a:t>
            </a:r>
            <a:r>
              <a:rPr lang="en-US" dirty="0" err="1"/>
              <a:t>mencegah</a:t>
            </a:r>
            <a:r>
              <a:rPr lang="en-US" dirty="0"/>
              <a:t>,  dan  </a:t>
            </a:r>
            <a:r>
              <a:rPr lang="en-US" dirty="0" err="1"/>
              <a:t>utamanya</a:t>
            </a:r>
            <a:r>
              <a:rPr lang="en-US" dirty="0"/>
              <a:t>  </a:t>
            </a:r>
            <a:r>
              <a:rPr lang="en-US" dirty="0" err="1"/>
              <a:t>menyelesaikan</a:t>
            </a:r>
            <a:r>
              <a:rPr lang="en-US" dirty="0"/>
              <a:t>  </a:t>
            </a:r>
            <a:r>
              <a:rPr lang="en-US" dirty="0" err="1"/>
              <a:t>kasus</a:t>
            </a:r>
            <a:r>
              <a:rPr lang="en-US" dirty="0"/>
              <a:t>  </a:t>
            </a:r>
            <a:r>
              <a:rPr lang="en-US" dirty="0" err="1"/>
              <a:t>perundungan</a:t>
            </a:r>
            <a:r>
              <a:rPr lang="en-US" dirty="0"/>
              <a:t>  dan </a:t>
            </a:r>
            <a:r>
              <a:rPr lang="en-US" dirty="0" err="1"/>
              <a:t>kekerasan</a:t>
            </a:r>
            <a:r>
              <a:rPr lang="en-US" dirty="0"/>
              <a:t>  yang </a:t>
            </a:r>
            <a:r>
              <a:rPr lang="en-US" dirty="0" err="1"/>
              <a:t>terjadi</a:t>
            </a:r>
            <a:r>
              <a:rPr lang="en-US" dirty="0"/>
              <a:t>. </a:t>
            </a:r>
            <a:r>
              <a:rPr lang="en-US" dirty="0" err="1"/>
              <a:t>Indikator</a:t>
            </a:r>
            <a:r>
              <a:rPr lang="en-US" dirty="0"/>
              <a:t> </a:t>
            </a:r>
            <a:r>
              <a:rPr lang="en-US" dirty="0" err="1"/>
              <a:t>ini</a:t>
            </a:r>
            <a:r>
              <a:rPr lang="en-US" dirty="0"/>
              <a:t> </a:t>
            </a:r>
            <a:r>
              <a:rPr lang="en-US" dirty="0" err="1"/>
              <a:t>meninjau</a:t>
            </a:r>
            <a:r>
              <a:rPr lang="en-US" dirty="0"/>
              <a:t> </a:t>
            </a:r>
            <a:r>
              <a:rPr lang="en-US" dirty="0" err="1"/>
              <a:t>kinerja</a:t>
            </a:r>
            <a:r>
              <a:rPr lang="en-US" dirty="0"/>
              <a:t> </a:t>
            </a:r>
            <a:r>
              <a:rPr lang="en-US" dirty="0" err="1"/>
              <a:t>sekolah</a:t>
            </a:r>
            <a:r>
              <a:rPr lang="en-US" dirty="0"/>
              <a:t> yang </a:t>
            </a:r>
            <a:r>
              <a:rPr lang="en-US" dirty="0" err="1"/>
              <a:t>mampu</a:t>
            </a:r>
            <a:r>
              <a:rPr lang="en-US" dirty="0"/>
              <a:t> </a:t>
            </a:r>
            <a:r>
              <a:rPr lang="en-US" dirty="0" err="1"/>
              <a:t>memposisikan</a:t>
            </a:r>
            <a:r>
              <a:rPr lang="en-US" dirty="0"/>
              <a:t> orang </a:t>
            </a:r>
            <a:r>
              <a:rPr lang="en-US" dirty="0" err="1"/>
              <a:t>tua</a:t>
            </a:r>
            <a:r>
              <a:rPr lang="en-US" dirty="0"/>
              <a:t>/</a:t>
            </a:r>
            <a:r>
              <a:rPr lang="en-US" dirty="0" err="1"/>
              <a:t>wali</a:t>
            </a:r>
            <a:r>
              <a:rPr lang="en-US" dirty="0"/>
              <a:t> </a:t>
            </a:r>
            <a:r>
              <a:rPr lang="en-US" dirty="0" err="1"/>
              <a:t>sebagai</a:t>
            </a:r>
            <a:r>
              <a:rPr lang="en-US" dirty="0"/>
              <a:t> </a:t>
            </a:r>
            <a:r>
              <a:rPr lang="en-US" dirty="0" err="1"/>
              <a:t>mitranya</a:t>
            </a:r>
            <a:r>
              <a:rPr lang="en-US" dirty="0"/>
              <a:t> </a:t>
            </a:r>
            <a:r>
              <a:rPr lang="en-US" dirty="0" err="1"/>
              <a:t>dalam</a:t>
            </a:r>
            <a:r>
              <a:rPr lang="en-US" dirty="0"/>
              <a:t> </a:t>
            </a:r>
            <a:r>
              <a:rPr lang="en-US" dirty="0" err="1"/>
              <a:t>pencegahan</a:t>
            </a:r>
            <a:r>
              <a:rPr lang="en-US" dirty="0"/>
              <a:t> dan </a:t>
            </a:r>
            <a:r>
              <a:rPr lang="en-US" dirty="0" err="1"/>
              <a:t>penanganan</a:t>
            </a:r>
            <a:r>
              <a:rPr lang="en-US" dirty="0"/>
              <a:t> </a:t>
            </a:r>
            <a:r>
              <a:rPr lang="en-US" dirty="0" err="1"/>
              <a:t>kasus-kasus</a:t>
            </a:r>
            <a:r>
              <a:rPr lang="en-US" dirty="0"/>
              <a:t> </a:t>
            </a:r>
            <a:r>
              <a:rPr lang="en-US" dirty="0" err="1"/>
              <a:t>ini</a:t>
            </a:r>
            <a:r>
              <a:rPr lang="en-US" dirty="0"/>
              <a:t>, dan </a:t>
            </a:r>
            <a:r>
              <a:rPr lang="en-US" dirty="0" err="1"/>
              <a:t>hal</a:t>
            </a:r>
            <a:r>
              <a:rPr lang="en-US" dirty="0"/>
              <a:t> </a:t>
            </a:r>
            <a:r>
              <a:rPr lang="en-US" dirty="0" err="1"/>
              <a:t>ini</a:t>
            </a:r>
            <a:r>
              <a:rPr lang="en-US" dirty="0"/>
              <a:t> </a:t>
            </a:r>
            <a:r>
              <a:rPr lang="en-US" dirty="0" err="1"/>
              <a:t>akan</a:t>
            </a:r>
            <a:r>
              <a:rPr lang="en-US" dirty="0"/>
              <a:t> </a:t>
            </a:r>
            <a:r>
              <a:rPr lang="en-US" dirty="0" err="1"/>
              <a:t>tercermin</a:t>
            </a:r>
            <a:r>
              <a:rPr lang="en-US" dirty="0"/>
              <a:t> </a:t>
            </a:r>
            <a:r>
              <a:rPr lang="en-US" dirty="0" err="1"/>
              <a:t>dari</a:t>
            </a:r>
            <a:r>
              <a:rPr lang="en-US" dirty="0"/>
              <a:t> </a:t>
            </a:r>
            <a:r>
              <a:rPr lang="en-US" dirty="0" err="1"/>
              <a:t>cara</a:t>
            </a:r>
            <a:r>
              <a:rPr lang="en-US" dirty="0"/>
              <a:t> </a:t>
            </a:r>
            <a:r>
              <a:rPr lang="en-US" dirty="0" err="1"/>
              <a:t>sekolah</a:t>
            </a:r>
            <a:r>
              <a:rPr lang="en-US" dirty="0"/>
              <a:t> </a:t>
            </a:r>
            <a:r>
              <a:rPr lang="en-US" dirty="0" err="1"/>
              <a:t>melibatkan</a:t>
            </a:r>
            <a:r>
              <a:rPr lang="en-US" dirty="0"/>
              <a:t> dan </a:t>
            </a:r>
            <a:r>
              <a:rPr lang="en-US" dirty="0" err="1"/>
              <a:t>berkomunikasi</a:t>
            </a:r>
            <a:r>
              <a:rPr lang="en-US" dirty="0"/>
              <a:t> </a:t>
            </a:r>
            <a:r>
              <a:rPr lang="en-US" dirty="0" err="1"/>
              <a:t>dengan</a:t>
            </a:r>
            <a:r>
              <a:rPr lang="en-US" dirty="0"/>
              <a:t> orang </a:t>
            </a:r>
            <a:r>
              <a:rPr lang="en-US" dirty="0" err="1"/>
              <a:t>tua</a:t>
            </a:r>
            <a:r>
              <a:rPr lang="en-US" dirty="0"/>
              <a:t>/</a:t>
            </a:r>
            <a:r>
              <a:rPr lang="en-US" dirty="0" err="1"/>
              <a:t>wali</a:t>
            </a:r>
            <a:r>
              <a:rPr lang="en-US" dirty="0"/>
              <a:t> murid.</a:t>
            </a:r>
          </a:p>
        </p:txBody>
      </p:sp>
      <p:sp>
        <p:nvSpPr>
          <p:cNvPr id="9" name="Rectangle 8">
            <a:extLst>
              <a:ext uri="{FF2B5EF4-FFF2-40B4-BE49-F238E27FC236}">
                <a16:creationId xmlns:a16="http://schemas.microsoft.com/office/drawing/2014/main" id="{C45C735F-52A3-0761-B7BA-B3E0CC479F5F}"/>
              </a:ext>
            </a:extLst>
          </p:cNvPr>
          <p:cNvSpPr/>
          <p:nvPr/>
        </p:nvSpPr>
        <p:spPr>
          <a:xfrm>
            <a:off x="135056" y="1313431"/>
            <a:ext cx="6520029" cy="923330"/>
          </a:xfrm>
          <a:prstGeom prst="rect">
            <a:avLst/>
          </a:prstGeom>
        </p:spPr>
        <p:txBody>
          <a:bodyPr wrap="square">
            <a:spAutoFit/>
          </a:bodyPr>
          <a:lstStyle/>
          <a:p>
            <a:r>
              <a:rPr lang="en-US" b="1" dirty="0">
                <a:solidFill>
                  <a:schemeClr val="bg1"/>
                </a:solidFill>
              </a:rPr>
              <a:t>12.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mewujudkan</a:t>
            </a:r>
            <a:r>
              <a:rPr lang="en-US" b="1" dirty="0">
                <a:solidFill>
                  <a:schemeClr val="bg1"/>
                </a:solidFill>
              </a:rPr>
              <a:t> </a:t>
            </a:r>
            <a:r>
              <a:rPr lang="en-US" b="1" dirty="0" err="1">
                <a:solidFill>
                  <a:schemeClr val="bg1"/>
                </a:solidFill>
              </a:rPr>
              <a:t>iklim</a:t>
            </a:r>
            <a:r>
              <a:rPr lang="en-US" b="1" dirty="0">
                <a:solidFill>
                  <a:schemeClr val="bg1"/>
                </a:solidFill>
              </a:rPr>
              <a:t> </a:t>
            </a:r>
            <a:r>
              <a:rPr lang="en-US" b="1" dirty="0" err="1">
                <a:solidFill>
                  <a:schemeClr val="bg1"/>
                </a:solidFill>
              </a:rPr>
              <a:t>lingkungan</a:t>
            </a:r>
            <a:r>
              <a:rPr lang="en-US" b="1" dirty="0">
                <a:solidFill>
                  <a:schemeClr val="bg1"/>
                </a:solidFill>
              </a:rPr>
              <a:t> </a:t>
            </a:r>
            <a:r>
              <a:rPr lang="en-US" b="1" dirty="0" err="1">
                <a:solidFill>
                  <a:schemeClr val="bg1"/>
                </a:solidFill>
              </a:rPr>
              <a:t>belajar</a:t>
            </a:r>
            <a:r>
              <a:rPr lang="en-US" b="1" dirty="0">
                <a:solidFill>
                  <a:schemeClr val="bg1"/>
                </a:solidFill>
              </a:rPr>
              <a:t> yang </a:t>
            </a:r>
            <a:r>
              <a:rPr lang="en-US" b="1" dirty="0" err="1">
                <a:solidFill>
                  <a:schemeClr val="bg1"/>
                </a:solidFill>
              </a:rPr>
              <a:t>aman</a:t>
            </a:r>
            <a:r>
              <a:rPr lang="en-US" b="1" dirty="0">
                <a:solidFill>
                  <a:schemeClr val="bg1"/>
                </a:solidFill>
              </a:rPr>
              <a:t> </a:t>
            </a:r>
            <a:r>
              <a:rPr lang="en-US" b="1" dirty="0" err="1">
                <a:solidFill>
                  <a:schemeClr val="bg1"/>
                </a:solidFill>
              </a:rPr>
              <a:t>secara</a:t>
            </a:r>
            <a:r>
              <a:rPr lang="en-US" b="1" dirty="0">
                <a:solidFill>
                  <a:schemeClr val="bg1"/>
                </a:solidFill>
              </a:rPr>
              <a:t> </a:t>
            </a:r>
            <a:r>
              <a:rPr lang="en-US" b="1" dirty="0" err="1">
                <a:solidFill>
                  <a:schemeClr val="bg1"/>
                </a:solidFill>
              </a:rPr>
              <a:t>psikis</a:t>
            </a:r>
            <a:r>
              <a:rPr lang="en-US" b="1" dirty="0">
                <a:solidFill>
                  <a:schemeClr val="bg1"/>
                </a:solidFill>
              </a:rPr>
              <a:t> </a:t>
            </a:r>
            <a:r>
              <a:rPr lang="en-US" b="1" dirty="0" err="1">
                <a:solidFill>
                  <a:schemeClr val="bg1"/>
                </a:solidFill>
              </a:rPr>
              <a:t>bagi</a:t>
            </a:r>
            <a:r>
              <a:rPr lang="en-US" b="1" dirty="0">
                <a:solidFill>
                  <a:schemeClr val="bg1"/>
                </a:solidFill>
              </a:rPr>
              <a:t>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endParaRPr lang="id-ID" sz="1600" b="1" dirty="0">
              <a:solidFill>
                <a:schemeClr val="bg1"/>
              </a:solidFill>
              <a:latin typeface="Arial" pitchFamily="34" charset="0"/>
              <a:cs typeface="Arial" pitchFamily="34" charset="0"/>
            </a:endParaRPr>
          </a:p>
        </p:txBody>
      </p:sp>
      <p:sp>
        <p:nvSpPr>
          <p:cNvPr id="4" name="Rectangle 3">
            <a:extLst>
              <a:ext uri="{FF2B5EF4-FFF2-40B4-BE49-F238E27FC236}">
                <a16:creationId xmlns:a16="http://schemas.microsoft.com/office/drawing/2014/main" id="{CD32E5E3-2073-AE07-9CB5-82685EF1EB99}"/>
              </a:ext>
            </a:extLst>
          </p:cNvPr>
          <p:cNvSpPr/>
          <p:nvPr/>
        </p:nvSpPr>
        <p:spPr>
          <a:xfrm>
            <a:off x="140682" y="5761027"/>
            <a:ext cx="6637803" cy="646331"/>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b="1" dirty="0" err="1">
                <a:solidFill>
                  <a:schemeClr val="tx1"/>
                </a:solidFill>
              </a:rPr>
              <a:t>Contoh</a:t>
            </a:r>
            <a:r>
              <a:rPr lang="en-US" b="1" dirty="0">
                <a:solidFill>
                  <a:schemeClr val="tx1"/>
                </a:solidFill>
              </a:rPr>
              <a:t> </a:t>
            </a:r>
            <a:r>
              <a:rPr lang="en-US" b="1" dirty="0" err="1">
                <a:solidFill>
                  <a:schemeClr val="tx1"/>
                </a:solidFill>
              </a:rPr>
              <a:t>pendukung</a:t>
            </a:r>
            <a:r>
              <a:rPr lang="en-US" b="1" dirty="0">
                <a:solidFill>
                  <a:schemeClr val="tx1"/>
                </a:solidFill>
              </a:rPr>
              <a:t> lain: </a:t>
            </a:r>
          </a:p>
          <a:p>
            <a:pPr marL="53975" lvl="1"/>
            <a:r>
              <a:rPr lang="en-US" dirty="0">
                <a:solidFill>
                  <a:schemeClr val="tx1"/>
                </a:solidFill>
              </a:rPr>
              <a:t>SK TPPK dan program </a:t>
            </a:r>
            <a:r>
              <a:rPr lang="en-US" dirty="0" err="1">
                <a:solidFill>
                  <a:schemeClr val="tx1"/>
                </a:solidFill>
              </a:rPr>
              <a:t>kerja</a:t>
            </a:r>
            <a:r>
              <a:rPr lang="en-US" dirty="0">
                <a:solidFill>
                  <a:schemeClr val="tx1"/>
                </a:solidFill>
              </a:rPr>
              <a:t>, </a:t>
            </a:r>
            <a:r>
              <a:rPr lang="en-US" dirty="0" err="1">
                <a:solidFill>
                  <a:schemeClr val="tx1"/>
                </a:solidFill>
              </a:rPr>
              <a:t>dokumen</a:t>
            </a:r>
            <a:r>
              <a:rPr lang="en-US" dirty="0">
                <a:solidFill>
                  <a:schemeClr val="tx1"/>
                </a:solidFill>
              </a:rPr>
              <a:t> </a:t>
            </a:r>
            <a:r>
              <a:rPr lang="en-US" dirty="0" err="1">
                <a:solidFill>
                  <a:schemeClr val="tx1"/>
                </a:solidFill>
              </a:rPr>
              <a:t>rapat</a:t>
            </a:r>
            <a:r>
              <a:rPr lang="en-US" dirty="0">
                <a:solidFill>
                  <a:schemeClr val="tx1"/>
                </a:solidFill>
              </a:rPr>
              <a:t> TPPK</a:t>
            </a:r>
            <a:endParaRPr lang="en-US" b="1" dirty="0">
              <a:solidFill>
                <a:schemeClr val="tx1"/>
              </a:solidFill>
            </a:endParaRPr>
          </a:p>
        </p:txBody>
      </p:sp>
    </p:spTree>
    <p:extLst>
      <p:ext uri="{BB962C8B-B14F-4D97-AF65-F5344CB8AC3E}">
        <p14:creationId xmlns:p14="http://schemas.microsoft.com/office/powerpoint/2010/main" val="36744109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73888" y="46676"/>
            <a:ext cx="9909545"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54156"/>
            <a:ext cx="4691523" cy="1015663"/>
          </a:xfrm>
          <a:prstGeom prst="rect">
            <a:avLst/>
          </a:prstGeom>
        </p:spPr>
        <p:txBody>
          <a:bodyPr wrap="square">
            <a:spAutoFit/>
          </a:bodyPr>
          <a:lstStyle/>
          <a:p>
            <a:r>
              <a:rPr lang="en-US" sz="2000" dirty="0">
                <a:solidFill>
                  <a:schemeClr val="bg1"/>
                </a:solidFill>
              </a:rPr>
              <a:t>13.1. </a:t>
            </a:r>
            <a:r>
              <a:rPr lang="en-US" sz="2000" b="1" dirty="0" err="1">
                <a:solidFill>
                  <a:schemeClr val="bg1"/>
                </a:solidFill>
              </a:rPr>
              <a:t>Memiliki</a:t>
            </a:r>
            <a:r>
              <a:rPr lang="en-US" sz="2000" b="1" dirty="0">
                <a:solidFill>
                  <a:schemeClr val="bg1"/>
                </a:solidFill>
              </a:rPr>
              <a:t>/</a:t>
            </a:r>
            <a:r>
              <a:rPr lang="en-US" sz="2000" b="1" dirty="0" err="1">
                <a:solidFill>
                  <a:schemeClr val="bg1"/>
                </a:solidFill>
              </a:rPr>
              <a:t>menggunakan</a:t>
            </a:r>
            <a:r>
              <a:rPr lang="en-US" sz="2000" b="1" dirty="0">
                <a:solidFill>
                  <a:schemeClr val="bg1"/>
                </a:solidFill>
              </a:rPr>
              <a:t> </a:t>
            </a:r>
            <a:r>
              <a:rPr lang="en-US" sz="2000" b="1" dirty="0" err="1">
                <a:solidFill>
                  <a:schemeClr val="bg1"/>
                </a:solidFill>
              </a:rPr>
              <a:t>bangunan</a:t>
            </a:r>
            <a:r>
              <a:rPr lang="en-US" sz="2000" b="1" dirty="0">
                <a:solidFill>
                  <a:schemeClr val="bg1"/>
                </a:solidFill>
              </a:rPr>
              <a:t> </a:t>
            </a:r>
            <a:r>
              <a:rPr lang="en-US" sz="2000" b="1" dirty="0" err="1">
                <a:solidFill>
                  <a:schemeClr val="bg1"/>
                </a:solidFill>
              </a:rPr>
              <a:t>dengan</a:t>
            </a:r>
            <a:r>
              <a:rPr lang="en-US" sz="2000" b="1" dirty="0">
                <a:solidFill>
                  <a:schemeClr val="bg1"/>
                </a:solidFill>
              </a:rPr>
              <a:t> </a:t>
            </a:r>
            <a:r>
              <a:rPr lang="en-US" sz="2000" b="1" dirty="0" err="1">
                <a:solidFill>
                  <a:schemeClr val="bg1"/>
                </a:solidFill>
              </a:rPr>
              <a:t>kondisi</a:t>
            </a:r>
            <a:r>
              <a:rPr lang="en-US" sz="2000" b="1" dirty="0">
                <a:solidFill>
                  <a:schemeClr val="bg1"/>
                </a:solidFill>
              </a:rPr>
              <a:t> </a:t>
            </a:r>
            <a:r>
              <a:rPr lang="en-US" sz="2000" b="1" dirty="0" err="1">
                <a:solidFill>
                  <a:schemeClr val="bg1"/>
                </a:solidFill>
              </a:rPr>
              <a:t>baik</a:t>
            </a:r>
            <a:r>
              <a:rPr lang="en-US" sz="2000" b="1" dirty="0">
                <a:solidFill>
                  <a:schemeClr val="bg1"/>
                </a:solidFill>
              </a:rPr>
              <a:t> (</a:t>
            </a:r>
            <a:r>
              <a:rPr lang="en-US" sz="2000" b="1" dirty="0" err="1">
                <a:solidFill>
                  <a:schemeClr val="bg1"/>
                </a:solidFill>
              </a:rPr>
              <a:t>tidak</a:t>
            </a:r>
            <a:r>
              <a:rPr lang="en-US" sz="2000" b="1" dirty="0">
                <a:solidFill>
                  <a:schemeClr val="bg1"/>
                </a:solidFill>
              </a:rPr>
              <a:t> </a:t>
            </a:r>
            <a:r>
              <a:rPr lang="en-US" sz="2000" b="1" dirty="0" err="1">
                <a:solidFill>
                  <a:schemeClr val="bg1"/>
                </a:solidFill>
              </a:rPr>
              <a:t>rusak</a:t>
            </a:r>
            <a:r>
              <a:rPr lang="en-US" sz="2000" b="1" dirty="0">
                <a:solidFill>
                  <a:schemeClr val="bg1"/>
                </a:solidFill>
              </a:rPr>
              <a:t> </a:t>
            </a:r>
            <a:r>
              <a:rPr lang="en-US" sz="2000" b="1" dirty="0" err="1">
                <a:solidFill>
                  <a:schemeClr val="bg1"/>
                </a:solidFill>
              </a:rPr>
              <a:t>sedang</a:t>
            </a:r>
            <a:r>
              <a:rPr lang="en-US" sz="2000" b="1" dirty="0">
                <a:solidFill>
                  <a:schemeClr val="bg1"/>
                </a:solidFill>
              </a:rPr>
              <a:t> dan/</a:t>
            </a:r>
            <a:r>
              <a:rPr lang="en-US" sz="2000" b="1" dirty="0" err="1">
                <a:solidFill>
                  <a:schemeClr val="bg1"/>
                </a:solidFill>
              </a:rPr>
              <a:t>atau</a:t>
            </a:r>
            <a:r>
              <a:rPr lang="en-US" sz="2000" b="1" dirty="0">
                <a:solidFill>
                  <a:schemeClr val="bg1"/>
                </a:solidFill>
              </a:rPr>
              <a:t> </a:t>
            </a:r>
            <a:r>
              <a:rPr lang="en-US" sz="2000" b="1" dirty="0" err="1">
                <a:solidFill>
                  <a:schemeClr val="bg1"/>
                </a:solidFill>
              </a:rPr>
              <a:t>rusak</a:t>
            </a:r>
            <a:r>
              <a:rPr lang="en-US" sz="2000" b="1" dirty="0">
                <a:solidFill>
                  <a:schemeClr val="bg1"/>
                </a:solidFill>
              </a:rPr>
              <a:t> </a:t>
            </a:r>
            <a:r>
              <a:rPr lang="en-US" sz="2000" b="1" dirty="0" err="1">
                <a:solidFill>
                  <a:schemeClr val="bg1"/>
                </a:solidFill>
              </a:rPr>
              <a:t>berat</a:t>
            </a:r>
            <a:r>
              <a:rPr lang="en-US" sz="2000"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754567" y="4589015"/>
            <a:ext cx="4988876" cy="70788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b="1" dirty="0" err="1">
                <a:solidFill>
                  <a:schemeClr val="tx1"/>
                </a:solidFill>
              </a:rPr>
              <a:t>Dokumen</a:t>
            </a:r>
            <a:r>
              <a:rPr lang="en-US" sz="2000" b="1" dirty="0">
                <a:solidFill>
                  <a:schemeClr val="tx1"/>
                </a:solidFill>
              </a:rPr>
              <a:t> daftar </a:t>
            </a:r>
            <a:r>
              <a:rPr lang="en-US" sz="2000" b="1" dirty="0" err="1">
                <a:solidFill>
                  <a:schemeClr val="tx1"/>
                </a:solidFill>
              </a:rPr>
              <a:t>inventaris</a:t>
            </a:r>
            <a:r>
              <a:rPr lang="en-US" sz="2000" b="1" dirty="0">
                <a:solidFill>
                  <a:schemeClr val="tx1"/>
                </a:solidFill>
              </a:rPr>
              <a:t> </a:t>
            </a:r>
            <a:r>
              <a:rPr lang="en-US" sz="2000" b="1" dirty="0" err="1">
                <a:solidFill>
                  <a:schemeClr val="tx1"/>
                </a:solidFill>
              </a:rPr>
              <a:t>Prasarana</a:t>
            </a:r>
            <a:endParaRPr lang="en-US" sz="2000" b="1" dirty="0">
              <a:solidFill>
                <a:schemeClr val="tx1"/>
              </a:solidFill>
            </a:endParaRPr>
          </a:p>
        </p:txBody>
      </p:sp>
      <p:sp>
        <p:nvSpPr>
          <p:cNvPr id="17" name="Rectangle 16"/>
          <p:cNvSpPr/>
          <p:nvPr/>
        </p:nvSpPr>
        <p:spPr>
          <a:xfrm>
            <a:off x="6798133" y="2931853"/>
            <a:ext cx="4945309" cy="1323439"/>
          </a:xfrm>
          <a:prstGeom prst="rect">
            <a:avLst/>
          </a:prstGeom>
          <a:solidFill>
            <a:schemeClr val="accent6">
              <a:lumMod val="40000"/>
              <a:lumOff val="60000"/>
            </a:schemeClr>
          </a:solidFill>
        </p:spPr>
        <p:txBody>
          <a:bodyPr wrap="square">
            <a:spAutoFit/>
          </a:bodyPr>
          <a:lstStyle/>
          <a:p>
            <a:pPr lvl="0"/>
            <a:r>
              <a:rPr lang="en-US" sz="2000" b="1" dirty="0" err="1"/>
              <a:t>observasi</a:t>
            </a:r>
            <a:r>
              <a:rPr lang="en-US" sz="2000" b="1" dirty="0"/>
              <a:t> </a:t>
            </a:r>
            <a:r>
              <a:rPr lang="en-US" sz="2000" b="1" dirty="0" err="1"/>
              <a:t>menggali</a:t>
            </a:r>
            <a:r>
              <a:rPr lang="en-US" sz="2000" b="1" dirty="0"/>
              <a:t> </a:t>
            </a:r>
            <a:r>
              <a:rPr lang="en-US" sz="2000" b="1" dirty="0" err="1"/>
              <a:t>fakta</a:t>
            </a:r>
            <a:r>
              <a:rPr lang="en-US" sz="2000" b="1" dirty="0"/>
              <a:t> </a:t>
            </a:r>
            <a:r>
              <a:rPr lang="en-US" sz="2000" b="1" dirty="0" err="1"/>
              <a:t>bahwa</a:t>
            </a:r>
            <a:r>
              <a:rPr lang="en-US" sz="2000" b="1" dirty="0"/>
              <a:t> </a:t>
            </a:r>
            <a:r>
              <a:rPr lang="en-US" sz="2000" b="1" dirty="0" err="1"/>
              <a:t>semua</a:t>
            </a:r>
            <a:r>
              <a:rPr lang="en-US" sz="2000" b="1" dirty="0"/>
              <a:t> </a:t>
            </a:r>
            <a:r>
              <a:rPr lang="en-US" sz="2000" b="1" dirty="0" err="1"/>
              <a:t>bagian</a:t>
            </a:r>
            <a:r>
              <a:rPr lang="en-US" sz="2000" b="1" dirty="0"/>
              <a:t> </a:t>
            </a:r>
            <a:r>
              <a:rPr lang="en-US" sz="2000" b="1" dirty="0" err="1"/>
              <a:t>dari</a:t>
            </a:r>
            <a:r>
              <a:rPr lang="en-US" sz="2000" b="1" dirty="0"/>
              <a:t> </a:t>
            </a:r>
            <a:r>
              <a:rPr lang="en-US" sz="2000" b="1" dirty="0" err="1"/>
              <a:t>bangunan</a:t>
            </a:r>
            <a:r>
              <a:rPr lang="en-US" sz="2000" b="1" dirty="0"/>
              <a:t> </a:t>
            </a:r>
            <a:r>
              <a:rPr lang="en-US" sz="2000" b="1" dirty="0" err="1"/>
              <a:t>sekolah</a:t>
            </a:r>
            <a:r>
              <a:rPr lang="en-US" sz="2000" b="1" dirty="0"/>
              <a:t> </a:t>
            </a:r>
            <a:r>
              <a:rPr lang="en-US" sz="2000" b="1" dirty="0" err="1"/>
              <a:t>masih</a:t>
            </a:r>
            <a:r>
              <a:rPr lang="en-US" sz="2000" b="1" dirty="0"/>
              <a:t> </a:t>
            </a:r>
            <a:r>
              <a:rPr lang="en-US" sz="2000" b="1" dirty="0" err="1"/>
              <a:t>berfungsi</a:t>
            </a:r>
            <a:r>
              <a:rPr lang="en-US" sz="2000" b="1" dirty="0"/>
              <a:t> </a:t>
            </a:r>
            <a:r>
              <a:rPr lang="en-US" sz="2000" b="1" dirty="0" err="1"/>
              <a:t>baik</a:t>
            </a:r>
            <a:r>
              <a:rPr lang="en-US" sz="2000" b="1" dirty="0"/>
              <a:t> dan </a:t>
            </a:r>
            <a:r>
              <a:rPr lang="en-US" sz="2000" b="1" dirty="0" err="1"/>
              <a:t>tidak</a:t>
            </a:r>
            <a:r>
              <a:rPr lang="en-US" sz="2000" b="1" dirty="0"/>
              <a:t> </a:t>
            </a:r>
            <a:r>
              <a:rPr lang="en-US" sz="2000" b="1" dirty="0" err="1"/>
              <a:t>berpotensi</a:t>
            </a:r>
            <a:r>
              <a:rPr lang="en-US" sz="2000" b="1" dirty="0"/>
              <a:t> </a:t>
            </a:r>
            <a:r>
              <a:rPr lang="en-US" sz="2000" b="1" dirty="0" err="1"/>
              <a:t>membahayakan</a:t>
            </a:r>
            <a:r>
              <a:rPr lang="en-US" sz="2000" b="1" dirty="0"/>
              <a:t> </a:t>
            </a:r>
            <a:r>
              <a:rPr lang="en-US" sz="2000" b="1" dirty="0" err="1"/>
              <a:t>manusia</a:t>
            </a:r>
            <a:r>
              <a:rPr lang="en-US" sz="2000" b="1"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69139" y="2882904"/>
            <a:ext cx="6327695" cy="292387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lvl="0"/>
            <a:r>
              <a:rPr lang="en-US" sz="2000" b="1" dirty="0" err="1"/>
              <a:t>memiliki</a:t>
            </a:r>
            <a:r>
              <a:rPr lang="en-US" sz="2000" b="1" dirty="0"/>
              <a:t>/</a:t>
            </a:r>
            <a:r>
              <a:rPr lang="en-US" sz="2000" b="1" dirty="0" err="1"/>
              <a:t>menggunakan</a:t>
            </a:r>
            <a:r>
              <a:rPr lang="en-US" sz="2000" b="1" dirty="0"/>
              <a:t> </a:t>
            </a:r>
            <a:r>
              <a:rPr lang="en-US" sz="2000" b="1" dirty="0" err="1"/>
              <a:t>bangunan</a:t>
            </a:r>
            <a:r>
              <a:rPr lang="en-US" sz="2000" b="1" dirty="0"/>
              <a:t> </a:t>
            </a:r>
            <a:r>
              <a:rPr lang="en-US" sz="2000" b="1" dirty="0" err="1"/>
              <a:t>dengan</a:t>
            </a:r>
            <a:r>
              <a:rPr lang="en-US" sz="2000" b="1" dirty="0"/>
              <a:t>  </a:t>
            </a:r>
            <a:r>
              <a:rPr lang="en-US" sz="2000" b="1" dirty="0" err="1"/>
              <a:t>kondisi</a:t>
            </a:r>
            <a:r>
              <a:rPr lang="en-US" sz="2000" b="1" dirty="0"/>
              <a:t>  </a:t>
            </a:r>
            <a:r>
              <a:rPr lang="en-US" sz="2000" b="1" dirty="0" err="1"/>
              <a:t>baik</a:t>
            </a:r>
            <a:r>
              <a:rPr lang="en-US" sz="2000" b="1" dirty="0"/>
              <a:t>  (</a:t>
            </a:r>
            <a:r>
              <a:rPr lang="en-US" sz="2000" b="1" dirty="0" err="1"/>
              <a:t>tidak</a:t>
            </a:r>
            <a:r>
              <a:rPr lang="en-US" sz="2000" b="1" dirty="0"/>
              <a:t>  </a:t>
            </a:r>
            <a:r>
              <a:rPr lang="en-US" sz="2000" b="1" dirty="0" err="1"/>
              <a:t>rusak</a:t>
            </a:r>
            <a:r>
              <a:rPr lang="en-US" sz="2000" b="1" dirty="0"/>
              <a:t>  </a:t>
            </a:r>
            <a:r>
              <a:rPr lang="en-US" sz="2000" b="1" dirty="0" err="1"/>
              <a:t>sedang</a:t>
            </a:r>
            <a:r>
              <a:rPr lang="en-US" sz="2000" b="1" dirty="0"/>
              <a:t> dan/</a:t>
            </a:r>
            <a:r>
              <a:rPr lang="en-US" sz="2000" b="1" dirty="0" err="1"/>
              <a:t>atau</a:t>
            </a:r>
            <a:r>
              <a:rPr lang="en-US" sz="2000" b="1" dirty="0"/>
              <a:t> </a:t>
            </a:r>
            <a:r>
              <a:rPr lang="en-US" sz="2000" b="1" dirty="0" err="1"/>
              <a:t>rusak</a:t>
            </a:r>
            <a:r>
              <a:rPr lang="en-US" sz="2000" b="1" dirty="0"/>
              <a:t> </a:t>
            </a:r>
            <a:r>
              <a:rPr lang="en-US" sz="2000" b="1" dirty="0" err="1"/>
              <a:t>berat</a:t>
            </a:r>
            <a:r>
              <a:rPr lang="en-US" sz="2000" b="1" dirty="0"/>
              <a:t>).  </a:t>
            </a:r>
            <a:r>
              <a:rPr lang="en-US" sz="2000" dirty="0" err="1"/>
              <a:t>Untuk</a:t>
            </a:r>
            <a:r>
              <a:rPr lang="en-US" sz="2000" dirty="0"/>
              <a:t> </a:t>
            </a:r>
            <a:r>
              <a:rPr lang="en-US" sz="2000" dirty="0" err="1"/>
              <a:t>lebih</a:t>
            </a:r>
            <a:r>
              <a:rPr lang="en-US" sz="2000" dirty="0"/>
              <a:t> </a:t>
            </a:r>
            <a:r>
              <a:rPr lang="en-US" sz="2000" dirty="0" err="1"/>
              <a:t>rincinya</a:t>
            </a:r>
            <a:r>
              <a:rPr lang="en-US" sz="2000" dirty="0"/>
              <a:t>, </a:t>
            </a:r>
            <a:r>
              <a:rPr lang="en-US" sz="2000" dirty="0" err="1"/>
              <a:t>dapat</a:t>
            </a:r>
            <a:r>
              <a:rPr lang="en-US" sz="2000" dirty="0"/>
              <a:t> </a:t>
            </a:r>
            <a:r>
              <a:rPr lang="en-US" sz="2000" dirty="0" err="1"/>
              <a:t>merujuk</a:t>
            </a:r>
            <a:r>
              <a:rPr lang="en-US" sz="2000" dirty="0"/>
              <a:t> pada </a:t>
            </a:r>
            <a:r>
              <a:rPr lang="en-US" sz="2000" dirty="0" err="1"/>
              <a:t>Peraturan</a:t>
            </a:r>
            <a:r>
              <a:rPr lang="en-US" sz="2000" dirty="0"/>
              <a:t> </a:t>
            </a:r>
            <a:r>
              <a:rPr lang="en-US" sz="2000" dirty="0" err="1"/>
              <a:t>Kepala</a:t>
            </a:r>
            <a:r>
              <a:rPr lang="en-US" sz="2000" dirty="0"/>
              <a:t> Badan </a:t>
            </a:r>
            <a:r>
              <a:rPr lang="en-US" sz="2000" dirty="0" err="1"/>
              <a:t>Standar</a:t>
            </a:r>
            <a:r>
              <a:rPr lang="en-US" sz="2000" dirty="0"/>
              <a:t>, </a:t>
            </a:r>
            <a:r>
              <a:rPr lang="en-US" sz="2000" dirty="0" err="1"/>
              <a:t>Kurikulum</a:t>
            </a:r>
            <a:r>
              <a:rPr lang="en-US" sz="2000" dirty="0"/>
              <a:t>,  dan </a:t>
            </a:r>
            <a:r>
              <a:rPr lang="en-US" sz="2000" dirty="0" err="1"/>
              <a:t>Asesmen</a:t>
            </a:r>
            <a:r>
              <a:rPr lang="en-US" sz="2000" dirty="0"/>
              <a:t> Pendidikan </a:t>
            </a:r>
            <a:r>
              <a:rPr lang="en-US" sz="2000" dirty="0" err="1"/>
              <a:t>nomor</a:t>
            </a:r>
            <a:r>
              <a:rPr lang="en-US" sz="2000" dirty="0"/>
              <a:t> 048/h/2023 </a:t>
            </a:r>
            <a:r>
              <a:rPr lang="en-US" sz="2000" dirty="0" err="1"/>
              <a:t>tentang</a:t>
            </a:r>
            <a:r>
              <a:rPr lang="en-US" sz="2000" dirty="0"/>
              <a:t> </a:t>
            </a:r>
            <a:r>
              <a:rPr lang="en-US" sz="2000" dirty="0" err="1"/>
              <a:t>petunjuk</a:t>
            </a:r>
            <a:r>
              <a:rPr lang="en-US" sz="2000" dirty="0"/>
              <a:t> </a:t>
            </a:r>
            <a:r>
              <a:rPr lang="en-US" sz="2000" dirty="0" err="1"/>
              <a:t>teknis</a:t>
            </a:r>
            <a:r>
              <a:rPr lang="en-US" sz="2000" dirty="0"/>
              <a:t> </a:t>
            </a:r>
            <a:r>
              <a:rPr lang="en-US" sz="2000" dirty="0" err="1"/>
              <a:t>standar</a:t>
            </a:r>
            <a:r>
              <a:rPr lang="en-US" sz="2000" dirty="0"/>
              <a:t> </a:t>
            </a:r>
            <a:r>
              <a:rPr lang="en-US" sz="2000" dirty="0" err="1"/>
              <a:t>sarana</a:t>
            </a:r>
            <a:r>
              <a:rPr lang="en-US" sz="2000" dirty="0"/>
              <a:t> dan </a:t>
            </a:r>
            <a:r>
              <a:rPr lang="en-US" sz="2000" dirty="0" err="1"/>
              <a:t>prasarana</a:t>
            </a:r>
            <a:r>
              <a:rPr lang="en-US" sz="2000" dirty="0"/>
              <a:t> pada </a:t>
            </a:r>
            <a:r>
              <a:rPr lang="en-US" sz="2000" dirty="0" err="1"/>
              <a:t>pendidikan</a:t>
            </a:r>
            <a:r>
              <a:rPr lang="en-US" sz="2000" dirty="0"/>
              <a:t> </a:t>
            </a:r>
            <a:r>
              <a:rPr lang="en-US" sz="2000" dirty="0" err="1"/>
              <a:t>anak</a:t>
            </a:r>
            <a:r>
              <a:rPr lang="en-US" sz="2000" dirty="0"/>
              <a:t> </a:t>
            </a:r>
            <a:r>
              <a:rPr lang="en-US" sz="2000" dirty="0" err="1"/>
              <a:t>usia</a:t>
            </a:r>
            <a:r>
              <a:rPr lang="en-US" sz="2000" dirty="0"/>
              <a:t> </a:t>
            </a:r>
            <a:r>
              <a:rPr lang="en-US" sz="2000" dirty="0" err="1"/>
              <a:t>dini</a:t>
            </a:r>
            <a:r>
              <a:rPr lang="en-US" sz="2000" dirty="0"/>
              <a:t>,  </a:t>
            </a:r>
            <a:r>
              <a:rPr lang="en-US" sz="2000" dirty="0" err="1"/>
              <a:t>jenjang</a:t>
            </a:r>
            <a:r>
              <a:rPr lang="en-US" sz="2000" dirty="0"/>
              <a:t> </a:t>
            </a:r>
            <a:r>
              <a:rPr lang="en-US" sz="2000" dirty="0" err="1"/>
              <a:t>pendidikan</a:t>
            </a:r>
            <a:r>
              <a:rPr lang="en-US" sz="2000" dirty="0"/>
              <a:t> </a:t>
            </a:r>
            <a:r>
              <a:rPr lang="en-US" sz="2000" dirty="0" err="1"/>
              <a:t>dasar</a:t>
            </a:r>
            <a:r>
              <a:rPr lang="en-US" sz="2000" dirty="0"/>
              <a:t>, dan </a:t>
            </a:r>
            <a:r>
              <a:rPr lang="en-US" sz="2000" dirty="0" err="1"/>
              <a:t>jenjang</a:t>
            </a:r>
            <a:r>
              <a:rPr lang="en-US" sz="2000" dirty="0"/>
              <a:t> </a:t>
            </a:r>
            <a:r>
              <a:rPr lang="en-US" sz="2000" dirty="0" err="1"/>
              <a:t>pendidikan</a:t>
            </a:r>
            <a:r>
              <a:rPr lang="en-US" sz="2000" dirty="0"/>
              <a:t> </a:t>
            </a:r>
            <a:r>
              <a:rPr lang="en-US" sz="2000" dirty="0" err="1"/>
              <a:t>menengah</a:t>
            </a:r>
            <a:r>
              <a:rPr lang="en-US" sz="2000" dirty="0"/>
              <a:t> yang </a:t>
            </a:r>
            <a:r>
              <a:rPr lang="en-US" sz="2000" dirty="0" err="1"/>
              <a:t>bisa</a:t>
            </a:r>
            <a:r>
              <a:rPr lang="en-US" sz="2000" dirty="0"/>
              <a:t> </a:t>
            </a:r>
            <a:r>
              <a:rPr lang="en-US" sz="2000" dirty="0" err="1"/>
              <a:t>diunduh</a:t>
            </a:r>
            <a:r>
              <a:rPr lang="en-US" sz="2000" dirty="0"/>
              <a:t> pada </a:t>
            </a:r>
            <a:r>
              <a:rPr lang="en-US" sz="2000" dirty="0" err="1"/>
              <a:t>tautan</a:t>
            </a:r>
            <a:r>
              <a:rPr lang="en-US" sz="2000" dirty="0"/>
              <a:t> </a:t>
            </a:r>
            <a:r>
              <a:rPr lang="en-US" sz="2000" dirty="0" err="1"/>
              <a:t>berikut</a:t>
            </a:r>
            <a:endParaRPr lang="en-US" sz="2000"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707886"/>
          </a:xfrm>
          <a:prstGeom prst="rect">
            <a:avLst/>
          </a:prstGeom>
        </p:spPr>
        <p:txBody>
          <a:bodyPr wrap="square">
            <a:spAutoFit/>
          </a:bodyPr>
          <a:lstStyle/>
          <a:p>
            <a:r>
              <a:rPr lang="en-US" dirty="0">
                <a:solidFill>
                  <a:schemeClr val="bg1"/>
                </a:solidFill>
              </a:rPr>
              <a:t>13.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keselamatan</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a:t>
            </a:r>
            <a:r>
              <a:rPr lang="en-US" sz="2000" b="1" dirty="0" err="1">
                <a:solidFill>
                  <a:schemeClr val="bg1"/>
                </a:solidFill>
              </a:rPr>
              <a:t>pendidik</a:t>
            </a:r>
            <a:r>
              <a:rPr lang="en-US" sz="2000" b="1" dirty="0">
                <a:solidFill>
                  <a:schemeClr val="bg1"/>
                </a:solidFill>
              </a:rPr>
              <a:t>, dan </a:t>
            </a:r>
            <a:r>
              <a:rPr lang="en-US" sz="2000" b="1" dirty="0" err="1">
                <a:solidFill>
                  <a:schemeClr val="bg1"/>
                </a:solidFill>
              </a:rPr>
              <a:t>tenaga</a:t>
            </a:r>
            <a:r>
              <a:rPr lang="en-US" sz="2000" b="1" dirty="0">
                <a:solidFill>
                  <a:schemeClr val="bg1"/>
                </a:solidFill>
              </a:rPr>
              <a:t> </a:t>
            </a:r>
            <a:r>
              <a:rPr lang="en-US" sz="2000" b="1" dirty="0" err="1">
                <a:solidFill>
                  <a:schemeClr val="bg1"/>
                </a:solidFill>
              </a:rPr>
              <a:t>kependidikan</a:t>
            </a:r>
            <a:r>
              <a:rPr lang="en-US" dirty="0"/>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8897934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84522" y="46676"/>
            <a:ext cx="10058400"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74096" y="113263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337293" y="1250773"/>
            <a:ext cx="4584028" cy="1200329"/>
          </a:xfrm>
          <a:prstGeom prst="rect">
            <a:avLst/>
          </a:prstGeom>
        </p:spPr>
        <p:txBody>
          <a:bodyPr wrap="square">
            <a:spAutoFit/>
          </a:bodyPr>
          <a:lstStyle/>
          <a:p>
            <a:r>
              <a:rPr lang="en-US" b="1" dirty="0">
                <a:solidFill>
                  <a:schemeClr val="bg1"/>
                </a:solidFill>
              </a:rPr>
              <a:t>13.2. </a:t>
            </a:r>
            <a:r>
              <a:rPr lang="en-US" b="1" dirty="0" err="1">
                <a:solidFill>
                  <a:schemeClr val="bg1"/>
                </a:solidFill>
              </a:rPr>
              <a:t>melaksanakan</a:t>
            </a:r>
            <a:r>
              <a:rPr lang="en-US" b="1" dirty="0">
                <a:solidFill>
                  <a:schemeClr val="bg1"/>
                </a:solidFill>
              </a:rPr>
              <a:t> </a:t>
            </a:r>
            <a:r>
              <a:rPr lang="en-US" b="1" dirty="0" err="1">
                <a:solidFill>
                  <a:schemeClr val="bg1"/>
                </a:solidFill>
              </a:rPr>
              <a:t>prosedur</a:t>
            </a:r>
            <a:r>
              <a:rPr lang="en-US" b="1" dirty="0">
                <a:solidFill>
                  <a:schemeClr val="bg1"/>
                </a:solidFill>
              </a:rPr>
              <a:t> </a:t>
            </a:r>
            <a:r>
              <a:rPr lang="en-US" b="1" dirty="0" err="1">
                <a:solidFill>
                  <a:schemeClr val="bg1"/>
                </a:solidFill>
              </a:rPr>
              <a:t>keselamatan</a:t>
            </a:r>
            <a:r>
              <a:rPr lang="en-US" b="1" dirty="0">
                <a:solidFill>
                  <a:schemeClr val="bg1"/>
                </a:solidFill>
              </a:rPr>
              <a:t> murid </a:t>
            </a:r>
            <a:r>
              <a:rPr lang="en-US" b="1" dirty="0" err="1">
                <a:solidFill>
                  <a:schemeClr val="bg1"/>
                </a:solidFill>
              </a:rPr>
              <a:t>melalui</a:t>
            </a:r>
            <a:r>
              <a:rPr lang="en-US" b="1" dirty="0">
                <a:solidFill>
                  <a:schemeClr val="bg1"/>
                </a:solidFill>
              </a:rPr>
              <a:t> </a:t>
            </a:r>
            <a:r>
              <a:rPr lang="en-US" b="1" dirty="0" err="1">
                <a:solidFill>
                  <a:schemeClr val="bg1"/>
                </a:solidFill>
              </a:rPr>
              <a:t>pengawasan</a:t>
            </a:r>
            <a:r>
              <a:rPr lang="en-US" b="1" dirty="0">
                <a:solidFill>
                  <a:schemeClr val="bg1"/>
                </a:solidFill>
              </a:rPr>
              <a:t> dan </a:t>
            </a:r>
            <a:r>
              <a:rPr lang="en-US" b="1" dirty="0" err="1">
                <a:solidFill>
                  <a:schemeClr val="bg1"/>
                </a:solidFill>
              </a:rPr>
              <a:t>pemeliharaan</a:t>
            </a:r>
            <a:r>
              <a:rPr lang="en-US" b="1" dirty="0">
                <a:solidFill>
                  <a:schemeClr val="bg1"/>
                </a:solidFill>
              </a:rPr>
              <a:t> </a:t>
            </a:r>
            <a:r>
              <a:rPr lang="en-US" b="1" dirty="0" err="1">
                <a:solidFill>
                  <a:schemeClr val="bg1"/>
                </a:solidFill>
              </a:rPr>
              <a:t>terhadap</a:t>
            </a:r>
            <a:r>
              <a:rPr lang="en-US" b="1" dirty="0">
                <a:solidFill>
                  <a:schemeClr val="bg1"/>
                </a:solidFill>
              </a:rPr>
              <a:t> </a:t>
            </a:r>
            <a:r>
              <a:rPr lang="en-US" b="1" dirty="0" err="1">
                <a:solidFill>
                  <a:schemeClr val="bg1"/>
                </a:solidFill>
              </a:rPr>
              <a:t>sarana</a:t>
            </a:r>
            <a:r>
              <a:rPr lang="en-US" b="1" dirty="0">
                <a:solidFill>
                  <a:schemeClr val="bg1"/>
                </a:solidFill>
              </a:rPr>
              <a:t> dan </a:t>
            </a:r>
            <a:r>
              <a:rPr lang="en-US" b="1" dirty="0" err="1">
                <a:solidFill>
                  <a:schemeClr val="bg1"/>
                </a:solidFill>
              </a:rPr>
              <a:t>prasarana</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6655085" y="2693096"/>
            <a:ext cx="5290861" cy="2308324"/>
          </a:xfrm>
          <a:prstGeom prst="rect">
            <a:avLst/>
          </a:prstGeom>
          <a:solidFill>
            <a:schemeClr val="accent5">
              <a:lumMod val="40000"/>
              <a:lumOff val="6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339725" lvl="1" indent="-285750">
              <a:buFont typeface="Wingdings" panose="05000000000000000000" pitchFamily="2" charset="2"/>
              <a:buChar char="§"/>
            </a:pPr>
            <a:r>
              <a:rPr lang="en-US" b="1" dirty="0" err="1">
                <a:solidFill>
                  <a:schemeClr val="tx1"/>
                </a:solidFill>
              </a:rPr>
              <a:t>Telaah</a:t>
            </a:r>
            <a:r>
              <a:rPr lang="en-US" b="1" dirty="0">
                <a:solidFill>
                  <a:schemeClr val="tx1"/>
                </a:solidFill>
              </a:rPr>
              <a:t> </a:t>
            </a:r>
            <a:r>
              <a:rPr lang="en-US" b="1" dirty="0" err="1">
                <a:solidFill>
                  <a:schemeClr val="tx1"/>
                </a:solidFill>
              </a:rPr>
              <a:t>doku</a:t>
            </a:r>
            <a:r>
              <a:rPr lang="en-US" dirty="0" err="1">
                <a:solidFill>
                  <a:schemeClr val="tx1"/>
                </a:solidFill>
              </a:rPr>
              <a:t>bukti</a:t>
            </a:r>
            <a:r>
              <a:rPr lang="en-US" dirty="0">
                <a:solidFill>
                  <a:schemeClr val="tx1"/>
                </a:solidFill>
              </a:rPr>
              <a:t> yang </a:t>
            </a:r>
            <a:r>
              <a:rPr lang="en-US" dirty="0" err="1">
                <a:solidFill>
                  <a:schemeClr val="tx1"/>
                </a:solidFill>
              </a:rPr>
              <a:t>menunjukkan</a:t>
            </a:r>
            <a:r>
              <a:rPr lang="en-US" dirty="0">
                <a:solidFill>
                  <a:schemeClr val="tx1"/>
                </a:solidFill>
              </a:rPr>
              <a:t> </a:t>
            </a:r>
            <a:r>
              <a:rPr lang="en-US" dirty="0" err="1">
                <a:solidFill>
                  <a:schemeClr val="tx1"/>
                </a:solidFill>
              </a:rPr>
              <a:t>adanya</a:t>
            </a:r>
            <a:r>
              <a:rPr lang="en-US" dirty="0">
                <a:solidFill>
                  <a:schemeClr val="tx1"/>
                </a:solidFill>
              </a:rPr>
              <a:t> </a:t>
            </a:r>
            <a:r>
              <a:rPr lang="en-US" b="1" dirty="0" err="1">
                <a:solidFill>
                  <a:schemeClr val="tx1"/>
                </a:solidFill>
              </a:rPr>
              <a:t>jadwal</a:t>
            </a:r>
            <a:r>
              <a:rPr lang="en-US" b="1" dirty="0">
                <a:solidFill>
                  <a:schemeClr val="tx1"/>
                </a:solidFill>
              </a:rPr>
              <a:t> </a:t>
            </a:r>
            <a:r>
              <a:rPr lang="en-US" b="1" dirty="0" err="1">
                <a:solidFill>
                  <a:schemeClr val="tx1"/>
                </a:solidFill>
              </a:rPr>
              <a:t>pemeliharaan</a:t>
            </a:r>
            <a:r>
              <a:rPr lang="en-US" b="1" dirty="0">
                <a:solidFill>
                  <a:schemeClr val="tx1"/>
                </a:solidFill>
              </a:rPr>
              <a:t> </a:t>
            </a:r>
            <a:r>
              <a:rPr lang="en-US" dirty="0" err="1">
                <a:solidFill>
                  <a:schemeClr val="tx1"/>
                </a:solidFill>
              </a:rPr>
              <a:t>sarana</a:t>
            </a:r>
            <a:r>
              <a:rPr lang="en-US" dirty="0">
                <a:solidFill>
                  <a:schemeClr val="tx1"/>
                </a:solidFill>
              </a:rPr>
              <a:t> dan </a:t>
            </a:r>
            <a:r>
              <a:rPr lang="en-US" dirty="0" err="1">
                <a:solidFill>
                  <a:schemeClr val="tx1"/>
                </a:solidFill>
              </a:rPr>
              <a:t>prasarana</a:t>
            </a:r>
            <a:r>
              <a:rPr lang="en-US" dirty="0">
                <a:solidFill>
                  <a:schemeClr val="tx1"/>
                </a:solidFill>
              </a:rPr>
              <a:t>. </a:t>
            </a:r>
            <a:r>
              <a:rPr lang="en-US" dirty="0" err="1">
                <a:solidFill>
                  <a:schemeClr val="tx1"/>
                </a:solidFill>
              </a:rPr>
              <a:t>dokumen</a:t>
            </a:r>
            <a:r>
              <a:rPr lang="en-US" dirty="0">
                <a:solidFill>
                  <a:schemeClr val="tx1"/>
                </a:solidFill>
              </a:rPr>
              <a:t> </a:t>
            </a:r>
            <a:r>
              <a:rPr lang="en-US" dirty="0" err="1">
                <a:solidFill>
                  <a:schemeClr val="tx1"/>
                </a:solidFill>
              </a:rPr>
              <a:t>diperoleh</a:t>
            </a:r>
            <a:r>
              <a:rPr lang="en-US" dirty="0">
                <a:solidFill>
                  <a:schemeClr val="tx1"/>
                </a:solidFill>
              </a:rPr>
              <a:t> </a:t>
            </a:r>
          </a:p>
          <a:p>
            <a:pPr marL="339725" lvl="1" indent="-285750">
              <a:buFont typeface="Wingdings" panose="05000000000000000000" pitchFamily="2" charset="2"/>
              <a:buChar char="§"/>
            </a:pPr>
            <a:r>
              <a:rPr lang="en-US" b="1" dirty="0" err="1">
                <a:solidFill>
                  <a:schemeClr val="tx1"/>
                </a:solidFill>
              </a:rPr>
              <a:t>Telaah</a:t>
            </a:r>
            <a:r>
              <a:rPr lang="en-US" b="1" dirty="0">
                <a:solidFill>
                  <a:schemeClr val="tx1"/>
                </a:solidFill>
              </a:rPr>
              <a:t> </a:t>
            </a:r>
            <a:r>
              <a:rPr lang="en-US" b="1" dirty="0" err="1">
                <a:solidFill>
                  <a:schemeClr val="tx1"/>
                </a:solidFill>
              </a:rPr>
              <a:t>dokumen</a:t>
            </a:r>
            <a:r>
              <a:rPr lang="en-US" b="1" dirty="0">
                <a:solidFill>
                  <a:schemeClr val="tx1"/>
                </a:solidFill>
              </a:rPr>
              <a:t> </a:t>
            </a:r>
            <a:r>
              <a:rPr lang="en-US" dirty="0" err="1">
                <a:solidFill>
                  <a:schemeClr val="tx1"/>
                </a:solidFill>
              </a:rPr>
              <a:t>bukti</a:t>
            </a:r>
            <a:r>
              <a:rPr lang="en-US" dirty="0">
                <a:solidFill>
                  <a:schemeClr val="tx1"/>
                </a:solidFill>
              </a:rPr>
              <a:t> yang </a:t>
            </a:r>
            <a:r>
              <a:rPr lang="en-US" dirty="0" err="1">
                <a:solidFill>
                  <a:schemeClr val="tx1"/>
                </a:solidFill>
              </a:rPr>
              <a:t>menunjukkan</a:t>
            </a:r>
            <a:r>
              <a:rPr lang="en-US" dirty="0">
                <a:solidFill>
                  <a:schemeClr val="tx1"/>
                </a:solidFill>
              </a:rPr>
              <a:t> </a:t>
            </a:r>
            <a:r>
              <a:rPr lang="en-US" dirty="0" err="1">
                <a:solidFill>
                  <a:schemeClr val="tx1"/>
                </a:solidFill>
              </a:rPr>
              <a:t>adanya</a:t>
            </a:r>
            <a:r>
              <a:rPr lang="en-US" dirty="0">
                <a:solidFill>
                  <a:schemeClr val="tx1"/>
                </a:solidFill>
              </a:rPr>
              <a:t> </a:t>
            </a:r>
            <a:r>
              <a:rPr lang="en-US" dirty="0" err="1">
                <a:solidFill>
                  <a:schemeClr val="tx1"/>
                </a:solidFill>
              </a:rPr>
              <a:t>alokasi</a:t>
            </a:r>
            <a:r>
              <a:rPr lang="en-US" dirty="0">
                <a:solidFill>
                  <a:schemeClr val="tx1"/>
                </a:solidFill>
              </a:rPr>
              <a:t> </a:t>
            </a:r>
            <a:r>
              <a:rPr lang="en-US" dirty="0" err="1">
                <a:solidFill>
                  <a:schemeClr val="tx1"/>
                </a:solidFill>
              </a:rPr>
              <a:t>anggaran</a:t>
            </a:r>
            <a:r>
              <a:rPr lang="en-US" dirty="0">
                <a:solidFill>
                  <a:schemeClr val="tx1"/>
                </a:solidFill>
              </a:rPr>
              <a:t> </a:t>
            </a:r>
            <a:r>
              <a:rPr lang="en-US" dirty="0" err="1">
                <a:solidFill>
                  <a:schemeClr val="tx1"/>
                </a:solidFill>
              </a:rPr>
              <a:t>untuk</a:t>
            </a:r>
            <a:r>
              <a:rPr lang="en-US" dirty="0">
                <a:solidFill>
                  <a:schemeClr val="tx1"/>
                </a:solidFill>
              </a:rPr>
              <a:t> </a:t>
            </a:r>
            <a:r>
              <a:rPr lang="en-US" dirty="0" err="1">
                <a:solidFill>
                  <a:schemeClr val="tx1"/>
                </a:solidFill>
              </a:rPr>
              <a:t>pemeliharaan</a:t>
            </a:r>
            <a:r>
              <a:rPr lang="en-US" dirty="0">
                <a:solidFill>
                  <a:schemeClr val="tx1"/>
                </a:solidFill>
              </a:rPr>
              <a:t> </a:t>
            </a:r>
            <a:r>
              <a:rPr lang="en-US" dirty="0" err="1">
                <a:solidFill>
                  <a:schemeClr val="tx1"/>
                </a:solidFill>
              </a:rPr>
              <a:t>sarana</a:t>
            </a:r>
            <a:r>
              <a:rPr lang="en-US" dirty="0">
                <a:solidFill>
                  <a:schemeClr val="tx1"/>
                </a:solidFill>
              </a:rPr>
              <a:t> dan </a:t>
            </a:r>
            <a:r>
              <a:rPr lang="en-US" dirty="0" err="1">
                <a:solidFill>
                  <a:schemeClr val="tx1"/>
                </a:solidFill>
              </a:rPr>
              <a:t>prasarana</a:t>
            </a:r>
            <a:r>
              <a:rPr lang="en-US" dirty="0">
                <a:solidFill>
                  <a:schemeClr val="tx1"/>
                </a:solidFill>
              </a:rPr>
              <a:t>. </a:t>
            </a:r>
          </a:p>
          <a:p>
            <a:pPr marL="339725" lvl="1" indent="-285750">
              <a:buFont typeface="Wingdings" panose="05000000000000000000" pitchFamily="2" charset="2"/>
              <a:buChar char="§"/>
            </a:pPr>
            <a:r>
              <a:rPr lang="en-US" b="1" dirty="0" err="1">
                <a:solidFill>
                  <a:schemeClr val="tx1"/>
                </a:solidFill>
              </a:rPr>
              <a:t>Dokumentasi</a:t>
            </a:r>
            <a:r>
              <a:rPr lang="en-US" b="1" dirty="0">
                <a:solidFill>
                  <a:schemeClr val="tx1"/>
                </a:solidFill>
              </a:rPr>
              <a:t> </a:t>
            </a:r>
            <a:r>
              <a:rPr lang="en-US" dirty="0" err="1">
                <a:solidFill>
                  <a:schemeClr val="tx1"/>
                </a:solidFill>
              </a:rPr>
              <a:t>kegiatan</a:t>
            </a:r>
            <a:r>
              <a:rPr lang="en-US" dirty="0">
                <a:solidFill>
                  <a:schemeClr val="tx1"/>
                </a:solidFill>
              </a:rPr>
              <a:t> </a:t>
            </a:r>
            <a:r>
              <a:rPr lang="en-US" dirty="0" err="1">
                <a:solidFill>
                  <a:schemeClr val="tx1"/>
                </a:solidFill>
              </a:rPr>
              <a:t>pemeliharaan</a:t>
            </a:r>
            <a:r>
              <a:rPr lang="en-US" dirty="0">
                <a:solidFill>
                  <a:schemeClr val="tx1"/>
                </a:solidFill>
              </a:rPr>
              <a:t> </a:t>
            </a:r>
            <a:r>
              <a:rPr lang="en-US" dirty="0" err="1">
                <a:solidFill>
                  <a:schemeClr val="tx1"/>
                </a:solidFill>
              </a:rPr>
              <a:t>sarana</a:t>
            </a:r>
            <a:r>
              <a:rPr lang="en-US" dirty="0">
                <a:solidFill>
                  <a:schemeClr val="tx1"/>
                </a:solidFill>
              </a:rPr>
              <a:t> dan </a:t>
            </a:r>
            <a:r>
              <a:rPr lang="en-US" dirty="0" err="1">
                <a:solidFill>
                  <a:schemeClr val="tx1"/>
                </a:solidFill>
              </a:rPr>
              <a:t>prasarana</a:t>
            </a:r>
            <a:r>
              <a:rPr lang="en-US" b="1" dirty="0">
                <a:solidFill>
                  <a:schemeClr val="tx1"/>
                </a:solidFill>
              </a:rPr>
              <a:t> </a:t>
            </a:r>
            <a:endParaRPr lang="en-US" sz="2000" b="1" dirty="0">
              <a:solidFill>
                <a:schemeClr val="tx1"/>
              </a:solidFill>
            </a:endParaRPr>
          </a:p>
        </p:txBody>
      </p:sp>
      <p:sp>
        <p:nvSpPr>
          <p:cNvPr id="17" name="Rectangle 16"/>
          <p:cNvSpPr/>
          <p:nvPr/>
        </p:nvSpPr>
        <p:spPr>
          <a:xfrm>
            <a:off x="6654559" y="5054216"/>
            <a:ext cx="5291387" cy="707886"/>
          </a:xfrm>
          <a:prstGeom prst="rect">
            <a:avLst/>
          </a:prstGeom>
          <a:solidFill>
            <a:schemeClr val="accent6">
              <a:lumMod val="40000"/>
              <a:lumOff val="60000"/>
            </a:schemeClr>
          </a:solidFill>
        </p:spPr>
        <p:txBody>
          <a:bodyPr wrap="square">
            <a:spAutoFit/>
          </a:bodyPr>
          <a:lstStyle/>
          <a:p>
            <a:pPr lvl="0"/>
            <a:r>
              <a:rPr lang="en-US" sz="2000" b="1" dirty="0" err="1"/>
              <a:t>observasi</a:t>
            </a:r>
            <a:r>
              <a:rPr lang="en-US" sz="2000" b="1" dirty="0"/>
              <a:t> </a:t>
            </a:r>
            <a:r>
              <a:rPr lang="en-US" sz="2000" dirty="0" err="1"/>
              <a:t>diperoleh</a:t>
            </a:r>
            <a:r>
              <a:rPr lang="en-US" sz="2000" dirty="0"/>
              <a:t> </a:t>
            </a:r>
            <a:r>
              <a:rPr lang="en-US" sz="2000" dirty="0" err="1"/>
              <a:t>fakta</a:t>
            </a:r>
            <a:r>
              <a:rPr lang="en-US" sz="2000" dirty="0"/>
              <a:t> </a:t>
            </a:r>
            <a:r>
              <a:rPr lang="en-US" sz="2000" dirty="0" err="1"/>
              <a:t>bahwa</a:t>
            </a:r>
            <a:r>
              <a:rPr lang="en-US" sz="2000" dirty="0"/>
              <a:t> </a:t>
            </a:r>
            <a:r>
              <a:rPr lang="en-US" sz="2000" dirty="0" err="1"/>
              <a:t>sarana</a:t>
            </a:r>
            <a:r>
              <a:rPr lang="en-US" sz="2000" dirty="0"/>
              <a:t> dan </a:t>
            </a:r>
            <a:r>
              <a:rPr lang="en-US" sz="2000" dirty="0" err="1"/>
              <a:t>prasarana</a:t>
            </a:r>
            <a:r>
              <a:rPr lang="en-US" sz="2000" dirty="0"/>
              <a:t> </a:t>
            </a:r>
            <a:r>
              <a:rPr lang="en-US" sz="2000" dirty="0" err="1"/>
              <a:t>dalam</a:t>
            </a:r>
            <a:r>
              <a:rPr lang="en-US" sz="2000" dirty="0"/>
              <a:t> </a:t>
            </a:r>
            <a:r>
              <a:rPr lang="en-US" sz="2000" dirty="0" err="1"/>
              <a:t>kondisi</a:t>
            </a:r>
            <a:r>
              <a:rPr lang="en-US" sz="2000" dirty="0"/>
              <a:t> </a:t>
            </a:r>
            <a:r>
              <a:rPr lang="en-US" sz="2000" dirty="0" err="1"/>
              <a:t>terawat</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116941" y="2687807"/>
            <a:ext cx="6420678" cy="267765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b="1" dirty="0" err="1"/>
              <a:t>melaksanakan</a:t>
            </a:r>
            <a:r>
              <a:rPr lang="en-US" b="1" dirty="0"/>
              <a:t>  </a:t>
            </a:r>
            <a:r>
              <a:rPr lang="en-US" b="1" dirty="0" err="1"/>
              <a:t>prosedur</a:t>
            </a:r>
            <a:r>
              <a:rPr lang="en-US" b="1" dirty="0"/>
              <a:t>  </a:t>
            </a:r>
            <a:r>
              <a:rPr lang="en-US" b="1" dirty="0" err="1"/>
              <a:t>keselamatan</a:t>
            </a:r>
            <a:r>
              <a:rPr lang="en-US" b="1" dirty="0"/>
              <a:t> murid  </a:t>
            </a:r>
            <a:r>
              <a:rPr lang="en-US" b="1" dirty="0" err="1"/>
              <a:t>melalui</a:t>
            </a:r>
            <a:r>
              <a:rPr lang="en-US" b="1" dirty="0"/>
              <a:t> </a:t>
            </a:r>
            <a:r>
              <a:rPr lang="en-US" b="1" dirty="0" err="1"/>
              <a:t>pengawasan</a:t>
            </a:r>
            <a:r>
              <a:rPr lang="en-US" b="1" dirty="0"/>
              <a:t> dan  </a:t>
            </a:r>
            <a:r>
              <a:rPr lang="en-US" b="1" dirty="0" err="1"/>
              <a:t>pemeliharaan</a:t>
            </a:r>
            <a:r>
              <a:rPr lang="en-US" b="1" dirty="0"/>
              <a:t>  </a:t>
            </a:r>
            <a:r>
              <a:rPr lang="en-US" b="1" dirty="0" err="1"/>
              <a:t>terhadap</a:t>
            </a:r>
            <a:r>
              <a:rPr lang="en-US" b="1" dirty="0"/>
              <a:t> </a:t>
            </a:r>
            <a:r>
              <a:rPr lang="en-US" b="1" dirty="0" err="1"/>
              <a:t>sarana</a:t>
            </a:r>
            <a:r>
              <a:rPr lang="en-US" b="1" dirty="0"/>
              <a:t>  dan   </a:t>
            </a:r>
            <a:r>
              <a:rPr lang="en-US" b="1" dirty="0" err="1"/>
              <a:t>prasarana</a:t>
            </a:r>
            <a:r>
              <a:rPr lang="en-US" b="1" dirty="0"/>
              <a:t>.  </a:t>
            </a:r>
            <a:r>
              <a:rPr lang="en-US" dirty="0" err="1"/>
              <a:t>Sekolah</a:t>
            </a:r>
            <a:r>
              <a:rPr lang="en-US" dirty="0"/>
              <a:t>  yang  </a:t>
            </a:r>
            <a:r>
              <a:rPr lang="en-US" dirty="0" err="1"/>
              <a:t>menerapkan</a:t>
            </a:r>
            <a:r>
              <a:rPr lang="en-US" dirty="0"/>
              <a:t>  </a:t>
            </a:r>
            <a:r>
              <a:rPr lang="en-US" dirty="0" err="1"/>
              <a:t>ini</a:t>
            </a:r>
            <a:r>
              <a:rPr lang="en-US" dirty="0"/>
              <a:t>  </a:t>
            </a:r>
            <a:r>
              <a:rPr lang="en-US" dirty="0" err="1"/>
              <a:t>akan</a:t>
            </a:r>
            <a:r>
              <a:rPr lang="en-US" dirty="0"/>
              <a:t>  </a:t>
            </a:r>
            <a:r>
              <a:rPr lang="en-US" dirty="0" err="1"/>
              <a:t>memiliki</a:t>
            </a:r>
            <a:r>
              <a:rPr lang="en-US" dirty="0"/>
              <a:t>  </a:t>
            </a:r>
            <a:r>
              <a:rPr lang="en-US" dirty="0" err="1"/>
              <a:t>jadwal</a:t>
            </a:r>
            <a:r>
              <a:rPr lang="en-US" dirty="0"/>
              <a:t>  </a:t>
            </a:r>
            <a:r>
              <a:rPr lang="en-US" dirty="0" err="1"/>
              <a:t>pemeriksaan</a:t>
            </a:r>
            <a:r>
              <a:rPr lang="en-US" dirty="0"/>
              <a:t>  dan </a:t>
            </a:r>
            <a:r>
              <a:rPr lang="en-US" dirty="0" err="1"/>
              <a:t>melakukan</a:t>
            </a:r>
            <a:r>
              <a:rPr lang="en-US" dirty="0"/>
              <a:t> </a:t>
            </a:r>
            <a:r>
              <a:rPr lang="en-US" dirty="0" err="1"/>
              <a:t>tindakan</a:t>
            </a:r>
            <a:r>
              <a:rPr lang="en-US" dirty="0"/>
              <a:t> </a:t>
            </a:r>
            <a:r>
              <a:rPr lang="en-US" dirty="0" err="1"/>
              <a:t>pemeliharaan</a:t>
            </a:r>
            <a:r>
              <a:rPr lang="en-US" dirty="0"/>
              <a:t> </a:t>
            </a:r>
            <a:r>
              <a:rPr lang="en-US" dirty="0" err="1"/>
              <a:t>secara</a:t>
            </a:r>
            <a:r>
              <a:rPr lang="en-US" dirty="0"/>
              <a:t> </a:t>
            </a:r>
            <a:r>
              <a:rPr lang="en-US" dirty="0" err="1"/>
              <a:t>berkala</a:t>
            </a:r>
            <a:r>
              <a:rPr lang="en-US" dirty="0"/>
              <a:t>. </a:t>
            </a:r>
            <a:r>
              <a:rPr lang="en-US" dirty="0" err="1"/>
              <a:t>Tujuannya</a:t>
            </a:r>
            <a:r>
              <a:rPr lang="en-US" dirty="0"/>
              <a:t> </a:t>
            </a:r>
            <a:r>
              <a:rPr lang="en-US" dirty="0" err="1"/>
              <a:t>adalah</a:t>
            </a:r>
            <a:r>
              <a:rPr lang="en-US" dirty="0"/>
              <a:t> agar </a:t>
            </a:r>
            <a:r>
              <a:rPr lang="en-US" dirty="0" err="1"/>
              <a:t>kondisi</a:t>
            </a:r>
            <a:r>
              <a:rPr lang="en-US" dirty="0"/>
              <a:t> </a:t>
            </a:r>
            <a:r>
              <a:rPr lang="en-US" dirty="0" err="1"/>
              <a:t>bangunan</a:t>
            </a:r>
            <a:r>
              <a:rPr lang="en-US" dirty="0"/>
              <a:t> </a:t>
            </a:r>
            <a:r>
              <a:rPr lang="en-US" dirty="0" err="1"/>
              <a:t>tidak</a:t>
            </a:r>
            <a:r>
              <a:rPr lang="en-US" dirty="0"/>
              <a:t> </a:t>
            </a:r>
            <a:r>
              <a:rPr lang="en-US" dirty="0" err="1"/>
              <a:t>membahayakan</a:t>
            </a:r>
            <a:r>
              <a:rPr lang="en-US" dirty="0"/>
              <a:t> </a:t>
            </a:r>
            <a:r>
              <a:rPr lang="en-US" dirty="0" err="1"/>
              <a:t>warga</a:t>
            </a:r>
            <a:r>
              <a:rPr lang="en-US" dirty="0"/>
              <a:t> </a:t>
            </a:r>
            <a:r>
              <a:rPr lang="en-US" dirty="0" err="1"/>
              <a:t>saat</a:t>
            </a:r>
            <a:r>
              <a:rPr lang="en-US" dirty="0"/>
              <a:t>  </a:t>
            </a:r>
            <a:r>
              <a:rPr lang="en-US" dirty="0" err="1"/>
              <a:t>sedang</a:t>
            </a:r>
            <a:r>
              <a:rPr lang="en-US" dirty="0"/>
              <a:t>  </a:t>
            </a:r>
            <a:r>
              <a:rPr lang="en-US" dirty="0" err="1"/>
              <a:t>berkegiatan</a:t>
            </a:r>
            <a:r>
              <a:rPr lang="en-US" dirty="0"/>
              <a:t>.  Yang  </a:t>
            </a:r>
            <a:r>
              <a:rPr lang="en-US" dirty="0" err="1"/>
              <a:t>perlu</a:t>
            </a:r>
            <a:r>
              <a:rPr lang="en-US" dirty="0"/>
              <a:t>  </a:t>
            </a:r>
            <a:r>
              <a:rPr lang="en-US" dirty="0" err="1"/>
              <a:t>dicek</a:t>
            </a:r>
            <a:r>
              <a:rPr lang="en-US" dirty="0"/>
              <a:t>  juga  </a:t>
            </a:r>
            <a:r>
              <a:rPr lang="en-US" dirty="0" err="1"/>
              <a:t>tidak</a:t>
            </a:r>
            <a:r>
              <a:rPr lang="en-US" dirty="0"/>
              <a:t>  </a:t>
            </a:r>
            <a:r>
              <a:rPr lang="en-US" dirty="0" err="1"/>
              <a:t>hanya</a:t>
            </a:r>
            <a:r>
              <a:rPr lang="en-US" dirty="0"/>
              <a:t> </a:t>
            </a:r>
            <a:r>
              <a:rPr lang="en-US" dirty="0" err="1"/>
              <a:t>bangunan</a:t>
            </a:r>
            <a:r>
              <a:rPr lang="en-US" dirty="0"/>
              <a:t>, </a:t>
            </a:r>
            <a:r>
              <a:rPr lang="en-US" dirty="0" err="1"/>
              <a:t>namun</a:t>
            </a:r>
            <a:r>
              <a:rPr lang="en-US" dirty="0"/>
              <a:t> juga </a:t>
            </a:r>
            <a:r>
              <a:rPr lang="en-US" dirty="0" err="1"/>
              <a:t>berbagai</a:t>
            </a:r>
            <a:r>
              <a:rPr lang="en-US" dirty="0"/>
              <a:t> </a:t>
            </a:r>
            <a:r>
              <a:rPr lang="en-US" dirty="0" err="1"/>
              <a:t>sarana</a:t>
            </a:r>
            <a:r>
              <a:rPr lang="en-US" dirty="0"/>
              <a:t> </a:t>
            </a:r>
            <a:r>
              <a:rPr lang="en-US" dirty="0" err="1"/>
              <a:t>prasarana</a:t>
            </a:r>
            <a:endParaRPr lang="en-US" dirty="0"/>
          </a:p>
          <a:p>
            <a:pPr lvl="0"/>
            <a:endParaRPr lang="en-US" dirty="0"/>
          </a:p>
        </p:txBody>
      </p:sp>
      <p:sp>
        <p:nvSpPr>
          <p:cNvPr id="11" name="Rectangle 10">
            <a:extLst>
              <a:ext uri="{FF2B5EF4-FFF2-40B4-BE49-F238E27FC236}">
                <a16:creationId xmlns:a16="http://schemas.microsoft.com/office/drawing/2014/main" id="{39CBB796-87DE-32AE-272F-26972EC5A7FF}"/>
              </a:ext>
            </a:extLst>
          </p:cNvPr>
          <p:cNvSpPr/>
          <p:nvPr/>
        </p:nvSpPr>
        <p:spPr>
          <a:xfrm>
            <a:off x="270679" y="1449841"/>
            <a:ext cx="6520029" cy="707886"/>
          </a:xfrm>
          <a:prstGeom prst="rect">
            <a:avLst/>
          </a:prstGeom>
        </p:spPr>
        <p:txBody>
          <a:bodyPr wrap="square">
            <a:spAutoFit/>
          </a:bodyPr>
          <a:lstStyle/>
          <a:p>
            <a:r>
              <a:rPr lang="en-US" dirty="0">
                <a:solidFill>
                  <a:schemeClr val="bg1"/>
                </a:solidFill>
              </a:rPr>
              <a:t>13.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keselamatan</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a:t>
            </a:r>
            <a:r>
              <a:rPr lang="en-US" sz="2000" b="1" dirty="0" err="1">
                <a:solidFill>
                  <a:schemeClr val="bg1"/>
                </a:solidFill>
              </a:rPr>
              <a:t>pendidik</a:t>
            </a:r>
            <a:r>
              <a:rPr lang="en-US" sz="2000" b="1" dirty="0">
                <a:solidFill>
                  <a:schemeClr val="bg1"/>
                </a:solidFill>
              </a:rPr>
              <a:t>, dan </a:t>
            </a:r>
            <a:r>
              <a:rPr lang="en-US" sz="2000" b="1" dirty="0" err="1">
                <a:solidFill>
                  <a:schemeClr val="bg1"/>
                </a:solidFill>
              </a:rPr>
              <a:t>tenaga</a:t>
            </a:r>
            <a:r>
              <a:rPr lang="en-US" sz="2000" b="1" dirty="0">
                <a:solidFill>
                  <a:schemeClr val="bg1"/>
                </a:solidFill>
              </a:rPr>
              <a:t> </a:t>
            </a:r>
            <a:r>
              <a:rPr lang="en-US" sz="2000" b="1" dirty="0" err="1">
                <a:solidFill>
                  <a:schemeClr val="bg1"/>
                </a:solidFill>
              </a:rPr>
              <a:t>kependidikan</a:t>
            </a:r>
            <a:r>
              <a:rPr lang="en-US" dirty="0"/>
              <a:t>.</a:t>
            </a:r>
            <a:endParaRPr lang="id-ID" sz="1600" b="1" dirty="0">
              <a:solidFill>
                <a:schemeClr val="bg1"/>
              </a:solidFill>
              <a:latin typeface="Arial" pitchFamily="34" charset="0"/>
              <a:cs typeface="Arial" pitchFamily="34" charset="0"/>
            </a:endParaRPr>
          </a:p>
        </p:txBody>
      </p:sp>
      <p:sp>
        <p:nvSpPr>
          <p:cNvPr id="4" name="Rectangle 3">
            <a:extLst>
              <a:ext uri="{FF2B5EF4-FFF2-40B4-BE49-F238E27FC236}">
                <a16:creationId xmlns:a16="http://schemas.microsoft.com/office/drawing/2014/main" id="{B1E711B1-46AE-A544-6186-D581DE6A3E40}"/>
              </a:ext>
            </a:extLst>
          </p:cNvPr>
          <p:cNvSpPr/>
          <p:nvPr/>
        </p:nvSpPr>
        <p:spPr>
          <a:xfrm>
            <a:off x="90037" y="5704838"/>
            <a:ext cx="6330641" cy="70788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a:solidFill>
                  <a:schemeClr val="tx1"/>
                </a:solidFill>
              </a:rPr>
              <a:t>SOP </a:t>
            </a:r>
            <a:r>
              <a:rPr lang="en-US" sz="2000" dirty="0" err="1">
                <a:solidFill>
                  <a:schemeClr val="tx1"/>
                </a:solidFill>
              </a:rPr>
              <a:t>pengelolaan</a:t>
            </a:r>
            <a:r>
              <a:rPr lang="en-US" sz="2000" dirty="0">
                <a:solidFill>
                  <a:schemeClr val="tx1"/>
                </a:solidFill>
              </a:rPr>
              <a:t> </a:t>
            </a:r>
            <a:r>
              <a:rPr lang="en-US" sz="2000" dirty="0" err="1">
                <a:solidFill>
                  <a:schemeClr val="tx1"/>
                </a:solidFill>
              </a:rPr>
              <a:t>sarpras</a:t>
            </a:r>
            <a:r>
              <a:rPr lang="en-US" sz="2000" dirty="0">
                <a:solidFill>
                  <a:schemeClr val="tx1"/>
                </a:solidFill>
              </a:rPr>
              <a:t>, </a:t>
            </a:r>
            <a:r>
              <a:rPr lang="en-US" sz="2000" dirty="0" err="1">
                <a:solidFill>
                  <a:schemeClr val="tx1"/>
                </a:solidFill>
              </a:rPr>
              <a:t>ceklis</a:t>
            </a:r>
            <a:r>
              <a:rPr lang="en-US" sz="2000" dirty="0">
                <a:solidFill>
                  <a:schemeClr val="tx1"/>
                </a:solidFill>
              </a:rPr>
              <a:t>/ </a:t>
            </a:r>
            <a:r>
              <a:rPr lang="en-US" sz="2000" dirty="0" err="1">
                <a:solidFill>
                  <a:schemeClr val="tx1"/>
                </a:solidFill>
              </a:rPr>
              <a:t>buku</a:t>
            </a:r>
            <a:r>
              <a:rPr lang="en-US" sz="2000" dirty="0">
                <a:solidFill>
                  <a:schemeClr val="tx1"/>
                </a:solidFill>
              </a:rPr>
              <a:t> </a:t>
            </a:r>
            <a:r>
              <a:rPr lang="en-US" sz="2000" dirty="0" err="1">
                <a:solidFill>
                  <a:schemeClr val="tx1"/>
                </a:solidFill>
              </a:rPr>
              <a:t>pemeliharaan</a:t>
            </a:r>
            <a:r>
              <a:rPr lang="en-US" sz="2000" dirty="0">
                <a:solidFill>
                  <a:schemeClr val="tx1"/>
                </a:solidFill>
              </a:rPr>
              <a:t> </a:t>
            </a:r>
            <a:r>
              <a:rPr lang="en-US" sz="2000" dirty="0" err="1">
                <a:solidFill>
                  <a:schemeClr val="tx1"/>
                </a:solidFill>
              </a:rPr>
              <a:t>sarpras</a:t>
            </a:r>
            <a:endParaRPr lang="en-US" sz="2000" dirty="0">
              <a:solidFill>
                <a:schemeClr val="tx1"/>
              </a:solidFill>
            </a:endParaRPr>
          </a:p>
        </p:txBody>
      </p:sp>
    </p:spTree>
    <p:extLst>
      <p:ext uri="{BB962C8B-B14F-4D97-AF65-F5344CB8AC3E}">
        <p14:creationId xmlns:p14="http://schemas.microsoft.com/office/powerpoint/2010/main" val="4196599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25034" y="121295"/>
            <a:ext cx="10058400"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5008379" y="1553479"/>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390816"/>
            <a:ext cx="5046133" cy="923330"/>
          </a:xfrm>
          <a:prstGeom prst="rect">
            <a:avLst/>
          </a:prstGeom>
        </p:spPr>
        <p:txBody>
          <a:bodyPr wrap="square">
            <a:spAutoFit/>
          </a:bodyPr>
          <a:lstStyle/>
          <a:p>
            <a:r>
              <a:rPr lang="en-US" b="1" dirty="0">
                <a:solidFill>
                  <a:schemeClr val="bg1"/>
                </a:solidFill>
              </a:rPr>
              <a:t>13.3. </a:t>
            </a:r>
            <a:r>
              <a:rPr lang="en-US" b="1" dirty="0" err="1">
                <a:solidFill>
                  <a:schemeClr val="bg1"/>
                </a:solidFill>
              </a:rPr>
              <a:t>Melaksanakan</a:t>
            </a:r>
            <a:r>
              <a:rPr lang="en-US" b="1" dirty="0">
                <a:solidFill>
                  <a:schemeClr val="bg1"/>
                </a:solidFill>
              </a:rPr>
              <a:t> </a:t>
            </a:r>
            <a:r>
              <a:rPr lang="en-US" b="1" dirty="0" err="1">
                <a:solidFill>
                  <a:schemeClr val="bg1"/>
                </a:solidFill>
              </a:rPr>
              <a:t>prosedur</a:t>
            </a:r>
            <a:r>
              <a:rPr lang="en-US" b="1" dirty="0">
                <a:solidFill>
                  <a:schemeClr val="bg1"/>
                </a:solidFill>
              </a:rPr>
              <a:t> dan </a:t>
            </a:r>
            <a:r>
              <a:rPr lang="en-US" b="1" dirty="0" err="1">
                <a:solidFill>
                  <a:schemeClr val="bg1"/>
                </a:solidFill>
              </a:rPr>
              <a:t>perlengkapan</a:t>
            </a:r>
            <a:r>
              <a:rPr lang="en-US" b="1" dirty="0">
                <a:solidFill>
                  <a:schemeClr val="bg1"/>
                </a:solidFill>
              </a:rPr>
              <a:t> </a:t>
            </a:r>
            <a:r>
              <a:rPr lang="en-US" b="1" dirty="0" err="1">
                <a:solidFill>
                  <a:schemeClr val="bg1"/>
                </a:solidFill>
              </a:rPr>
              <a:t>Pertolongan</a:t>
            </a:r>
            <a:r>
              <a:rPr lang="en-US" b="1" dirty="0">
                <a:solidFill>
                  <a:schemeClr val="bg1"/>
                </a:solidFill>
              </a:rPr>
              <a:t> </a:t>
            </a:r>
            <a:r>
              <a:rPr lang="en-US" b="1" dirty="0" err="1">
                <a:solidFill>
                  <a:schemeClr val="bg1"/>
                </a:solidFill>
              </a:rPr>
              <a:t>Pertama</a:t>
            </a:r>
            <a:r>
              <a:rPr lang="en-US" b="1" dirty="0">
                <a:solidFill>
                  <a:schemeClr val="bg1"/>
                </a:solidFill>
              </a:rPr>
              <a:t> pada </a:t>
            </a:r>
            <a:r>
              <a:rPr lang="en-US" b="1" dirty="0" err="1">
                <a:solidFill>
                  <a:schemeClr val="bg1"/>
                </a:solidFill>
              </a:rPr>
              <a:t>Kecelakaan</a:t>
            </a:r>
            <a:r>
              <a:rPr lang="en-US" b="1" dirty="0">
                <a:solidFill>
                  <a:schemeClr val="bg1"/>
                </a:solidFill>
              </a:rPr>
              <a:t> (P3K).</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5088835" y="5157683"/>
            <a:ext cx="6849165" cy="163121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Wingdings" panose="05000000000000000000" pitchFamily="2" charset="2"/>
              <a:buChar char="§"/>
            </a:pPr>
            <a:r>
              <a:rPr lang="en-US" sz="2000" dirty="0">
                <a:solidFill>
                  <a:schemeClr val="tx1"/>
                </a:solidFill>
              </a:rPr>
              <a:t>SK </a:t>
            </a:r>
            <a:r>
              <a:rPr lang="en-US" sz="2000" dirty="0" err="1">
                <a:solidFill>
                  <a:schemeClr val="tx1"/>
                </a:solidFill>
              </a:rPr>
              <a:t>tim</a:t>
            </a:r>
            <a:r>
              <a:rPr lang="en-US" sz="2000" dirty="0">
                <a:solidFill>
                  <a:schemeClr val="tx1"/>
                </a:solidFill>
              </a:rPr>
              <a:t> P3K dan program </a:t>
            </a:r>
            <a:r>
              <a:rPr lang="en-US" sz="2000" dirty="0" err="1">
                <a:solidFill>
                  <a:schemeClr val="tx1"/>
                </a:solidFill>
              </a:rPr>
              <a:t>kerja</a:t>
            </a:r>
            <a:endParaRPr lang="en-US" sz="2000" dirty="0">
              <a:solidFill>
                <a:schemeClr val="tx1"/>
              </a:solidFill>
            </a:endParaRPr>
          </a:p>
          <a:p>
            <a:pPr marL="396875" lvl="1" indent="-342900">
              <a:buFont typeface="Wingdings" panose="05000000000000000000" pitchFamily="2" charset="2"/>
              <a:buChar char="§"/>
            </a:pPr>
            <a:r>
              <a:rPr lang="en-US" sz="2000" dirty="0">
                <a:solidFill>
                  <a:schemeClr val="tx1"/>
                </a:solidFill>
              </a:rPr>
              <a:t>SOP </a:t>
            </a:r>
            <a:r>
              <a:rPr lang="en-US" sz="2000" dirty="0" err="1">
                <a:solidFill>
                  <a:schemeClr val="tx1"/>
                </a:solidFill>
              </a:rPr>
              <a:t>Pertolongan</a:t>
            </a:r>
            <a:r>
              <a:rPr lang="en-US" sz="2000" dirty="0">
                <a:solidFill>
                  <a:schemeClr val="tx1"/>
                </a:solidFill>
              </a:rPr>
              <a:t> </a:t>
            </a:r>
            <a:r>
              <a:rPr lang="en-US" sz="2000" dirty="0" err="1">
                <a:solidFill>
                  <a:schemeClr val="tx1"/>
                </a:solidFill>
              </a:rPr>
              <a:t>Pertama</a:t>
            </a:r>
            <a:r>
              <a:rPr lang="en-US" sz="2000" dirty="0">
                <a:solidFill>
                  <a:schemeClr val="tx1"/>
                </a:solidFill>
              </a:rPr>
              <a:t> Pada </a:t>
            </a:r>
            <a:r>
              <a:rPr lang="en-US" sz="2000" dirty="0" err="1">
                <a:solidFill>
                  <a:schemeClr val="tx1"/>
                </a:solidFill>
              </a:rPr>
              <a:t>Kecelakaan</a:t>
            </a:r>
            <a:endParaRPr lang="en-US" sz="2000" dirty="0">
              <a:solidFill>
                <a:schemeClr val="tx1"/>
              </a:solidFill>
            </a:endParaRPr>
          </a:p>
          <a:p>
            <a:pPr marL="396875" lvl="1" indent="-342900">
              <a:buFont typeface="Wingdings" panose="05000000000000000000" pitchFamily="2" charset="2"/>
              <a:buChar char="§"/>
            </a:pP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P3K</a:t>
            </a:r>
          </a:p>
          <a:p>
            <a:pPr marL="396875" lvl="1" indent="-342900">
              <a:buFont typeface="Wingdings" panose="05000000000000000000" pitchFamily="2" charset="2"/>
              <a:buChar char="§"/>
            </a:pPr>
            <a:r>
              <a:rPr lang="en-US" sz="2000" dirty="0">
                <a:solidFill>
                  <a:schemeClr val="tx1"/>
                </a:solidFill>
              </a:rPr>
              <a:t>MUO </a:t>
            </a:r>
            <a:r>
              <a:rPr lang="en-US" sz="2000" dirty="0" err="1">
                <a:solidFill>
                  <a:schemeClr val="tx1"/>
                </a:solidFill>
              </a:rPr>
              <a:t>dengan</a:t>
            </a:r>
            <a:r>
              <a:rPr lang="en-US" sz="2000" dirty="0">
                <a:solidFill>
                  <a:schemeClr val="tx1"/>
                </a:solidFill>
              </a:rPr>
              <a:t> </a:t>
            </a:r>
            <a:r>
              <a:rPr lang="en-US" sz="2000" dirty="0" err="1">
                <a:solidFill>
                  <a:schemeClr val="tx1"/>
                </a:solidFill>
              </a:rPr>
              <a:t>Dinkes</a:t>
            </a:r>
            <a:r>
              <a:rPr lang="en-US" sz="2000" dirty="0">
                <a:solidFill>
                  <a:schemeClr val="tx1"/>
                </a:solidFill>
              </a:rPr>
              <a:t>/ </a:t>
            </a:r>
            <a:r>
              <a:rPr lang="en-US" sz="2000" dirty="0" err="1">
                <a:solidFill>
                  <a:schemeClr val="tx1"/>
                </a:solidFill>
              </a:rPr>
              <a:t>Puskesmas</a:t>
            </a:r>
            <a:r>
              <a:rPr lang="en-US" sz="2000" dirty="0">
                <a:solidFill>
                  <a:schemeClr val="tx1"/>
                </a:solidFill>
              </a:rPr>
              <a:t> </a:t>
            </a:r>
            <a:r>
              <a:rPr lang="en-US" sz="2000" dirty="0" err="1">
                <a:solidFill>
                  <a:schemeClr val="tx1"/>
                </a:solidFill>
              </a:rPr>
              <a:t>setempat</a:t>
            </a:r>
            <a:endParaRPr lang="en-US" sz="2000" dirty="0">
              <a:solidFill>
                <a:schemeClr val="tx1"/>
              </a:solidFill>
            </a:endParaRPr>
          </a:p>
        </p:txBody>
      </p:sp>
      <p:sp>
        <p:nvSpPr>
          <p:cNvPr id="17" name="Rectangle 16"/>
          <p:cNvSpPr/>
          <p:nvPr/>
        </p:nvSpPr>
        <p:spPr>
          <a:xfrm>
            <a:off x="5088834" y="2674889"/>
            <a:ext cx="6849165" cy="2462213"/>
          </a:xfrm>
          <a:prstGeom prst="rect">
            <a:avLst/>
          </a:prstGeom>
          <a:solidFill>
            <a:schemeClr val="accent6">
              <a:lumMod val="40000"/>
              <a:lumOff val="60000"/>
            </a:schemeClr>
          </a:solidFill>
        </p:spPr>
        <p:txBody>
          <a:bodyPr wrap="square">
            <a:spAutoFit/>
          </a:bodyPr>
          <a:lstStyle/>
          <a:p>
            <a:pPr marL="342900" lvl="0" indent="-34290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diperoleh</a:t>
            </a:r>
            <a:r>
              <a:rPr lang="en-US" dirty="0"/>
              <a:t> </a:t>
            </a:r>
            <a:r>
              <a:rPr lang="en-US" dirty="0" err="1"/>
              <a:t>bukti</a:t>
            </a:r>
            <a:r>
              <a:rPr lang="en-US" dirty="0"/>
              <a:t> </a:t>
            </a:r>
            <a:r>
              <a:rPr lang="en-US" dirty="0" err="1"/>
              <a:t>adanya</a:t>
            </a:r>
            <a:r>
              <a:rPr lang="en-US" dirty="0"/>
              <a:t> </a:t>
            </a:r>
            <a:r>
              <a:rPr lang="en-US" dirty="0" err="1"/>
              <a:t>terdapat</a:t>
            </a:r>
            <a:r>
              <a:rPr lang="en-US" dirty="0"/>
              <a:t> </a:t>
            </a:r>
            <a:r>
              <a:rPr lang="en-US" dirty="0" err="1"/>
              <a:t>dokumen</a:t>
            </a:r>
            <a:r>
              <a:rPr lang="en-US" dirty="0"/>
              <a:t> yang </a:t>
            </a:r>
            <a:r>
              <a:rPr lang="en-US" dirty="0" err="1"/>
              <a:t>menunjukkan</a:t>
            </a:r>
            <a:r>
              <a:rPr lang="en-US" dirty="0"/>
              <a:t> </a:t>
            </a:r>
            <a:r>
              <a:rPr lang="en-US" dirty="0" err="1"/>
              <a:t>pengadaan</a:t>
            </a:r>
            <a:r>
              <a:rPr lang="en-US" dirty="0"/>
              <a:t> </a:t>
            </a:r>
            <a:r>
              <a:rPr lang="en-US" dirty="0" err="1"/>
              <a:t>pelatihan</a:t>
            </a:r>
            <a:r>
              <a:rPr lang="en-US" dirty="0"/>
              <a:t> P3K </a:t>
            </a:r>
            <a:r>
              <a:rPr lang="en-US" dirty="0" err="1"/>
              <a:t>untuk</a:t>
            </a:r>
            <a:r>
              <a:rPr lang="en-US" dirty="0"/>
              <a:t> guru dan </a:t>
            </a:r>
            <a:r>
              <a:rPr lang="en-US" dirty="0" err="1"/>
              <a:t>tenaga</a:t>
            </a:r>
            <a:r>
              <a:rPr lang="en-US" dirty="0"/>
              <a:t> </a:t>
            </a:r>
            <a:r>
              <a:rPr lang="en-US" dirty="0" err="1"/>
              <a:t>kependidikan</a:t>
            </a:r>
            <a:r>
              <a:rPr lang="en-US" dirty="0"/>
              <a:t>.</a:t>
            </a:r>
          </a:p>
          <a:p>
            <a:pPr marL="342900" lvl="0" indent="-342900">
              <a:buFont typeface="Wingdings" panose="05000000000000000000" pitchFamily="2" charset="2"/>
              <a:buChar char="§"/>
            </a:pPr>
            <a:r>
              <a:rPr lang="en-US" sz="2000" b="1" dirty="0" err="1"/>
              <a:t>wawancara</a:t>
            </a:r>
            <a:r>
              <a:rPr lang="en-US" sz="2000" dirty="0"/>
              <a:t> </a:t>
            </a:r>
            <a:r>
              <a:rPr lang="en-US" sz="2000" dirty="0" err="1"/>
              <a:t>dengan</a:t>
            </a:r>
            <a:r>
              <a:rPr lang="en-US" sz="2000" dirty="0"/>
              <a:t> minimal 3 guru/ </a:t>
            </a:r>
            <a:r>
              <a:rPr lang="en-US" sz="2000" dirty="0" err="1"/>
              <a:t>tenaga</a:t>
            </a:r>
            <a:r>
              <a:rPr lang="en-US" sz="2000" dirty="0"/>
              <a:t> </a:t>
            </a:r>
            <a:r>
              <a:rPr lang="en-US" sz="2000" dirty="0" err="1"/>
              <a:t>kependidikan</a:t>
            </a:r>
            <a:r>
              <a:rPr lang="en-US" sz="2000" dirty="0"/>
              <a:t> </a:t>
            </a:r>
            <a:r>
              <a:rPr lang="en-US" sz="2000" dirty="0" err="1"/>
              <a:t>diperoleh</a:t>
            </a:r>
            <a:r>
              <a:rPr lang="en-US" sz="2000" dirty="0"/>
              <a:t> </a:t>
            </a:r>
            <a:r>
              <a:rPr lang="en-US" sz="2000" dirty="0" err="1"/>
              <a:t>informasi</a:t>
            </a:r>
            <a:r>
              <a:rPr lang="en-US" sz="2000" dirty="0"/>
              <a:t> </a:t>
            </a:r>
            <a:r>
              <a:rPr lang="en-US" sz="2000" dirty="0" err="1"/>
              <a:t>pengalaman</a:t>
            </a:r>
            <a:r>
              <a:rPr lang="en-US" sz="2000" dirty="0"/>
              <a:t> </a:t>
            </a:r>
            <a:r>
              <a:rPr lang="en-US" sz="2000" dirty="0" err="1"/>
              <a:t>mereka</a:t>
            </a:r>
            <a:r>
              <a:rPr lang="en-US" sz="2000" dirty="0"/>
              <a:t> </a:t>
            </a:r>
            <a:r>
              <a:rPr lang="en-US" sz="2000" dirty="0" err="1"/>
              <a:t>ketika</a:t>
            </a:r>
            <a:r>
              <a:rPr lang="en-US" sz="2000" dirty="0"/>
              <a:t> </a:t>
            </a:r>
            <a:r>
              <a:rPr lang="en-US" sz="2000" dirty="0" err="1"/>
              <a:t>melakukan</a:t>
            </a:r>
            <a:r>
              <a:rPr lang="en-US" sz="2000" dirty="0"/>
              <a:t> P3K di </a:t>
            </a:r>
            <a:r>
              <a:rPr lang="en-US" sz="2000" dirty="0" err="1"/>
              <a:t>sekolah</a:t>
            </a:r>
            <a:r>
              <a:rPr lang="en-US" sz="2000" dirty="0"/>
              <a:t>.</a:t>
            </a:r>
          </a:p>
          <a:p>
            <a:pPr marL="342900" lvl="0" indent="-342900">
              <a:buFont typeface="Arial" panose="020B0604020202020204" pitchFamily="34" charset="0"/>
              <a:buChar char="•"/>
            </a:pPr>
            <a:r>
              <a:rPr lang="en-US" sz="2000" b="1" dirty="0" err="1"/>
              <a:t>observasi</a:t>
            </a:r>
            <a:r>
              <a:rPr lang="en-US" sz="2000" dirty="0"/>
              <a:t> </a:t>
            </a:r>
            <a:r>
              <a:rPr lang="en-US" sz="2000" dirty="0" err="1"/>
              <a:t>diperoleh</a:t>
            </a:r>
            <a:r>
              <a:rPr lang="en-US" sz="2000" dirty="0"/>
              <a:t> </a:t>
            </a:r>
            <a:r>
              <a:rPr lang="en-US" sz="2000" dirty="0" err="1"/>
              <a:t>fakta</a:t>
            </a:r>
            <a:r>
              <a:rPr lang="en-US" sz="2000" dirty="0"/>
              <a:t> </a:t>
            </a:r>
            <a:r>
              <a:rPr lang="en-US" sz="2000" dirty="0" err="1"/>
              <a:t>adanya</a:t>
            </a:r>
            <a:r>
              <a:rPr lang="en-US" sz="2000" dirty="0"/>
              <a:t> </a:t>
            </a:r>
            <a:r>
              <a:rPr lang="en-US" sz="2000" dirty="0" err="1"/>
              <a:t>perlengkapan</a:t>
            </a:r>
            <a:r>
              <a:rPr lang="en-US" sz="2000" dirty="0"/>
              <a:t> P3K di </a:t>
            </a:r>
            <a:r>
              <a:rPr lang="en-US" sz="2000" dirty="0" err="1"/>
              <a:t>sekolah</a:t>
            </a:r>
            <a:endParaRPr lang="en-US" sz="2000" dirty="0"/>
          </a:p>
        </p:txBody>
      </p:sp>
      <p:sp>
        <p:nvSpPr>
          <p:cNvPr id="3" name="Rectangle 2">
            <a:extLst>
              <a:ext uri="{FF2B5EF4-FFF2-40B4-BE49-F238E27FC236}">
                <a16:creationId xmlns:a16="http://schemas.microsoft.com/office/drawing/2014/main" id="{E591C3A5-CB48-277D-5F9C-2E9F03316A29}"/>
              </a:ext>
            </a:extLst>
          </p:cNvPr>
          <p:cNvSpPr/>
          <p:nvPr/>
        </p:nvSpPr>
        <p:spPr>
          <a:xfrm>
            <a:off x="146573" y="2747581"/>
            <a:ext cx="4723601" cy="3785652"/>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b="1" dirty="0" err="1"/>
              <a:t>melaksanakan</a:t>
            </a:r>
            <a:r>
              <a:rPr lang="en-US" b="1" dirty="0"/>
              <a:t>  </a:t>
            </a:r>
            <a:r>
              <a:rPr lang="en-US" b="1" dirty="0" err="1"/>
              <a:t>prosedur</a:t>
            </a:r>
            <a:r>
              <a:rPr lang="en-US" b="1" dirty="0"/>
              <a:t>  dan  </a:t>
            </a:r>
            <a:r>
              <a:rPr lang="en-US" b="1" dirty="0" err="1"/>
              <a:t>perlengkapan</a:t>
            </a:r>
            <a:r>
              <a:rPr lang="en-US" b="1" dirty="0"/>
              <a:t> </a:t>
            </a:r>
            <a:r>
              <a:rPr lang="en-US" b="1" dirty="0" err="1"/>
              <a:t>Pertolongan</a:t>
            </a:r>
            <a:r>
              <a:rPr lang="en-US" b="1" dirty="0"/>
              <a:t> </a:t>
            </a:r>
            <a:r>
              <a:rPr lang="en-US" b="1" dirty="0" err="1"/>
              <a:t>Pertama</a:t>
            </a:r>
            <a:r>
              <a:rPr lang="en-US" b="1" dirty="0"/>
              <a:t> pada </a:t>
            </a:r>
            <a:r>
              <a:rPr lang="en-US" b="1" dirty="0" err="1"/>
              <a:t>Kecelakaan</a:t>
            </a:r>
            <a:r>
              <a:rPr lang="en-US" b="1" dirty="0"/>
              <a:t>   P3K . </a:t>
            </a:r>
            <a:r>
              <a:rPr lang="en-US" sz="2000" b="1" dirty="0"/>
              <a:t>Yang </a:t>
            </a:r>
            <a:r>
              <a:rPr lang="en-US" sz="2000" b="1" dirty="0" err="1"/>
              <a:t>ditinjau</a:t>
            </a:r>
            <a:r>
              <a:rPr lang="en-US" sz="2000" b="1" dirty="0"/>
              <a:t>  </a:t>
            </a:r>
            <a:r>
              <a:rPr lang="en-US" sz="2000" b="1" dirty="0" err="1"/>
              <a:t>bukanlah</a:t>
            </a:r>
            <a:r>
              <a:rPr lang="en-US" sz="2000" b="1" dirty="0"/>
              <a:t>  </a:t>
            </a:r>
            <a:r>
              <a:rPr lang="en-US" sz="2000" b="1" dirty="0" err="1"/>
              <a:t>apakah</a:t>
            </a:r>
            <a:r>
              <a:rPr lang="en-US" sz="2000" b="1" dirty="0"/>
              <a:t> </a:t>
            </a:r>
            <a:r>
              <a:rPr lang="en-US" sz="2000" b="1" dirty="0" err="1"/>
              <a:t>sekolah</a:t>
            </a:r>
            <a:r>
              <a:rPr lang="en-US" sz="2000" b="1" dirty="0"/>
              <a:t>  </a:t>
            </a:r>
            <a:r>
              <a:rPr lang="en-US" sz="2000" b="1" dirty="0" err="1"/>
              <a:t>memiliki</a:t>
            </a:r>
            <a:r>
              <a:rPr lang="en-US" sz="2000" b="1" dirty="0"/>
              <a:t>  </a:t>
            </a:r>
            <a:r>
              <a:rPr lang="en-US" sz="2000" b="1" dirty="0" err="1"/>
              <a:t>kotak</a:t>
            </a:r>
            <a:r>
              <a:rPr lang="en-US" sz="2000" b="1" dirty="0"/>
              <a:t>  P3K </a:t>
            </a:r>
            <a:r>
              <a:rPr lang="en-US" sz="2000" b="1" dirty="0" err="1"/>
              <a:t>atau</a:t>
            </a:r>
            <a:r>
              <a:rPr lang="en-US" sz="2000" b="1" dirty="0"/>
              <a:t>  </a:t>
            </a:r>
            <a:r>
              <a:rPr lang="en-US" sz="2000" b="1" dirty="0" err="1"/>
              <a:t>tidak</a:t>
            </a:r>
            <a:r>
              <a:rPr lang="en-US" sz="2000" b="1" dirty="0"/>
              <a:t>.  </a:t>
            </a:r>
            <a:r>
              <a:rPr lang="en-US" sz="2000" b="1" dirty="0" err="1"/>
              <a:t>Melainkan</a:t>
            </a:r>
            <a:r>
              <a:rPr lang="en-US" sz="2000" b="1" dirty="0"/>
              <a:t> </a:t>
            </a:r>
            <a:r>
              <a:rPr lang="en-US" sz="2000" b="1" dirty="0" err="1"/>
              <a:t>apakah</a:t>
            </a:r>
            <a:r>
              <a:rPr lang="en-US" sz="2000" b="1" dirty="0"/>
              <a:t> </a:t>
            </a:r>
            <a:r>
              <a:rPr lang="en-US" sz="2000" b="1" dirty="0" err="1"/>
              <a:t>pihak</a:t>
            </a:r>
            <a:r>
              <a:rPr lang="en-US" sz="2000" b="1" dirty="0"/>
              <a:t> yang </a:t>
            </a:r>
            <a:r>
              <a:rPr lang="en-US" sz="2000" b="1" dirty="0" err="1"/>
              <a:t>relevan</a:t>
            </a:r>
            <a:r>
              <a:rPr lang="en-US" sz="2000" b="1" dirty="0"/>
              <a:t> (</a:t>
            </a:r>
            <a:r>
              <a:rPr lang="en-US" sz="2000" b="1" dirty="0" err="1"/>
              <a:t>kepala</a:t>
            </a:r>
            <a:r>
              <a:rPr lang="en-US" sz="2000" b="1" dirty="0"/>
              <a:t> </a:t>
            </a:r>
            <a:r>
              <a:rPr lang="en-US" sz="2000" b="1" dirty="0" err="1"/>
              <a:t>satuan</a:t>
            </a:r>
            <a:r>
              <a:rPr lang="en-US" sz="2000" b="1" dirty="0"/>
              <a:t>, guru </a:t>
            </a:r>
            <a:r>
              <a:rPr lang="en-US" sz="2000" b="1" dirty="0" err="1"/>
              <a:t>atau</a:t>
            </a:r>
            <a:r>
              <a:rPr lang="en-US" sz="2000" b="1" dirty="0"/>
              <a:t> </a:t>
            </a:r>
            <a:r>
              <a:rPr lang="en-US" sz="2000" b="1" dirty="0" err="1"/>
              <a:t>tenaga</a:t>
            </a:r>
            <a:r>
              <a:rPr lang="en-US" sz="2000" b="1" dirty="0"/>
              <a:t> </a:t>
            </a:r>
            <a:r>
              <a:rPr lang="en-US" sz="2000" b="1" dirty="0" err="1"/>
              <a:t>kependidikan</a:t>
            </a:r>
            <a:r>
              <a:rPr lang="en-US" sz="2000" b="1" dirty="0"/>
              <a:t>) </a:t>
            </a:r>
            <a:r>
              <a:rPr lang="en-US" sz="2000" b="1" dirty="0" err="1"/>
              <a:t>mengetahui</a:t>
            </a:r>
            <a:r>
              <a:rPr lang="en-US" sz="2000" b="1" dirty="0"/>
              <a:t> </a:t>
            </a:r>
            <a:r>
              <a:rPr lang="en-US" sz="2000" b="1" dirty="0" err="1"/>
              <a:t>apa</a:t>
            </a:r>
            <a:r>
              <a:rPr lang="en-US" sz="2000" b="1" dirty="0"/>
              <a:t> yang </a:t>
            </a:r>
            <a:r>
              <a:rPr lang="en-US" sz="2000" b="1" dirty="0" err="1"/>
              <a:t>perlu</a:t>
            </a:r>
            <a:r>
              <a:rPr lang="en-US" sz="2000" b="1" dirty="0"/>
              <a:t> </a:t>
            </a:r>
            <a:r>
              <a:rPr lang="en-US" sz="2000" b="1" dirty="0" err="1"/>
              <a:t>mereka</a:t>
            </a:r>
            <a:r>
              <a:rPr lang="en-US" sz="2000" b="1" dirty="0"/>
              <a:t> </a:t>
            </a:r>
            <a:r>
              <a:rPr lang="en-US" sz="2000" b="1" dirty="0" err="1"/>
              <a:t>lakukan</a:t>
            </a:r>
            <a:r>
              <a:rPr lang="en-US" sz="2000" b="1" dirty="0"/>
              <a:t> di </a:t>
            </a:r>
            <a:r>
              <a:rPr lang="en-US" sz="2000" b="1" dirty="0" err="1"/>
              <a:t>kondisi</a:t>
            </a:r>
            <a:r>
              <a:rPr lang="en-US" sz="2000" b="1" dirty="0"/>
              <a:t> </a:t>
            </a:r>
            <a:r>
              <a:rPr lang="en-US" sz="2000" b="1" dirty="0" err="1"/>
              <a:t>darurat</a:t>
            </a:r>
            <a:r>
              <a:rPr lang="en-US" sz="2000" b="1" dirty="0"/>
              <a:t> </a:t>
            </a:r>
            <a:r>
              <a:rPr lang="en-US" sz="2000" b="1" dirty="0" err="1"/>
              <a:t>saat</a:t>
            </a:r>
            <a:r>
              <a:rPr lang="en-US" sz="2000" b="1" dirty="0"/>
              <a:t> </a:t>
            </a:r>
            <a:r>
              <a:rPr lang="en-US" sz="2000" b="1" dirty="0" err="1"/>
              <a:t>ada</a:t>
            </a:r>
            <a:r>
              <a:rPr lang="en-US" sz="2000" b="1" dirty="0"/>
              <a:t> </a:t>
            </a:r>
            <a:r>
              <a:rPr lang="en-US" sz="2000" b="1" dirty="0" err="1"/>
              <a:t>individu</a:t>
            </a:r>
            <a:r>
              <a:rPr lang="en-US" sz="2000" b="1" dirty="0"/>
              <a:t> yang </a:t>
            </a:r>
            <a:r>
              <a:rPr lang="en-US" sz="2000" b="1" dirty="0" err="1"/>
              <a:t>memerlukan</a:t>
            </a:r>
            <a:r>
              <a:rPr lang="en-US" sz="2000" b="1" dirty="0"/>
              <a:t> </a:t>
            </a:r>
            <a:r>
              <a:rPr lang="en-US" sz="2000" b="1" dirty="0" err="1"/>
              <a:t>pertolongan</a:t>
            </a:r>
            <a:r>
              <a:rPr lang="en-US" sz="2000" b="1" dirty="0"/>
              <a:t> </a:t>
            </a:r>
            <a:r>
              <a:rPr lang="en-US" sz="2000" b="1" dirty="0" err="1"/>
              <a:t>pertama</a:t>
            </a:r>
            <a:r>
              <a:rPr lang="en-US" sz="2000" b="1" dirty="0"/>
              <a:t>.</a:t>
            </a:r>
            <a:endParaRPr lang="en-US" dirty="0"/>
          </a:p>
        </p:txBody>
      </p:sp>
      <p:sp>
        <p:nvSpPr>
          <p:cNvPr id="9" name="Rectangle 8">
            <a:extLst>
              <a:ext uri="{FF2B5EF4-FFF2-40B4-BE49-F238E27FC236}">
                <a16:creationId xmlns:a16="http://schemas.microsoft.com/office/drawing/2014/main" id="{2CC11763-C6D6-2AEE-151D-117E3E3503B0}"/>
              </a:ext>
            </a:extLst>
          </p:cNvPr>
          <p:cNvSpPr/>
          <p:nvPr/>
        </p:nvSpPr>
        <p:spPr>
          <a:xfrm>
            <a:off x="270679" y="1449841"/>
            <a:ext cx="6520029" cy="707886"/>
          </a:xfrm>
          <a:prstGeom prst="rect">
            <a:avLst/>
          </a:prstGeom>
        </p:spPr>
        <p:txBody>
          <a:bodyPr wrap="square">
            <a:spAutoFit/>
          </a:bodyPr>
          <a:lstStyle/>
          <a:p>
            <a:r>
              <a:rPr lang="en-US" dirty="0">
                <a:solidFill>
                  <a:schemeClr val="bg1"/>
                </a:solidFill>
              </a:rPr>
              <a:t>13.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keselamatan</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a:t>
            </a:r>
            <a:r>
              <a:rPr lang="en-US" sz="2000" b="1" dirty="0" err="1">
                <a:solidFill>
                  <a:schemeClr val="bg1"/>
                </a:solidFill>
              </a:rPr>
              <a:t>pendidik</a:t>
            </a:r>
            <a:r>
              <a:rPr lang="en-US" sz="2000" b="1" dirty="0">
                <a:solidFill>
                  <a:schemeClr val="bg1"/>
                </a:solidFill>
              </a:rPr>
              <a:t>, dan </a:t>
            </a:r>
            <a:r>
              <a:rPr lang="en-US" sz="2000" b="1" dirty="0" err="1">
                <a:solidFill>
                  <a:schemeClr val="bg1"/>
                </a:solidFill>
              </a:rPr>
              <a:t>tenaga</a:t>
            </a:r>
            <a:r>
              <a:rPr lang="en-US" sz="2000" b="1" dirty="0">
                <a:solidFill>
                  <a:schemeClr val="bg1"/>
                </a:solidFill>
              </a:rPr>
              <a:t> </a:t>
            </a:r>
            <a:r>
              <a:rPr lang="en-US" sz="2000" b="1" dirty="0" err="1">
                <a:solidFill>
                  <a:schemeClr val="bg1"/>
                </a:solidFill>
              </a:rPr>
              <a:t>kependidikan</a:t>
            </a:r>
            <a:r>
              <a:rPr lang="en-US" dirty="0"/>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9821736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9581" y="46676"/>
            <a:ext cx="10334847"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390816"/>
            <a:ext cx="5046133" cy="923330"/>
          </a:xfrm>
          <a:prstGeom prst="rect">
            <a:avLst/>
          </a:prstGeom>
        </p:spPr>
        <p:txBody>
          <a:bodyPr wrap="square">
            <a:spAutoFit/>
          </a:bodyPr>
          <a:lstStyle/>
          <a:p>
            <a:r>
              <a:rPr lang="en-US" b="1" dirty="0">
                <a:solidFill>
                  <a:schemeClr val="bg1"/>
                </a:solidFill>
              </a:rPr>
              <a:t>13.4. </a:t>
            </a:r>
            <a:r>
              <a:rPr lang="en-US" b="1" dirty="0" err="1">
                <a:solidFill>
                  <a:schemeClr val="bg1"/>
                </a:solidFill>
              </a:rPr>
              <a:t>Melaksanakan</a:t>
            </a:r>
            <a:r>
              <a:rPr lang="en-US" b="1" dirty="0">
                <a:solidFill>
                  <a:schemeClr val="bg1"/>
                </a:solidFill>
              </a:rPr>
              <a:t> </a:t>
            </a:r>
            <a:r>
              <a:rPr lang="en-US" b="1" dirty="0" err="1">
                <a:solidFill>
                  <a:schemeClr val="bg1"/>
                </a:solidFill>
              </a:rPr>
              <a:t>prosedur</a:t>
            </a:r>
            <a:r>
              <a:rPr lang="en-US" b="1" dirty="0">
                <a:solidFill>
                  <a:schemeClr val="bg1"/>
                </a:solidFill>
              </a:rPr>
              <a:t> </a:t>
            </a:r>
            <a:r>
              <a:rPr lang="en-US" b="1" dirty="0" err="1">
                <a:solidFill>
                  <a:schemeClr val="bg1"/>
                </a:solidFill>
              </a:rPr>
              <a:t>simulasi</a:t>
            </a:r>
            <a:r>
              <a:rPr lang="en-US" b="1" dirty="0">
                <a:solidFill>
                  <a:schemeClr val="bg1"/>
                </a:solidFill>
              </a:rPr>
              <a:t> </a:t>
            </a:r>
            <a:r>
              <a:rPr lang="en-US" b="1" dirty="0" err="1">
                <a:solidFill>
                  <a:schemeClr val="bg1"/>
                </a:solidFill>
              </a:rPr>
              <a:t>evakuasi</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ragam</a:t>
            </a:r>
            <a:r>
              <a:rPr lang="en-US" b="1" dirty="0">
                <a:solidFill>
                  <a:schemeClr val="bg1"/>
                </a:solidFill>
              </a:rPr>
              <a:t> </a:t>
            </a:r>
            <a:r>
              <a:rPr lang="en-US" b="1" dirty="0" err="1">
                <a:solidFill>
                  <a:schemeClr val="bg1"/>
                </a:solidFill>
              </a:rPr>
              <a:t>potensi</a:t>
            </a:r>
            <a:r>
              <a:rPr lang="en-US" b="1" dirty="0">
                <a:solidFill>
                  <a:schemeClr val="bg1"/>
                </a:solidFill>
              </a:rPr>
              <a:t> </a:t>
            </a:r>
            <a:r>
              <a:rPr lang="en-US" b="1" dirty="0" err="1">
                <a:solidFill>
                  <a:schemeClr val="bg1"/>
                </a:solidFill>
              </a:rPr>
              <a:t>bencana</a:t>
            </a:r>
            <a:r>
              <a:rPr lang="en-US" b="1" dirty="0">
                <a:solidFill>
                  <a:schemeClr val="bg1"/>
                </a:solidFill>
              </a:rPr>
              <a:t> yang </a:t>
            </a:r>
            <a:r>
              <a:rPr lang="en-US" b="1" dirty="0" err="1">
                <a:solidFill>
                  <a:schemeClr val="bg1"/>
                </a:solidFill>
              </a:rPr>
              <a:t>relevan</a:t>
            </a:r>
            <a:r>
              <a:rPr lang="en-US" b="1" dirty="0">
                <a:solidFill>
                  <a:schemeClr val="bg1"/>
                </a:solidFill>
              </a:rPr>
              <a:t> </a:t>
            </a:r>
            <a:r>
              <a:rPr lang="en-US" b="1" dirty="0" err="1">
                <a:solidFill>
                  <a:schemeClr val="bg1"/>
                </a:solidFill>
              </a:rPr>
              <a:t>dengan</a:t>
            </a:r>
            <a:r>
              <a:rPr lang="en-US" b="1" dirty="0">
                <a:solidFill>
                  <a:schemeClr val="bg1"/>
                </a:solidFill>
              </a:rPr>
              <a:t> </a:t>
            </a:r>
            <a:r>
              <a:rPr lang="en-US" b="1" dirty="0" err="1">
                <a:solidFill>
                  <a:schemeClr val="bg1"/>
                </a:solidFill>
              </a:rPr>
              <a:t>kondisi</a:t>
            </a:r>
            <a:r>
              <a:rPr lang="en-US" b="1" dirty="0">
                <a:solidFill>
                  <a:schemeClr val="bg1"/>
                </a:solidFill>
              </a:rPr>
              <a:t> yang </a:t>
            </a:r>
            <a:r>
              <a:rPr lang="en-US" b="1" dirty="0" err="1">
                <a:solidFill>
                  <a:schemeClr val="bg1"/>
                </a:solidFill>
              </a:rPr>
              <a:t>ada</a:t>
            </a:r>
            <a:r>
              <a:rPr lang="en-US"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69139" y="5165459"/>
            <a:ext cx="6102452" cy="163121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96875" lvl="1" indent="-342900">
              <a:buFont typeface="Wingdings" panose="05000000000000000000" pitchFamily="2" charset="2"/>
              <a:buChar char="§"/>
            </a:pPr>
            <a:r>
              <a:rPr lang="en-US" sz="2000" dirty="0">
                <a:solidFill>
                  <a:schemeClr val="tx1"/>
                </a:solidFill>
              </a:rPr>
              <a:t>SOP </a:t>
            </a:r>
            <a:r>
              <a:rPr lang="en-US" sz="2000" dirty="0" err="1">
                <a:solidFill>
                  <a:schemeClr val="tx1"/>
                </a:solidFill>
              </a:rPr>
              <a:t>Mitigasi</a:t>
            </a:r>
            <a:r>
              <a:rPr lang="en-US" sz="2000" dirty="0">
                <a:solidFill>
                  <a:schemeClr val="tx1"/>
                </a:solidFill>
              </a:rPr>
              <a:t> </a:t>
            </a:r>
            <a:r>
              <a:rPr lang="en-US" sz="2000" dirty="0" err="1">
                <a:solidFill>
                  <a:schemeClr val="tx1"/>
                </a:solidFill>
              </a:rPr>
              <a:t>bencana</a:t>
            </a:r>
            <a:endParaRPr lang="en-US" sz="2000" dirty="0">
              <a:solidFill>
                <a:schemeClr val="tx1"/>
              </a:solidFill>
            </a:endParaRPr>
          </a:p>
          <a:p>
            <a:pPr marL="396875" lvl="1" indent="-342900">
              <a:buFont typeface="Wingdings" panose="05000000000000000000" pitchFamily="2" charset="2"/>
              <a:buChar char="§"/>
            </a:pPr>
            <a:r>
              <a:rPr lang="en-US" sz="2000" dirty="0">
                <a:solidFill>
                  <a:schemeClr val="tx1"/>
                </a:solidFill>
              </a:rPr>
              <a:t>Jalur </a:t>
            </a:r>
            <a:r>
              <a:rPr lang="en-US" sz="2000" dirty="0" err="1">
                <a:solidFill>
                  <a:schemeClr val="tx1"/>
                </a:solidFill>
              </a:rPr>
              <a:t>evakuasi</a:t>
            </a:r>
            <a:r>
              <a:rPr lang="en-US" sz="2000" dirty="0">
                <a:solidFill>
                  <a:schemeClr val="tx1"/>
                </a:solidFill>
              </a:rPr>
              <a:t> </a:t>
            </a:r>
            <a:r>
              <a:rPr lang="en-US" sz="2000" dirty="0" err="1">
                <a:solidFill>
                  <a:schemeClr val="tx1"/>
                </a:solidFill>
              </a:rPr>
              <a:t>bencana</a:t>
            </a:r>
            <a:endParaRPr lang="en-US" sz="2000" dirty="0">
              <a:solidFill>
                <a:schemeClr val="tx1"/>
              </a:solidFill>
            </a:endParaRPr>
          </a:p>
          <a:p>
            <a:pPr marL="396875" lvl="1" indent="-342900">
              <a:buFont typeface="Wingdings" panose="05000000000000000000" pitchFamily="2" charset="2"/>
              <a:buChar char="§"/>
            </a:pPr>
            <a:r>
              <a:rPr lang="en-US" sz="2000" dirty="0">
                <a:solidFill>
                  <a:schemeClr val="tx1"/>
                </a:solidFill>
              </a:rPr>
              <a:t>Sarana </a:t>
            </a:r>
            <a:r>
              <a:rPr lang="en-US" sz="2000" dirty="0" err="1">
                <a:solidFill>
                  <a:schemeClr val="tx1"/>
                </a:solidFill>
              </a:rPr>
              <a:t>mitigasi</a:t>
            </a:r>
            <a:r>
              <a:rPr lang="en-US" sz="2000" dirty="0">
                <a:solidFill>
                  <a:schemeClr val="tx1"/>
                </a:solidFill>
              </a:rPr>
              <a:t> </a:t>
            </a:r>
            <a:r>
              <a:rPr lang="en-US" sz="2000" dirty="0" err="1">
                <a:solidFill>
                  <a:schemeClr val="tx1"/>
                </a:solidFill>
              </a:rPr>
              <a:t>bencana</a:t>
            </a:r>
            <a:endParaRPr lang="en-US" sz="2000" dirty="0">
              <a:solidFill>
                <a:schemeClr val="tx1"/>
              </a:solidFill>
            </a:endParaRPr>
          </a:p>
          <a:p>
            <a:pPr marL="396875" lvl="1" indent="-342900">
              <a:buFont typeface="Wingdings" panose="05000000000000000000" pitchFamily="2" charset="2"/>
              <a:buChar char="§"/>
            </a:pPr>
            <a:r>
              <a:rPr lang="en-US" sz="2000" dirty="0">
                <a:solidFill>
                  <a:schemeClr val="tx1"/>
                </a:solidFill>
              </a:rPr>
              <a:t>MUO </a:t>
            </a:r>
            <a:r>
              <a:rPr lang="en-US" sz="2000" dirty="0" err="1">
                <a:solidFill>
                  <a:schemeClr val="tx1"/>
                </a:solidFill>
              </a:rPr>
              <a:t>dengan</a:t>
            </a:r>
            <a:r>
              <a:rPr lang="en-US" sz="2000" dirty="0">
                <a:solidFill>
                  <a:schemeClr val="tx1"/>
                </a:solidFill>
              </a:rPr>
              <a:t> BNPB </a:t>
            </a:r>
            <a:r>
              <a:rPr lang="en-US" sz="2000" dirty="0" err="1">
                <a:solidFill>
                  <a:schemeClr val="tx1"/>
                </a:solidFill>
              </a:rPr>
              <a:t>setempat</a:t>
            </a:r>
            <a:r>
              <a:rPr lang="en-US" sz="2000" dirty="0">
                <a:solidFill>
                  <a:schemeClr val="tx1"/>
                </a:solidFill>
              </a:rPr>
              <a:t>, </a:t>
            </a:r>
            <a:r>
              <a:rPr lang="en-US" sz="2000" dirty="0" err="1">
                <a:solidFill>
                  <a:schemeClr val="tx1"/>
                </a:solidFill>
              </a:rPr>
              <a:t>Damkar</a:t>
            </a:r>
            <a:r>
              <a:rPr lang="en-US" sz="2000" dirty="0">
                <a:solidFill>
                  <a:schemeClr val="tx1"/>
                </a:solidFill>
              </a:rPr>
              <a:t> </a:t>
            </a:r>
            <a:r>
              <a:rPr lang="en-US" sz="2000" dirty="0" err="1">
                <a:solidFill>
                  <a:schemeClr val="tx1"/>
                </a:solidFill>
              </a:rPr>
              <a:t>dll</a:t>
            </a:r>
            <a:r>
              <a:rPr lang="en-US" sz="2000" dirty="0">
                <a:solidFill>
                  <a:schemeClr val="tx1"/>
                </a:solidFill>
              </a:rPr>
              <a:t>.</a:t>
            </a:r>
          </a:p>
        </p:txBody>
      </p:sp>
      <p:sp>
        <p:nvSpPr>
          <p:cNvPr id="17" name="Rectangle 16"/>
          <p:cNvSpPr/>
          <p:nvPr/>
        </p:nvSpPr>
        <p:spPr>
          <a:xfrm>
            <a:off x="6553568" y="2882904"/>
            <a:ext cx="5147292" cy="2554545"/>
          </a:xfrm>
          <a:prstGeom prst="rect">
            <a:avLst/>
          </a:prstGeom>
          <a:solidFill>
            <a:schemeClr val="accent6">
              <a:lumMod val="40000"/>
              <a:lumOff val="60000"/>
            </a:schemeClr>
          </a:solidFill>
        </p:spPr>
        <p:txBody>
          <a:bodyPr wrap="square">
            <a:spAutoFit/>
          </a:bodyPr>
          <a:lstStyle/>
          <a:p>
            <a:r>
              <a:rPr lang="en-US" sz="2000" b="1" dirty="0" err="1"/>
              <a:t>Dokumentasi</a:t>
            </a:r>
            <a:r>
              <a:rPr lang="en-US" sz="2000" dirty="0"/>
              <a:t>  (</a:t>
            </a:r>
            <a:r>
              <a:rPr lang="en-US" sz="2000" dirty="0" err="1"/>
              <a:t>foto</a:t>
            </a:r>
            <a:r>
              <a:rPr lang="en-US" sz="2000" dirty="0"/>
              <a:t>/video </a:t>
            </a:r>
            <a:r>
              <a:rPr lang="en-US" sz="2000" dirty="0" err="1"/>
              <a:t>latihan</a:t>
            </a:r>
            <a:r>
              <a:rPr lang="en-US" sz="2000" dirty="0"/>
              <a:t> </a:t>
            </a:r>
            <a:r>
              <a:rPr lang="en-US" sz="2000" dirty="0" err="1"/>
              <a:t>melakukan</a:t>
            </a:r>
            <a:r>
              <a:rPr lang="en-US" sz="2000" dirty="0"/>
              <a:t> </a:t>
            </a:r>
            <a:r>
              <a:rPr lang="en-US" sz="2000" dirty="0" err="1"/>
              <a:t>simulasi</a:t>
            </a:r>
            <a:r>
              <a:rPr lang="en-US" sz="2000" dirty="0"/>
              <a:t> </a:t>
            </a:r>
            <a:r>
              <a:rPr lang="en-US" sz="2000" dirty="0" err="1"/>
              <a:t>evakuasi</a:t>
            </a:r>
            <a:r>
              <a:rPr lang="en-US" sz="2000" dirty="0"/>
              <a:t> </a:t>
            </a:r>
            <a:r>
              <a:rPr lang="en-US" sz="2000" dirty="0" err="1"/>
              <a:t>untuk</a:t>
            </a:r>
            <a:r>
              <a:rPr lang="en-US" sz="2000" dirty="0"/>
              <a:t> </a:t>
            </a:r>
            <a:r>
              <a:rPr lang="en-US" sz="2000" dirty="0" err="1"/>
              <a:t>ragam</a:t>
            </a:r>
            <a:r>
              <a:rPr lang="en-US" sz="2000" dirty="0"/>
              <a:t> </a:t>
            </a:r>
            <a:r>
              <a:rPr lang="en-US" sz="2000" dirty="0" err="1"/>
              <a:t>potensi</a:t>
            </a:r>
            <a:r>
              <a:rPr lang="en-US" sz="2000" dirty="0"/>
              <a:t> </a:t>
            </a:r>
            <a:r>
              <a:rPr lang="en-US" sz="2000" dirty="0" err="1"/>
              <a:t>bencana</a:t>
            </a:r>
            <a:r>
              <a:rPr lang="en-US" sz="2000" dirty="0"/>
              <a:t>.</a:t>
            </a:r>
          </a:p>
          <a:p>
            <a:r>
              <a:rPr lang="en-US" sz="2000" b="1" dirty="0" err="1"/>
              <a:t>Telaah</a:t>
            </a:r>
            <a:r>
              <a:rPr lang="en-US" sz="2000" b="1" dirty="0"/>
              <a:t> </a:t>
            </a:r>
            <a:r>
              <a:rPr lang="en-US" sz="2000" b="1" dirty="0" err="1"/>
              <a:t>dokumen</a:t>
            </a:r>
            <a:r>
              <a:rPr lang="en-US" sz="2000" b="1" dirty="0"/>
              <a:t> </a:t>
            </a:r>
            <a:r>
              <a:rPr lang="en-US" sz="2000" dirty="0" err="1"/>
              <a:t>diperoleh</a:t>
            </a:r>
            <a:r>
              <a:rPr lang="en-US" sz="2000" dirty="0"/>
              <a:t> </a:t>
            </a:r>
            <a:r>
              <a:rPr lang="en-US" sz="2000" dirty="0" err="1"/>
              <a:t>bukti</a:t>
            </a:r>
            <a:r>
              <a:rPr lang="en-US" sz="2000" dirty="0"/>
              <a:t> </a:t>
            </a:r>
            <a:r>
              <a:rPr lang="en-US" sz="2000" dirty="0" err="1"/>
              <a:t>bahwa</a:t>
            </a:r>
            <a:r>
              <a:rPr lang="en-US" sz="2000" dirty="0"/>
              <a:t> </a:t>
            </a:r>
            <a:r>
              <a:rPr lang="en-US" sz="2000" dirty="0" err="1"/>
              <a:t>simulasi</a:t>
            </a:r>
            <a:r>
              <a:rPr lang="en-US" sz="2000" dirty="0"/>
              <a:t> </a:t>
            </a:r>
            <a:r>
              <a:rPr lang="en-US" sz="2000" dirty="0" err="1"/>
              <a:t>evakuasi</a:t>
            </a:r>
            <a:r>
              <a:rPr lang="en-US" sz="2000" dirty="0"/>
              <a:t> </a:t>
            </a:r>
            <a:r>
              <a:rPr lang="en-US" sz="2000" dirty="0" err="1"/>
              <a:t>secara</a:t>
            </a:r>
            <a:r>
              <a:rPr lang="en-US" sz="2000" dirty="0"/>
              <a:t> rutin </a:t>
            </a:r>
            <a:r>
              <a:rPr lang="en-US" sz="2000" dirty="0" err="1"/>
              <a:t>telah</a:t>
            </a:r>
            <a:r>
              <a:rPr lang="en-US" sz="2000" dirty="0"/>
              <a:t> </a:t>
            </a:r>
            <a:r>
              <a:rPr lang="en-US" sz="2000" dirty="0" err="1"/>
              <a:t>dilakukan</a:t>
            </a:r>
            <a:r>
              <a:rPr lang="en-US" sz="2000" dirty="0"/>
              <a:t> di </a:t>
            </a:r>
            <a:r>
              <a:rPr lang="en-US" sz="2000" dirty="0" err="1"/>
              <a:t>sekolah</a:t>
            </a:r>
            <a:r>
              <a:rPr lang="en-US" sz="2000" dirty="0"/>
              <a:t>, </a:t>
            </a:r>
            <a:r>
              <a:rPr lang="en-US" sz="2000" dirty="0" err="1"/>
              <a:t>misalnya</a:t>
            </a:r>
            <a:r>
              <a:rPr lang="en-US" sz="2000" dirty="0"/>
              <a:t>; </a:t>
            </a:r>
            <a:r>
              <a:rPr lang="en-US" sz="2000" dirty="0" err="1"/>
              <a:t>jadwal</a:t>
            </a:r>
            <a:r>
              <a:rPr lang="en-US" sz="2000" dirty="0"/>
              <a:t> </a:t>
            </a:r>
            <a:r>
              <a:rPr lang="en-US" sz="2000" dirty="0" err="1"/>
              <a:t>evakuasi</a:t>
            </a:r>
            <a:r>
              <a:rPr lang="en-US" sz="2000" dirty="0"/>
              <a:t>.</a:t>
            </a:r>
          </a:p>
          <a:p>
            <a:r>
              <a:rPr lang="en-US" sz="2000" b="1" dirty="0" err="1"/>
              <a:t>wawancara</a:t>
            </a:r>
            <a:r>
              <a:rPr lang="en-US" sz="2000" b="1" dirty="0"/>
              <a:t> </a:t>
            </a:r>
            <a:r>
              <a:rPr lang="en-US" sz="2000" dirty="0" err="1"/>
              <a:t>dengan</a:t>
            </a:r>
            <a:r>
              <a:rPr lang="en-US" sz="2000" dirty="0"/>
              <a:t> guru/</a:t>
            </a:r>
            <a:r>
              <a:rPr lang="en-US" sz="2000" dirty="0" err="1"/>
              <a:t>tenaga</a:t>
            </a:r>
            <a:r>
              <a:rPr lang="en-US" sz="2000" dirty="0"/>
              <a:t> </a:t>
            </a:r>
            <a:r>
              <a:rPr lang="en-US" sz="2000" dirty="0" err="1"/>
              <a:t>kependidikan</a:t>
            </a:r>
            <a:r>
              <a:rPr lang="en-US" sz="2000" dirty="0"/>
              <a:t>/murid </a:t>
            </a:r>
            <a:r>
              <a:rPr lang="en-US" sz="2000" dirty="0" err="1"/>
              <a:t>dapat</a:t>
            </a:r>
            <a:r>
              <a:rPr lang="en-US" sz="2000" dirty="0"/>
              <a:t> </a:t>
            </a:r>
            <a:r>
              <a:rPr lang="en-US" sz="2000" dirty="0" err="1"/>
              <a:t>bercerita</a:t>
            </a:r>
            <a:r>
              <a:rPr lang="en-US" sz="2000" dirty="0"/>
              <a:t> </a:t>
            </a:r>
            <a:r>
              <a:rPr lang="en-US" sz="2000" dirty="0" err="1"/>
              <a:t>tentang</a:t>
            </a:r>
            <a:r>
              <a:rPr lang="en-US" sz="2000" dirty="0"/>
              <a:t> </a:t>
            </a:r>
            <a:r>
              <a:rPr lang="en-US" sz="2000" dirty="0" err="1"/>
              <a:t>pengalaman</a:t>
            </a:r>
            <a:r>
              <a:rPr lang="en-US" sz="2000" dirty="0"/>
              <a:t> </a:t>
            </a:r>
            <a:r>
              <a:rPr lang="en-US" sz="2000" dirty="0" err="1"/>
              <a:t>melakukan</a:t>
            </a:r>
            <a:r>
              <a:rPr lang="en-US" sz="2000" dirty="0"/>
              <a:t> </a:t>
            </a:r>
            <a:r>
              <a:rPr lang="en-US" sz="2000" dirty="0" err="1"/>
              <a:t>simulasi</a:t>
            </a:r>
            <a:r>
              <a:rPr lang="en-US" sz="2000" dirty="0"/>
              <a:t> </a:t>
            </a:r>
            <a:r>
              <a:rPr lang="en-US" sz="2000" dirty="0" err="1"/>
              <a:t>evakuasi</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69139" y="2818864"/>
            <a:ext cx="6102452" cy="2123658"/>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lvl="0"/>
            <a:r>
              <a:rPr lang="en-US" b="1" dirty="0" err="1"/>
              <a:t>mempunyai</a:t>
            </a:r>
            <a:r>
              <a:rPr lang="en-US" b="1" dirty="0"/>
              <a:t> dan  </a:t>
            </a:r>
            <a:r>
              <a:rPr lang="en-US" b="1" dirty="0" err="1"/>
              <a:t>melaksanakan</a:t>
            </a:r>
            <a:r>
              <a:rPr lang="en-US" b="1" dirty="0"/>
              <a:t>  </a:t>
            </a:r>
            <a:r>
              <a:rPr lang="en-US" b="1" dirty="0" err="1"/>
              <a:t>prosedur</a:t>
            </a:r>
            <a:r>
              <a:rPr lang="en-US" b="1" dirty="0"/>
              <a:t>  </a:t>
            </a:r>
            <a:r>
              <a:rPr lang="en-US" b="1" dirty="0" err="1"/>
              <a:t>mitigasi</a:t>
            </a:r>
            <a:r>
              <a:rPr lang="en-US" b="1" dirty="0"/>
              <a:t>  </a:t>
            </a:r>
            <a:r>
              <a:rPr lang="en-US" b="1" dirty="0" err="1"/>
              <a:t>bencana</a:t>
            </a:r>
            <a:r>
              <a:rPr lang="en-US" b="1" dirty="0"/>
              <a:t> yang </a:t>
            </a:r>
            <a:r>
              <a:rPr lang="en-US" b="1" dirty="0" err="1"/>
              <a:t>relevan</a:t>
            </a:r>
            <a:r>
              <a:rPr lang="en-US" b="1" dirty="0"/>
              <a:t>  </a:t>
            </a:r>
            <a:r>
              <a:rPr lang="en-US" b="1" dirty="0" err="1"/>
              <a:t>dengan</a:t>
            </a:r>
            <a:r>
              <a:rPr lang="en-US" b="1" dirty="0"/>
              <a:t> </a:t>
            </a:r>
            <a:r>
              <a:rPr lang="en-US" b="1" dirty="0" err="1"/>
              <a:t>kondisi</a:t>
            </a:r>
            <a:r>
              <a:rPr lang="en-US" b="1" dirty="0"/>
              <a:t>  yang </a:t>
            </a:r>
            <a:r>
              <a:rPr lang="en-US" b="1" dirty="0" err="1"/>
              <a:t>ada</a:t>
            </a:r>
            <a:r>
              <a:rPr lang="en-US" dirty="0"/>
              <a:t>.  Yang  </a:t>
            </a:r>
            <a:r>
              <a:rPr lang="en-US" dirty="0" err="1"/>
              <a:t>utama</a:t>
            </a:r>
            <a:r>
              <a:rPr lang="en-US" dirty="0"/>
              <a:t> </a:t>
            </a:r>
            <a:r>
              <a:rPr lang="en-US" dirty="0" err="1"/>
              <a:t>bukanlah</a:t>
            </a:r>
            <a:r>
              <a:rPr lang="en-US" dirty="0"/>
              <a:t>  </a:t>
            </a:r>
            <a:r>
              <a:rPr lang="en-US" dirty="0" err="1"/>
              <a:t>hanya</a:t>
            </a:r>
            <a:r>
              <a:rPr lang="en-US" dirty="0"/>
              <a:t> pada </a:t>
            </a:r>
            <a:r>
              <a:rPr lang="en-US" dirty="0" err="1"/>
              <a:t>keberadaan</a:t>
            </a:r>
            <a:r>
              <a:rPr lang="en-US" dirty="0"/>
              <a:t> </a:t>
            </a:r>
            <a:r>
              <a:rPr lang="en-US" dirty="0" err="1"/>
              <a:t>suatu</a:t>
            </a:r>
            <a:r>
              <a:rPr lang="en-US" dirty="0"/>
              <a:t> </a:t>
            </a:r>
            <a:r>
              <a:rPr lang="en-US" dirty="0" err="1"/>
              <a:t>dokumen</a:t>
            </a:r>
            <a:r>
              <a:rPr lang="en-US" dirty="0"/>
              <a:t> </a:t>
            </a:r>
            <a:r>
              <a:rPr lang="en-US" dirty="0" err="1"/>
              <a:t>prosedur</a:t>
            </a:r>
            <a:r>
              <a:rPr lang="en-US" dirty="0"/>
              <a:t>, </a:t>
            </a:r>
            <a:r>
              <a:rPr lang="en-US" dirty="0" err="1"/>
              <a:t>namun</a:t>
            </a:r>
            <a:r>
              <a:rPr lang="en-US" dirty="0"/>
              <a:t> </a:t>
            </a:r>
            <a:r>
              <a:rPr lang="en-US" dirty="0" err="1"/>
              <a:t>justru</a:t>
            </a:r>
            <a:r>
              <a:rPr lang="en-US" dirty="0"/>
              <a:t> </a:t>
            </a:r>
            <a:r>
              <a:rPr lang="en-US" dirty="0" err="1"/>
              <a:t>perlu</a:t>
            </a:r>
            <a:r>
              <a:rPr lang="en-US" dirty="0"/>
              <a:t> </a:t>
            </a:r>
            <a:r>
              <a:rPr lang="en-US" dirty="0" err="1"/>
              <a:t>diketahui</a:t>
            </a:r>
            <a:r>
              <a:rPr lang="en-US" dirty="0"/>
              <a:t> </a:t>
            </a:r>
            <a:r>
              <a:rPr lang="en-US" dirty="0" err="1"/>
              <a:t>apakah</a:t>
            </a:r>
            <a:r>
              <a:rPr lang="en-US" dirty="0"/>
              <a:t> </a:t>
            </a:r>
            <a:r>
              <a:rPr lang="en-US" dirty="0" err="1"/>
              <a:t>setiap</a:t>
            </a:r>
            <a:r>
              <a:rPr lang="en-US" dirty="0"/>
              <a:t> </a:t>
            </a:r>
            <a:r>
              <a:rPr lang="en-US" dirty="0" err="1"/>
              <a:t>warga</a:t>
            </a:r>
            <a:r>
              <a:rPr lang="en-US" dirty="0"/>
              <a:t> </a:t>
            </a:r>
            <a:r>
              <a:rPr lang="en-US" dirty="0" err="1"/>
              <a:t>memahami</a:t>
            </a:r>
            <a:r>
              <a:rPr lang="en-US" dirty="0"/>
              <a:t> </a:t>
            </a:r>
            <a:r>
              <a:rPr lang="en-US" dirty="0" err="1"/>
              <a:t>apa</a:t>
            </a:r>
            <a:r>
              <a:rPr lang="en-US" dirty="0"/>
              <a:t> yang </a:t>
            </a:r>
            <a:r>
              <a:rPr lang="en-US" dirty="0" err="1"/>
              <a:t>perlu</a:t>
            </a:r>
            <a:r>
              <a:rPr lang="en-US" dirty="0"/>
              <a:t> </a:t>
            </a:r>
            <a:r>
              <a:rPr lang="en-US" dirty="0" err="1"/>
              <a:t>mereka</a:t>
            </a:r>
            <a:r>
              <a:rPr lang="en-US" dirty="0"/>
              <a:t> </a:t>
            </a:r>
            <a:r>
              <a:rPr lang="en-US" dirty="0" err="1"/>
              <a:t>lakukan</a:t>
            </a:r>
            <a:r>
              <a:rPr lang="en-US" dirty="0"/>
              <a:t> </a:t>
            </a:r>
            <a:r>
              <a:rPr lang="en-US" dirty="0" err="1"/>
              <a:t>apabila</a:t>
            </a:r>
            <a:r>
              <a:rPr lang="en-US" dirty="0"/>
              <a:t> </a:t>
            </a:r>
            <a:r>
              <a:rPr lang="en-US" dirty="0" err="1"/>
              <a:t>terjadi</a:t>
            </a:r>
            <a:r>
              <a:rPr lang="en-US" dirty="0"/>
              <a:t> </a:t>
            </a:r>
            <a:r>
              <a:rPr lang="en-US" dirty="0" err="1"/>
              <a:t>bencana</a:t>
            </a:r>
            <a:endParaRPr lang="en-US" dirty="0"/>
          </a:p>
        </p:txBody>
      </p:sp>
      <p:sp>
        <p:nvSpPr>
          <p:cNvPr id="9" name="Rectangle 8">
            <a:extLst>
              <a:ext uri="{FF2B5EF4-FFF2-40B4-BE49-F238E27FC236}">
                <a16:creationId xmlns:a16="http://schemas.microsoft.com/office/drawing/2014/main" id="{DC91C292-E7A9-25FF-219B-A6F575996ABC}"/>
              </a:ext>
            </a:extLst>
          </p:cNvPr>
          <p:cNvSpPr/>
          <p:nvPr/>
        </p:nvSpPr>
        <p:spPr>
          <a:xfrm>
            <a:off x="270679" y="1449841"/>
            <a:ext cx="6520029" cy="707886"/>
          </a:xfrm>
          <a:prstGeom prst="rect">
            <a:avLst/>
          </a:prstGeom>
        </p:spPr>
        <p:txBody>
          <a:bodyPr wrap="square">
            <a:spAutoFit/>
          </a:bodyPr>
          <a:lstStyle/>
          <a:p>
            <a:r>
              <a:rPr lang="en-US" dirty="0">
                <a:solidFill>
                  <a:schemeClr val="bg1"/>
                </a:solidFill>
              </a:rPr>
              <a:t>13. </a:t>
            </a:r>
            <a:r>
              <a:rPr lang="en-US" sz="2000" b="1" dirty="0" err="1">
                <a:solidFill>
                  <a:schemeClr val="bg1"/>
                </a:solidFill>
              </a:rPr>
              <a:t>Satuan</a:t>
            </a:r>
            <a:r>
              <a:rPr lang="en-US" sz="2000" b="1" dirty="0">
                <a:solidFill>
                  <a:schemeClr val="bg1"/>
                </a:solidFill>
              </a:rPr>
              <a:t> </a:t>
            </a:r>
            <a:r>
              <a:rPr lang="en-US" sz="2000" b="1" dirty="0" err="1">
                <a:solidFill>
                  <a:schemeClr val="bg1"/>
                </a:solidFill>
              </a:rPr>
              <a:t>pendidikan</a:t>
            </a:r>
            <a:r>
              <a:rPr lang="en-US" sz="2000" b="1" dirty="0">
                <a:solidFill>
                  <a:schemeClr val="bg1"/>
                </a:solidFill>
              </a:rPr>
              <a:t> </a:t>
            </a:r>
            <a:r>
              <a:rPr lang="en-US" sz="2000" b="1" dirty="0" err="1">
                <a:solidFill>
                  <a:schemeClr val="bg1"/>
                </a:solidFill>
              </a:rPr>
              <a:t>memastikan</a:t>
            </a:r>
            <a:r>
              <a:rPr lang="en-US" sz="2000" b="1" dirty="0">
                <a:solidFill>
                  <a:schemeClr val="bg1"/>
                </a:solidFill>
              </a:rPr>
              <a:t> </a:t>
            </a:r>
            <a:r>
              <a:rPr lang="en-US" sz="2000" b="1" dirty="0" err="1">
                <a:solidFill>
                  <a:schemeClr val="bg1"/>
                </a:solidFill>
              </a:rPr>
              <a:t>keselamatan</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a:t>
            </a:r>
            <a:r>
              <a:rPr lang="en-US" sz="2000" b="1" dirty="0" err="1">
                <a:solidFill>
                  <a:schemeClr val="bg1"/>
                </a:solidFill>
              </a:rPr>
              <a:t>pendidik</a:t>
            </a:r>
            <a:r>
              <a:rPr lang="en-US" sz="2000" b="1" dirty="0">
                <a:solidFill>
                  <a:schemeClr val="bg1"/>
                </a:solidFill>
              </a:rPr>
              <a:t>, dan </a:t>
            </a:r>
            <a:r>
              <a:rPr lang="en-US" sz="2000" b="1" dirty="0" err="1">
                <a:solidFill>
                  <a:schemeClr val="bg1"/>
                </a:solidFill>
              </a:rPr>
              <a:t>tenaga</a:t>
            </a:r>
            <a:r>
              <a:rPr lang="en-US" sz="2000" b="1" dirty="0">
                <a:solidFill>
                  <a:schemeClr val="bg1"/>
                </a:solidFill>
              </a:rPr>
              <a:t> </a:t>
            </a:r>
            <a:r>
              <a:rPr lang="en-US" sz="2000" b="1" dirty="0" err="1">
                <a:solidFill>
                  <a:schemeClr val="bg1"/>
                </a:solidFill>
              </a:rPr>
              <a:t>kependidikan</a:t>
            </a:r>
            <a:r>
              <a:rPr lang="en-US" dirty="0"/>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059125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44010" y="46676"/>
            <a:ext cx="9856382" cy="87883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390816"/>
            <a:ext cx="5046133" cy="1015663"/>
          </a:xfrm>
          <a:prstGeom prst="rect">
            <a:avLst/>
          </a:prstGeom>
        </p:spPr>
        <p:txBody>
          <a:bodyPr wrap="square">
            <a:spAutoFit/>
          </a:bodyPr>
          <a:lstStyle/>
          <a:p>
            <a:r>
              <a:rPr lang="en-US" sz="2000" b="1" dirty="0">
                <a:solidFill>
                  <a:schemeClr val="bg1"/>
                </a:solidFill>
              </a:rPr>
              <a:t>14.1. </a:t>
            </a:r>
            <a:r>
              <a:rPr lang="en-US" sz="2000" b="1" dirty="0" err="1">
                <a:solidFill>
                  <a:schemeClr val="bg1"/>
                </a:solidFill>
              </a:rPr>
              <a:t>Melaksanakan</a:t>
            </a:r>
            <a:r>
              <a:rPr lang="en-US" sz="2000" b="1" dirty="0">
                <a:solidFill>
                  <a:schemeClr val="bg1"/>
                </a:solidFill>
              </a:rPr>
              <a:t> program </a:t>
            </a:r>
            <a:r>
              <a:rPr lang="en-US" sz="2000" b="1" dirty="0" err="1">
                <a:solidFill>
                  <a:schemeClr val="bg1"/>
                </a:solidFill>
              </a:rPr>
              <a:t>untuk</a:t>
            </a:r>
            <a:r>
              <a:rPr lang="en-US" sz="2000" b="1" dirty="0">
                <a:solidFill>
                  <a:schemeClr val="bg1"/>
                </a:solidFill>
              </a:rPr>
              <a:t> </a:t>
            </a:r>
            <a:r>
              <a:rPr lang="en-US" sz="2000" b="1" dirty="0" err="1">
                <a:solidFill>
                  <a:schemeClr val="bg1"/>
                </a:solidFill>
              </a:rPr>
              <a:t>menjaga</a:t>
            </a:r>
            <a:r>
              <a:rPr lang="en-US" sz="2000" b="1" dirty="0">
                <a:solidFill>
                  <a:schemeClr val="bg1"/>
                </a:solidFill>
              </a:rPr>
              <a:t> </a:t>
            </a:r>
            <a:r>
              <a:rPr lang="en-US" sz="2000" b="1" dirty="0" err="1">
                <a:solidFill>
                  <a:schemeClr val="bg1"/>
                </a:solidFill>
              </a:rPr>
              <a:t>kebugaran</a:t>
            </a:r>
            <a:r>
              <a:rPr lang="en-US" sz="2000" b="1" dirty="0">
                <a:solidFill>
                  <a:schemeClr val="bg1"/>
                </a:solidFill>
              </a:rPr>
              <a:t> </a:t>
            </a:r>
            <a:r>
              <a:rPr lang="en-US" sz="2000" b="1" dirty="0" err="1">
                <a:solidFill>
                  <a:schemeClr val="bg1"/>
                </a:solidFill>
              </a:rPr>
              <a:t>peserta</a:t>
            </a:r>
            <a:r>
              <a:rPr lang="en-US" sz="2000" b="1" dirty="0">
                <a:solidFill>
                  <a:schemeClr val="bg1"/>
                </a:solidFill>
              </a:rPr>
              <a:t> </a:t>
            </a:r>
            <a:r>
              <a:rPr lang="en-US" sz="2000" b="1" dirty="0" err="1">
                <a:solidFill>
                  <a:schemeClr val="bg1"/>
                </a:solidFill>
              </a:rPr>
              <a:t>didik</a:t>
            </a:r>
            <a:r>
              <a:rPr lang="en-US" sz="2000" b="1" dirty="0">
                <a:solidFill>
                  <a:schemeClr val="bg1"/>
                </a:solidFill>
              </a:rPr>
              <a:t>, </a:t>
            </a:r>
            <a:r>
              <a:rPr lang="en-US" sz="2000" b="1" dirty="0" err="1">
                <a:solidFill>
                  <a:schemeClr val="bg1"/>
                </a:solidFill>
              </a:rPr>
              <a:t>pendidik</a:t>
            </a:r>
            <a:r>
              <a:rPr lang="en-US" sz="2000" b="1" dirty="0">
                <a:solidFill>
                  <a:schemeClr val="bg1"/>
                </a:solidFill>
              </a:rPr>
              <a:t>, dan </a:t>
            </a:r>
            <a:r>
              <a:rPr lang="en-US" sz="2000" b="1" dirty="0" err="1">
                <a:solidFill>
                  <a:schemeClr val="bg1"/>
                </a:solidFill>
              </a:rPr>
              <a:t>tenaga</a:t>
            </a:r>
            <a:r>
              <a:rPr lang="en-US" sz="2000" b="1" dirty="0">
                <a:solidFill>
                  <a:schemeClr val="bg1"/>
                </a:solidFill>
              </a:rPr>
              <a:t> </a:t>
            </a:r>
            <a:r>
              <a:rPr lang="en-US" sz="2000" b="1" dirty="0" err="1">
                <a:solidFill>
                  <a:schemeClr val="bg1"/>
                </a:solidFill>
              </a:rPr>
              <a:t>kependidikan</a:t>
            </a:r>
            <a:r>
              <a:rPr lang="en-US" sz="2000"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69139" y="3976315"/>
            <a:ext cx="7215636" cy="2554545"/>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342900" lvl="0" indent="-342900">
              <a:buFont typeface="Wingdings" panose="05000000000000000000" pitchFamily="2" charset="2"/>
              <a:buChar char="§"/>
            </a:pPr>
            <a:r>
              <a:rPr lang="en-US" sz="2000" dirty="0">
                <a:solidFill>
                  <a:schemeClr val="tx1"/>
                </a:solidFill>
              </a:rPr>
              <a:t>Program dan </a:t>
            </a: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a:t>
            </a:r>
            <a:r>
              <a:rPr lang="en-US" sz="2000" dirty="0" err="1">
                <a:solidFill>
                  <a:schemeClr val="tx1"/>
                </a:solidFill>
              </a:rPr>
              <a:t>membangun</a:t>
            </a:r>
            <a:r>
              <a:rPr lang="en-US" sz="2000" dirty="0">
                <a:solidFill>
                  <a:schemeClr val="tx1"/>
                </a:solidFill>
              </a:rPr>
              <a:t> Kesehatan </a:t>
            </a:r>
            <a:r>
              <a:rPr lang="en-US" sz="2000" dirty="0" err="1">
                <a:solidFill>
                  <a:schemeClr val="tx1"/>
                </a:solidFill>
              </a:rPr>
              <a:t>fisik</a:t>
            </a:r>
            <a:r>
              <a:rPr lang="en-US" sz="2000" dirty="0">
                <a:solidFill>
                  <a:schemeClr val="tx1"/>
                </a:solidFill>
              </a:rPr>
              <a:t> (senam </a:t>
            </a:r>
            <a:r>
              <a:rPr lang="en-US" sz="2000" dirty="0" err="1">
                <a:solidFill>
                  <a:schemeClr val="tx1"/>
                </a:solidFill>
              </a:rPr>
              <a:t>bersama</a:t>
            </a:r>
            <a:r>
              <a:rPr lang="en-US" sz="2000" dirty="0">
                <a:solidFill>
                  <a:schemeClr val="tx1"/>
                </a:solidFill>
              </a:rPr>
              <a:t>, </a:t>
            </a:r>
            <a:r>
              <a:rPr lang="en-US" sz="2000" dirty="0" err="1">
                <a:solidFill>
                  <a:schemeClr val="tx1"/>
                </a:solidFill>
              </a:rPr>
              <a:t>kantin</a:t>
            </a:r>
            <a:r>
              <a:rPr lang="en-US" sz="2000" dirty="0">
                <a:solidFill>
                  <a:schemeClr val="tx1"/>
                </a:solidFill>
              </a:rPr>
              <a:t> </a:t>
            </a:r>
            <a:r>
              <a:rPr lang="en-US" sz="2000" dirty="0" err="1">
                <a:solidFill>
                  <a:schemeClr val="tx1"/>
                </a:solidFill>
              </a:rPr>
              <a:t>sehat</a:t>
            </a:r>
            <a:r>
              <a:rPr lang="en-US" sz="2000" dirty="0">
                <a:solidFill>
                  <a:schemeClr val="tx1"/>
                </a:solidFill>
              </a:rPr>
              <a:t>, </a:t>
            </a:r>
            <a:r>
              <a:rPr lang="en-US" sz="2000" dirty="0" err="1">
                <a:solidFill>
                  <a:schemeClr val="tx1"/>
                </a:solidFill>
              </a:rPr>
              <a:t>lomba-lomba</a:t>
            </a:r>
            <a:r>
              <a:rPr lang="en-US" sz="2000" dirty="0">
                <a:solidFill>
                  <a:schemeClr val="tx1"/>
                </a:solidFill>
              </a:rPr>
              <a:t>, Tim UKS, program </a:t>
            </a:r>
            <a:r>
              <a:rPr lang="en-US" sz="2000" dirty="0" err="1">
                <a:solidFill>
                  <a:schemeClr val="tx1"/>
                </a:solidFill>
              </a:rPr>
              <a:t>cinta</a:t>
            </a:r>
            <a:r>
              <a:rPr lang="en-US" sz="2000" dirty="0">
                <a:solidFill>
                  <a:schemeClr val="tx1"/>
                </a:solidFill>
              </a:rPr>
              <a:t> </a:t>
            </a:r>
            <a:r>
              <a:rPr lang="en-US" sz="2000" dirty="0" err="1">
                <a:solidFill>
                  <a:schemeClr val="tx1"/>
                </a:solidFill>
              </a:rPr>
              <a:t>lingkungan</a:t>
            </a:r>
            <a:r>
              <a:rPr lang="en-US" sz="2000" dirty="0">
                <a:solidFill>
                  <a:schemeClr val="tx1"/>
                </a:solidFill>
              </a:rPr>
              <a:t> </a:t>
            </a:r>
            <a:r>
              <a:rPr lang="en-US" sz="2000" dirty="0" err="1">
                <a:solidFill>
                  <a:schemeClr val="tx1"/>
                </a:solidFill>
              </a:rPr>
              <a:t>dll</a:t>
            </a:r>
            <a:r>
              <a:rPr lang="en-US" sz="2000" dirty="0">
                <a:solidFill>
                  <a:schemeClr val="tx1"/>
                </a:solidFill>
              </a:rPr>
              <a:t>)</a:t>
            </a:r>
          </a:p>
          <a:p>
            <a:pPr marL="342900" lvl="0" indent="-342900">
              <a:buFont typeface="Wingdings" panose="05000000000000000000" pitchFamily="2" charset="2"/>
              <a:buChar char="§"/>
            </a:pPr>
            <a:r>
              <a:rPr lang="en-US" sz="2000" dirty="0">
                <a:solidFill>
                  <a:schemeClr val="tx1"/>
                </a:solidFill>
              </a:rPr>
              <a:t>Program dan </a:t>
            </a: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a:t>
            </a:r>
            <a:r>
              <a:rPr lang="en-US" sz="2000" dirty="0" err="1">
                <a:solidFill>
                  <a:schemeClr val="tx1"/>
                </a:solidFill>
              </a:rPr>
              <a:t>membangun</a:t>
            </a:r>
            <a:r>
              <a:rPr lang="en-US" sz="2000" dirty="0">
                <a:solidFill>
                  <a:schemeClr val="tx1"/>
                </a:solidFill>
              </a:rPr>
              <a:t> Kesehatan </a:t>
            </a:r>
            <a:r>
              <a:rPr lang="en-US" sz="2000" dirty="0" err="1">
                <a:solidFill>
                  <a:schemeClr val="tx1"/>
                </a:solidFill>
              </a:rPr>
              <a:t>psikis</a:t>
            </a:r>
            <a:r>
              <a:rPr lang="en-US" sz="2000" dirty="0">
                <a:solidFill>
                  <a:schemeClr val="tx1"/>
                </a:solidFill>
              </a:rPr>
              <a:t> (program BK, </a:t>
            </a:r>
            <a:r>
              <a:rPr lang="en-US" sz="2000" dirty="0" err="1">
                <a:solidFill>
                  <a:schemeClr val="tx1"/>
                </a:solidFill>
              </a:rPr>
              <a:t>sosialisasi</a:t>
            </a:r>
            <a:r>
              <a:rPr lang="en-US" sz="2000" dirty="0">
                <a:solidFill>
                  <a:schemeClr val="tx1"/>
                </a:solidFill>
              </a:rPr>
              <a:t> </a:t>
            </a:r>
            <a:r>
              <a:rPr lang="en-US" sz="2000" dirty="0" err="1">
                <a:solidFill>
                  <a:schemeClr val="tx1"/>
                </a:solidFill>
              </a:rPr>
              <a:t>pencegahan</a:t>
            </a:r>
            <a:r>
              <a:rPr lang="en-US" sz="2000" dirty="0">
                <a:solidFill>
                  <a:schemeClr val="tx1"/>
                </a:solidFill>
              </a:rPr>
              <a:t> </a:t>
            </a:r>
            <a:r>
              <a:rPr lang="en-US" sz="2000" dirty="0" err="1">
                <a:solidFill>
                  <a:schemeClr val="tx1"/>
                </a:solidFill>
              </a:rPr>
              <a:t>bulliying</a:t>
            </a:r>
            <a:r>
              <a:rPr lang="en-US" sz="2000" dirty="0">
                <a:solidFill>
                  <a:schemeClr val="tx1"/>
                </a:solidFill>
              </a:rPr>
              <a:t>, </a:t>
            </a:r>
            <a:r>
              <a:rPr lang="en-US" sz="2000" dirty="0" err="1">
                <a:solidFill>
                  <a:schemeClr val="tx1"/>
                </a:solidFill>
              </a:rPr>
              <a:t>kegiatan</a:t>
            </a:r>
            <a:r>
              <a:rPr lang="en-US" sz="2000" dirty="0">
                <a:solidFill>
                  <a:schemeClr val="tx1"/>
                </a:solidFill>
              </a:rPr>
              <a:t> ESQ </a:t>
            </a:r>
            <a:r>
              <a:rPr lang="en-US" sz="2000" dirty="0" err="1">
                <a:solidFill>
                  <a:schemeClr val="tx1"/>
                </a:solidFill>
              </a:rPr>
              <a:t>dll</a:t>
            </a:r>
            <a:r>
              <a:rPr lang="en-US" sz="2000" dirty="0">
                <a:solidFill>
                  <a:schemeClr val="tx1"/>
                </a:solidFill>
              </a:rPr>
              <a:t>)</a:t>
            </a:r>
          </a:p>
          <a:p>
            <a:pPr marL="342900" lvl="0" indent="-342900">
              <a:buFont typeface="Wingdings" panose="05000000000000000000" pitchFamily="2" charset="2"/>
              <a:buChar char="§"/>
            </a:pP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a:t>
            </a:r>
            <a:r>
              <a:rPr lang="en-US" sz="2000" dirty="0" err="1">
                <a:solidFill>
                  <a:schemeClr val="tx1"/>
                </a:solidFill>
              </a:rPr>
              <a:t>ekstrakurikuler</a:t>
            </a:r>
            <a:r>
              <a:rPr lang="en-US" sz="2000" dirty="0">
                <a:solidFill>
                  <a:schemeClr val="tx1"/>
                </a:solidFill>
              </a:rPr>
              <a:t> dan </a:t>
            </a:r>
            <a:r>
              <a:rPr lang="en-US" sz="2000" dirty="0" err="1">
                <a:solidFill>
                  <a:schemeClr val="tx1"/>
                </a:solidFill>
              </a:rPr>
              <a:t>prestasi</a:t>
            </a:r>
            <a:r>
              <a:rPr lang="en-US" sz="2000" dirty="0">
                <a:solidFill>
                  <a:schemeClr val="tx1"/>
                </a:solidFill>
              </a:rPr>
              <a:t> </a:t>
            </a:r>
            <a:r>
              <a:rPr lang="en-US" sz="2000" dirty="0" err="1">
                <a:solidFill>
                  <a:schemeClr val="tx1"/>
                </a:solidFill>
              </a:rPr>
              <a:t>olah</a:t>
            </a:r>
            <a:r>
              <a:rPr lang="en-US" sz="2000" dirty="0">
                <a:solidFill>
                  <a:schemeClr val="tx1"/>
                </a:solidFill>
              </a:rPr>
              <a:t> raga</a:t>
            </a:r>
          </a:p>
          <a:p>
            <a:pPr lvl="0"/>
            <a:endParaRPr lang="en-US" sz="2000" b="1" dirty="0">
              <a:solidFill>
                <a:schemeClr val="tx1"/>
              </a:solidFill>
            </a:endParaRPr>
          </a:p>
        </p:txBody>
      </p:sp>
      <p:sp>
        <p:nvSpPr>
          <p:cNvPr id="17" name="Rectangle 16"/>
          <p:cNvSpPr/>
          <p:nvPr/>
        </p:nvSpPr>
        <p:spPr>
          <a:xfrm>
            <a:off x="7533861" y="2854842"/>
            <a:ext cx="4404139" cy="3354765"/>
          </a:xfrm>
          <a:prstGeom prst="rect">
            <a:avLst/>
          </a:prstGeom>
          <a:solidFill>
            <a:schemeClr val="accent6">
              <a:lumMod val="40000"/>
              <a:lumOff val="60000"/>
            </a:schemeClr>
          </a:solidFill>
        </p:spPr>
        <p:txBody>
          <a:bodyPr wrap="square">
            <a:spAutoFit/>
          </a:bodyPr>
          <a:lstStyle/>
          <a:p>
            <a:pPr marL="342900" lvl="0" indent="-342900">
              <a:buFont typeface="Arial" panose="020B0604020202020204" pitchFamily="34" charset="0"/>
              <a:buChar char="•"/>
            </a:pPr>
            <a:r>
              <a:rPr lang="en-US" b="1" dirty="0" err="1"/>
              <a:t>Dokumen</a:t>
            </a:r>
            <a:r>
              <a:rPr lang="en-US" b="1" dirty="0"/>
              <a:t>/</a:t>
            </a:r>
            <a:r>
              <a:rPr lang="en-US" b="1" dirty="0" err="1"/>
              <a:t>dokumentasi</a:t>
            </a:r>
            <a:r>
              <a:rPr lang="en-US" b="1" dirty="0"/>
              <a:t>    </a:t>
            </a:r>
            <a:r>
              <a:rPr lang="en-US" dirty="0"/>
              <a:t>yang    </a:t>
            </a:r>
            <a:r>
              <a:rPr lang="en-US" dirty="0" err="1"/>
              <a:t>menunjukkan</a:t>
            </a:r>
            <a:r>
              <a:rPr lang="en-US" dirty="0"/>
              <a:t>    </a:t>
            </a:r>
            <a:r>
              <a:rPr lang="en-US" dirty="0" err="1"/>
              <a:t>telah</a:t>
            </a:r>
            <a:r>
              <a:rPr lang="en-US" dirty="0"/>
              <a:t> </a:t>
            </a:r>
            <a:r>
              <a:rPr lang="en-US" dirty="0" err="1"/>
              <a:t>dilaksanakannya</a:t>
            </a:r>
            <a:r>
              <a:rPr lang="en-US" dirty="0"/>
              <a:t> program </a:t>
            </a:r>
            <a:r>
              <a:rPr lang="en-US" dirty="0" err="1"/>
              <a:t>untuk</a:t>
            </a:r>
            <a:r>
              <a:rPr lang="en-US" dirty="0"/>
              <a:t> </a:t>
            </a:r>
            <a:r>
              <a:rPr lang="en-US" dirty="0" err="1"/>
              <a:t>menjaga</a:t>
            </a:r>
            <a:r>
              <a:rPr lang="en-US" dirty="0"/>
              <a:t> </a:t>
            </a:r>
            <a:r>
              <a:rPr lang="en-US" dirty="0" err="1"/>
              <a:t>kebugaran</a:t>
            </a:r>
            <a:r>
              <a:rPr lang="en-US" dirty="0"/>
              <a:t> murid, guru, dan </a:t>
            </a:r>
            <a:r>
              <a:rPr lang="en-US" dirty="0" err="1"/>
              <a:t>tenaga</a:t>
            </a:r>
            <a:r>
              <a:rPr lang="en-US" dirty="0"/>
              <a:t> </a:t>
            </a:r>
            <a:r>
              <a:rPr lang="en-US" dirty="0" err="1"/>
              <a:t>kependidikan</a:t>
            </a:r>
            <a:r>
              <a:rPr lang="en-US" dirty="0"/>
              <a:t>.</a:t>
            </a:r>
          </a:p>
          <a:p>
            <a:pPr marL="342900" lvl="0" indent="-342900">
              <a:buFont typeface="Arial" panose="020B0604020202020204" pitchFamily="34" charset="0"/>
              <a:buChar char="•"/>
            </a:pPr>
            <a:r>
              <a:rPr lang="en-US" sz="2000" b="1" dirty="0" err="1"/>
              <a:t>Wawancara</a:t>
            </a:r>
            <a:r>
              <a:rPr lang="en-US" sz="2000" dirty="0"/>
              <a:t> </a:t>
            </a:r>
            <a:r>
              <a:rPr lang="en-US" sz="2000" dirty="0" err="1"/>
              <a:t>dengan</a:t>
            </a:r>
            <a:r>
              <a:rPr lang="en-US" sz="2000" dirty="0"/>
              <a:t> minimal 3 guru/murid </a:t>
            </a:r>
            <a:r>
              <a:rPr lang="en-US" sz="2000" dirty="0" err="1"/>
              <a:t>didapatkan</a:t>
            </a:r>
            <a:r>
              <a:rPr lang="en-US" sz="2000" dirty="0"/>
              <a:t> </a:t>
            </a:r>
            <a:r>
              <a:rPr lang="en-US" sz="2000" dirty="0" err="1"/>
              <a:t>informasi</a:t>
            </a:r>
            <a:r>
              <a:rPr lang="en-US" sz="2000" dirty="0"/>
              <a:t> </a:t>
            </a:r>
            <a:r>
              <a:rPr lang="en-US" sz="2000" dirty="0" err="1"/>
              <a:t>bahwa</a:t>
            </a:r>
            <a:r>
              <a:rPr lang="en-US" sz="2000" dirty="0"/>
              <a:t> </a:t>
            </a:r>
            <a:r>
              <a:rPr lang="en-US" sz="2000" dirty="0" err="1"/>
              <a:t>telah</a:t>
            </a:r>
            <a:r>
              <a:rPr lang="en-US" sz="2000" dirty="0"/>
              <a:t> </a:t>
            </a:r>
            <a:r>
              <a:rPr lang="en-US" sz="2000" dirty="0" err="1"/>
              <a:t>dilaksanakan</a:t>
            </a:r>
            <a:r>
              <a:rPr lang="en-US" sz="2000" dirty="0"/>
              <a:t> program </a:t>
            </a:r>
            <a:r>
              <a:rPr lang="en-US" sz="2000" dirty="0" err="1"/>
              <a:t>untuk</a:t>
            </a:r>
            <a:r>
              <a:rPr lang="en-US" sz="2000" dirty="0"/>
              <a:t> </a:t>
            </a:r>
            <a:r>
              <a:rPr lang="en-US" sz="2000" dirty="0" err="1"/>
              <a:t>menjaga</a:t>
            </a:r>
            <a:r>
              <a:rPr lang="en-US" sz="2000" dirty="0"/>
              <a:t> </a:t>
            </a:r>
            <a:r>
              <a:rPr lang="en-US" sz="2000" dirty="0" err="1"/>
              <a:t>kebugaran</a:t>
            </a:r>
            <a:r>
              <a:rPr lang="en-US" sz="2000" dirty="0"/>
              <a:t> murid, guru dan </a:t>
            </a:r>
            <a:r>
              <a:rPr lang="en-US" sz="2000" dirty="0" err="1"/>
              <a:t>tenaga</a:t>
            </a:r>
            <a:r>
              <a:rPr lang="en-US" sz="2000" dirty="0"/>
              <a:t> </a:t>
            </a:r>
            <a:r>
              <a:rPr lang="en-US" sz="2000" dirty="0" err="1"/>
              <a:t>kependidikan</a:t>
            </a:r>
            <a:r>
              <a:rPr lang="en-US" sz="2000" dirty="0"/>
              <a:t>, </a:t>
            </a:r>
            <a:r>
              <a:rPr lang="en-US" sz="2000" dirty="0" err="1"/>
              <a:t>misalnya</a:t>
            </a:r>
            <a:r>
              <a:rPr lang="en-US" sz="2000" dirty="0"/>
              <a:t> </a:t>
            </a:r>
            <a:r>
              <a:rPr lang="en-US" sz="2000" dirty="0" err="1"/>
              <a:t>olahraga</a:t>
            </a:r>
            <a:r>
              <a:rPr lang="en-US" sz="2000" dirty="0"/>
              <a:t> </a:t>
            </a:r>
            <a:r>
              <a:rPr lang="en-US" sz="2000" dirty="0" err="1"/>
              <a:t>bersama</a:t>
            </a:r>
            <a:r>
              <a:rPr lang="en-US" sz="2000" dirty="0"/>
              <a:t> </a:t>
            </a:r>
            <a:r>
              <a:rPr lang="en-US" sz="2000" dirty="0" err="1"/>
              <a:t>mingguan</a:t>
            </a:r>
            <a:r>
              <a:rPr lang="en-US" sz="2000" dirty="0"/>
              <a:t>, pekan </a:t>
            </a:r>
            <a:r>
              <a:rPr lang="en-US" sz="2000" dirty="0" err="1"/>
              <a:t>olahraga</a:t>
            </a:r>
            <a:r>
              <a:rPr lang="en-US" sz="2000" dirty="0"/>
              <a:t>, </a:t>
            </a:r>
            <a:r>
              <a:rPr lang="en-US" sz="2000" dirty="0" err="1"/>
              <a:t>ekstra</a:t>
            </a:r>
            <a:r>
              <a:rPr lang="en-US" sz="2000" dirty="0"/>
              <a:t> </a:t>
            </a:r>
            <a:r>
              <a:rPr lang="en-US" sz="2000" dirty="0" err="1"/>
              <a:t>kurikuler</a:t>
            </a:r>
            <a:r>
              <a:rPr lang="en-US" sz="2000" dirty="0"/>
              <a:t> </a:t>
            </a:r>
            <a:r>
              <a:rPr lang="en-US" sz="2000" dirty="0" err="1"/>
              <a:t>olahraga</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69138" y="2818864"/>
            <a:ext cx="7215636"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r>
              <a:rPr lang="en-US" sz="2000" dirty="0" err="1"/>
              <a:t>melaksanakan</a:t>
            </a:r>
            <a:r>
              <a:rPr lang="en-US" sz="2000" dirty="0"/>
              <a:t> program </a:t>
            </a:r>
            <a:r>
              <a:rPr lang="en-US" sz="2000" dirty="0" err="1"/>
              <a:t>untuk</a:t>
            </a:r>
            <a:r>
              <a:rPr lang="en-US" sz="2000" dirty="0"/>
              <a:t> </a:t>
            </a:r>
            <a:r>
              <a:rPr lang="en-US" sz="2000" dirty="0" err="1"/>
              <a:t>menjaga</a:t>
            </a:r>
            <a:r>
              <a:rPr lang="en-US" sz="2000" dirty="0"/>
              <a:t> </a:t>
            </a:r>
            <a:r>
              <a:rPr lang="en-US" sz="2000" dirty="0" err="1"/>
              <a:t>kebugaran</a:t>
            </a:r>
            <a:r>
              <a:rPr lang="en-US" sz="2000" dirty="0"/>
              <a:t> murid, guru, dan </a:t>
            </a:r>
            <a:r>
              <a:rPr lang="en-US" sz="2000" dirty="0" err="1"/>
              <a:t>tenaga</a:t>
            </a:r>
            <a:r>
              <a:rPr lang="en-US" sz="2000" dirty="0"/>
              <a:t> </a:t>
            </a:r>
            <a:r>
              <a:rPr lang="en-US" sz="2000" dirty="0" err="1"/>
              <a:t>kependidikan</a:t>
            </a:r>
            <a:r>
              <a:rPr lang="en-US" sz="2000" dirty="0"/>
              <a:t>. </a:t>
            </a:r>
            <a:endParaRPr lang="en-US" sz="2400" b="1" dirty="0"/>
          </a:p>
        </p:txBody>
      </p:sp>
      <p:sp>
        <p:nvSpPr>
          <p:cNvPr id="4" name="Rectangle 3">
            <a:extLst>
              <a:ext uri="{FF2B5EF4-FFF2-40B4-BE49-F238E27FC236}">
                <a16:creationId xmlns:a16="http://schemas.microsoft.com/office/drawing/2014/main" id="{D6EF2C18-15B1-6288-FDD4-FE40D55FEE9E}"/>
              </a:ext>
            </a:extLst>
          </p:cNvPr>
          <p:cNvSpPr/>
          <p:nvPr/>
        </p:nvSpPr>
        <p:spPr>
          <a:xfrm>
            <a:off x="135056" y="1313431"/>
            <a:ext cx="6520029" cy="1200329"/>
          </a:xfrm>
          <a:prstGeom prst="rect">
            <a:avLst/>
          </a:prstGeom>
        </p:spPr>
        <p:txBody>
          <a:bodyPr wrap="square">
            <a:spAutoFit/>
          </a:bodyPr>
          <a:lstStyle/>
          <a:p>
            <a:r>
              <a:rPr lang="en-US" b="1" dirty="0">
                <a:solidFill>
                  <a:schemeClr val="bg1"/>
                </a:solidFill>
              </a:rPr>
              <a:t>14.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menjamin</a:t>
            </a:r>
            <a:r>
              <a:rPr lang="en-US" b="1" dirty="0">
                <a:solidFill>
                  <a:schemeClr val="bg1"/>
                </a:solidFill>
              </a:rPr>
              <a:t> </a:t>
            </a:r>
            <a:r>
              <a:rPr lang="en-US" b="1" dirty="0" err="1">
                <a:solidFill>
                  <a:schemeClr val="bg1"/>
                </a:solidFill>
              </a:rPr>
              <a:t>lingkungan</a:t>
            </a:r>
            <a:r>
              <a:rPr lang="en-US" b="1" dirty="0">
                <a:solidFill>
                  <a:schemeClr val="bg1"/>
                </a:solidFill>
              </a:rPr>
              <a:t> yang </a:t>
            </a:r>
            <a:r>
              <a:rPr lang="en-US" b="1" dirty="0" err="1">
                <a:solidFill>
                  <a:schemeClr val="bg1"/>
                </a:solidFill>
              </a:rPr>
              <a:t>sehat</a:t>
            </a:r>
            <a:r>
              <a:rPr lang="en-US" b="1" dirty="0">
                <a:solidFill>
                  <a:schemeClr val="bg1"/>
                </a:solidFill>
              </a:rPr>
              <a:t> dan  </a:t>
            </a:r>
            <a:r>
              <a:rPr lang="en-US" b="1" dirty="0" err="1">
                <a:solidFill>
                  <a:schemeClr val="bg1"/>
                </a:solidFill>
              </a:rPr>
              <a:t>memiliki</a:t>
            </a:r>
            <a:r>
              <a:rPr lang="en-US" b="1" dirty="0">
                <a:solidFill>
                  <a:schemeClr val="bg1"/>
                </a:solidFill>
              </a:rPr>
              <a:t>/</a:t>
            </a:r>
            <a:r>
              <a:rPr lang="en-US" b="1" dirty="0" err="1">
                <a:solidFill>
                  <a:schemeClr val="bg1"/>
                </a:solidFill>
              </a:rPr>
              <a:t>melaksanakn</a:t>
            </a:r>
            <a:r>
              <a:rPr lang="en-US" b="1" dirty="0">
                <a:solidFill>
                  <a:schemeClr val="bg1"/>
                </a:solidFill>
              </a:rPr>
              <a:t> program yang </a:t>
            </a:r>
            <a:r>
              <a:rPr lang="en-US" b="1" dirty="0" err="1">
                <a:solidFill>
                  <a:schemeClr val="bg1"/>
                </a:solidFill>
              </a:rPr>
              <a:t>membangun</a:t>
            </a:r>
            <a:r>
              <a:rPr lang="en-US" b="1" dirty="0">
                <a:solidFill>
                  <a:schemeClr val="bg1"/>
                </a:solidFill>
              </a:rPr>
              <a:t> </a:t>
            </a:r>
            <a:r>
              <a:rPr lang="en-US" b="1" dirty="0" err="1">
                <a:solidFill>
                  <a:schemeClr val="bg1"/>
                </a:solidFill>
              </a:rPr>
              <a:t>kesehatan</a:t>
            </a:r>
            <a:r>
              <a:rPr lang="en-US" b="1" dirty="0">
                <a:solidFill>
                  <a:schemeClr val="bg1"/>
                </a:solidFill>
              </a:rPr>
              <a:t> </a:t>
            </a:r>
            <a:r>
              <a:rPr lang="en-US" b="1" dirty="0" err="1">
                <a:solidFill>
                  <a:schemeClr val="bg1"/>
                </a:solidFill>
              </a:rPr>
              <a:t>fisik</a:t>
            </a:r>
            <a:r>
              <a:rPr lang="en-US" b="1" dirty="0">
                <a:solidFill>
                  <a:schemeClr val="bg1"/>
                </a:solidFill>
              </a:rPr>
              <a:t> dan </a:t>
            </a:r>
            <a:r>
              <a:rPr lang="en-US" b="1" dirty="0" err="1">
                <a:solidFill>
                  <a:schemeClr val="bg1"/>
                </a:solidFill>
              </a:rPr>
              <a:t>psikis</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9588887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56660" y="308344"/>
            <a:ext cx="9239693" cy="617169"/>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390816"/>
            <a:ext cx="5046133" cy="923330"/>
          </a:xfrm>
          <a:prstGeom prst="rect">
            <a:avLst/>
          </a:prstGeom>
        </p:spPr>
        <p:txBody>
          <a:bodyPr wrap="square">
            <a:spAutoFit/>
          </a:bodyPr>
          <a:lstStyle/>
          <a:p>
            <a:r>
              <a:rPr lang="en-US" b="1" dirty="0">
                <a:solidFill>
                  <a:schemeClr val="bg1"/>
                </a:solidFill>
              </a:rPr>
              <a:t>14.2. </a:t>
            </a:r>
            <a:r>
              <a:rPr lang="en-US" b="1" dirty="0" err="1">
                <a:solidFill>
                  <a:schemeClr val="bg1"/>
                </a:solidFill>
              </a:rPr>
              <a:t>Menyediakan</a:t>
            </a:r>
            <a:r>
              <a:rPr lang="en-US" b="1" dirty="0">
                <a:solidFill>
                  <a:schemeClr val="bg1"/>
                </a:solidFill>
              </a:rPr>
              <a:t> </a:t>
            </a:r>
            <a:r>
              <a:rPr lang="en-US" b="1" dirty="0" err="1">
                <a:solidFill>
                  <a:schemeClr val="bg1"/>
                </a:solidFill>
              </a:rPr>
              <a:t>layanan</a:t>
            </a:r>
            <a:r>
              <a:rPr lang="en-US" b="1" dirty="0">
                <a:solidFill>
                  <a:schemeClr val="bg1"/>
                </a:solidFill>
              </a:rPr>
              <a:t> Unit Kesehatan </a:t>
            </a:r>
            <a:r>
              <a:rPr lang="en-US" b="1" dirty="0" err="1">
                <a:solidFill>
                  <a:schemeClr val="bg1"/>
                </a:solidFill>
              </a:rPr>
              <a:t>Sekolah</a:t>
            </a:r>
            <a:r>
              <a:rPr lang="en-US" b="1" dirty="0">
                <a:solidFill>
                  <a:schemeClr val="bg1"/>
                </a:solidFill>
              </a:rPr>
              <a:t> (UKS) </a:t>
            </a:r>
            <a:r>
              <a:rPr lang="en-US" b="1" dirty="0" err="1">
                <a:solidFill>
                  <a:schemeClr val="bg1"/>
                </a:solidFill>
              </a:rPr>
              <a:t>atau</a:t>
            </a:r>
            <a:r>
              <a:rPr lang="en-US" b="1" dirty="0">
                <a:solidFill>
                  <a:schemeClr val="bg1"/>
                </a:solidFill>
              </a:rPr>
              <a:t> </a:t>
            </a:r>
            <a:r>
              <a:rPr lang="en-US" b="1" dirty="0" err="1">
                <a:solidFill>
                  <a:schemeClr val="bg1"/>
                </a:solidFill>
              </a:rPr>
              <a:t>terhubung</a:t>
            </a:r>
            <a:r>
              <a:rPr lang="en-US" b="1" dirty="0">
                <a:solidFill>
                  <a:schemeClr val="bg1"/>
                </a:solidFill>
              </a:rPr>
              <a:t> </a:t>
            </a:r>
            <a:r>
              <a:rPr lang="en-US" b="1" dirty="0" err="1">
                <a:solidFill>
                  <a:schemeClr val="bg1"/>
                </a:solidFill>
              </a:rPr>
              <a:t>dengan</a:t>
            </a:r>
            <a:r>
              <a:rPr lang="en-US" b="1" dirty="0">
                <a:solidFill>
                  <a:schemeClr val="bg1"/>
                </a:solidFill>
              </a:rPr>
              <a:t> </a:t>
            </a:r>
            <a:r>
              <a:rPr lang="en-US" b="1" dirty="0" err="1">
                <a:solidFill>
                  <a:schemeClr val="bg1"/>
                </a:solidFill>
              </a:rPr>
              <a:t>fasilitas</a:t>
            </a:r>
            <a:r>
              <a:rPr lang="en-US" b="1" dirty="0">
                <a:solidFill>
                  <a:schemeClr val="bg1"/>
                </a:solidFill>
              </a:rPr>
              <a:t> </a:t>
            </a:r>
            <a:r>
              <a:rPr lang="en-US" b="1" dirty="0" err="1">
                <a:solidFill>
                  <a:schemeClr val="bg1"/>
                </a:solidFill>
              </a:rPr>
              <a:t>kesehatan</a:t>
            </a:r>
            <a:r>
              <a:rPr lang="en-US" b="1" dirty="0">
                <a:solidFill>
                  <a:schemeClr val="bg1"/>
                </a:solidFill>
              </a:rPr>
              <a:t> </a:t>
            </a:r>
            <a:r>
              <a:rPr lang="en-US" b="1" dirty="0" err="1">
                <a:solidFill>
                  <a:schemeClr val="bg1"/>
                </a:solidFill>
              </a:rPr>
              <a:t>terdekat</a:t>
            </a:r>
            <a:r>
              <a:rPr lang="en-US"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35056" y="4426796"/>
            <a:ext cx="6181077" cy="1938992"/>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396875" lvl="1" indent="-342900">
              <a:buFont typeface="Wingdings" panose="05000000000000000000" pitchFamily="2" charset="2"/>
              <a:buChar char="§"/>
            </a:pPr>
            <a:r>
              <a:rPr lang="en-US" sz="2000" dirty="0" err="1">
                <a:solidFill>
                  <a:schemeClr val="tx1"/>
                </a:solidFill>
              </a:rPr>
              <a:t>Dokumen</a:t>
            </a:r>
            <a:r>
              <a:rPr lang="en-US" sz="2000" dirty="0">
                <a:solidFill>
                  <a:schemeClr val="tx1"/>
                </a:solidFill>
              </a:rPr>
              <a:t> MUO </a:t>
            </a:r>
            <a:r>
              <a:rPr lang="en-US" sz="2000" dirty="0" err="1">
                <a:solidFill>
                  <a:schemeClr val="tx1"/>
                </a:solidFill>
              </a:rPr>
              <a:t>dengan</a:t>
            </a:r>
            <a:r>
              <a:rPr lang="en-US" sz="2000" dirty="0">
                <a:solidFill>
                  <a:schemeClr val="tx1"/>
                </a:solidFill>
              </a:rPr>
              <a:t> </a:t>
            </a:r>
            <a:r>
              <a:rPr lang="en-US" sz="2000" dirty="0" err="1">
                <a:solidFill>
                  <a:schemeClr val="tx1"/>
                </a:solidFill>
              </a:rPr>
              <a:t>puskesmas</a:t>
            </a:r>
            <a:r>
              <a:rPr lang="en-US" sz="2000" dirty="0">
                <a:solidFill>
                  <a:schemeClr val="tx1"/>
                </a:solidFill>
              </a:rPr>
              <a:t> </a:t>
            </a:r>
            <a:r>
              <a:rPr lang="en-US" sz="2000" dirty="0" err="1">
                <a:solidFill>
                  <a:schemeClr val="tx1"/>
                </a:solidFill>
              </a:rPr>
              <a:t>terdekat</a:t>
            </a:r>
            <a:endParaRPr lang="en-US" sz="2000" dirty="0">
              <a:solidFill>
                <a:schemeClr val="tx1"/>
              </a:solidFill>
            </a:endParaRPr>
          </a:p>
          <a:p>
            <a:pPr marL="396875" lvl="1" indent="-342900">
              <a:buFont typeface="Wingdings" panose="05000000000000000000" pitchFamily="2" charset="2"/>
              <a:buChar char="§"/>
            </a:pPr>
            <a:r>
              <a:rPr lang="en-US" sz="2000" dirty="0">
                <a:solidFill>
                  <a:schemeClr val="tx1"/>
                </a:solidFill>
              </a:rPr>
              <a:t>SK Tim UKS  dan program </a:t>
            </a:r>
            <a:r>
              <a:rPr lang="en-US" sz="2000" dirty="0" err="1">
                <a:solidFill>
                  <a:schemeClr val="tx1"/>
                </a:solidFill>
              </a:rPr>
              <a:t>kerja</a:t>
            </a:r>
            <a:endParaRPr lang="en-US" sz="2000" dirty="0">
              <a:solidFill>
                <a:schemeClr val="tx1"/>
              </a:solidFill>
            </a:endParaRPr>
          </a:p>
          <a:p>
            <a:pPr marL="396875" lvl="1" indent="-342900">
              <a:buFont typeface="Wingdings" panose="05000000000000000000" pitchFamily="2" charset="2"/>
              <a:buChar char="§"/>
            </a:pPr>
            <a:r>
              <a:rPr lang="en-US" sz="2000" dirty="0" err="1">
                <a:solidFill>
                  <a:schemeClr val="tx1"/>
                </a:solidFill>
              </a:rPr>
              <a:t>Jadwal</a:t>
            </a:r>
            <a:r>
              <a:rPr lang="en-US" sz="2000" dirty="0">
                <a:solidFill>
                  <a:schemeClr val="tx1"/>
                </a:solidFill>
              </a:rPr>
              <a:t> </a:t>
            </a:r>
            <a:r>
              <a:rPr lang="en-US" sz="2000" dirty="0" err="1">
                <a:solidFill>
                  <a:schemeClr val="tx1"/>
                </a:solidFill>
              </a:rPr>
              <a:t>piket</a:t>
            </a:r>
            <a:r>
              <a:rPr lang="en-US" sz="2000" dirty="0">
                <a:solidFill>
                  <a:schemeClr val="tx1"/>
                </a:solidFill>
              </a:rPr>
              <a:t> dan </a:t>
            </a:r>
            <a:r>
              <a:rPr lang="en-US" sz="2000" dirty="0" err="1">
                <a:solidFill>
                  <a:schemeClr val="tx1"/>
                </a:solidFill>
              </a:rPr>
              <a:t>dokumen</a:t>
            </a:r>
            <a:r>
              <a:rPr lang="en-US" sz="2000" dirty="0">
                <a:solidFill>
                  <a:schemeClr val="tx1"/>
                </a:solidFill>
              </a:rPr>
              <a:t> </a:t>
            </a:r>
            <a:r>
              <a:rPr lang="en-US" sz="2000" dirty="0" err="1">
                <a:solidFill>
                  <a:schemeClr val="tx1"/>
                </a:solidFill>
              </a:rPr>
              <a:t>pelayanan</a:t>
            </a:r>
            <a:r>
              <a:rPr lang="en-US" sz="2000" dirty="0">
                <a:solidFill>
                  <a:schemeClr val="tx1"/>
                </a:solidFill>
              </a:rPr>
              <a:t> UKS</a:t>
            </a:r>
          </a:p>
          <a:p>
            <a:pPr marL="396875" lvl="1" indent="-342900">
              <a:buFont typeface="Wingdings" panose="05000000000000000000" pitchFamily="2" charset="2"/>
              <a:buChar char="§"/>
            </a:pPr>
            <a:r>
              <a:rPr lang="en-US" sz="2000" dirty="0">
                <a:solidFill>
                  <a:schemeClr val="tx1"/>
                </a:solidFill>
              </a:rPr>
              <a:t>Sarana </a:t>
            </a:r>
            <a:r>
              <a:rPr lang="en-US" sz="2000" dirty="0" err="1">
                <a:solidFill>
                  <a:schemeClr val="tx1"/>
                </a:solidFill>
              </a:rPr>
              <a:t>pendukung</a:t>
            </a:r>
            <a:r>
              <a:rPr lang="en-US" sz="2000" dirty="0">
                <a:solidFill>
                  <a:schemeClr val="tx1"/>
                </a:solidFill>
              </a:rPr>
              <a:t> UKS</a:t>
            </a:r>
          </a:p>
          <a:p>
            <a:pPr marL="396875" lvl="1" indent="-342900">
              <a:buFont typeface="Wingdings" panose="05000000000000000000" pitchFamily="2" charset="2"/>
              <a:buChar char="§"/>
            </a:pPr>
            <a:r>
              <a:rPr lang="en-US" sz="2000" dirty="0" err="1">
                <a:solidFill>
                  <a:schemeClr val="tx1"/>
                </a:solidFill>
              </a:rPr>
              <a:t>Laporan</a:t>
            </a:r>
            <a:r>
              <a:rPr lang="en-US" sz="2000" dirty="0">
                <a:solidFill>
                  <a:schemeClr val="tx1"/>
                </a:solidFill>
              </a:rPr>
              <a:t> </a:t>
            </a:r>
            <a:r>
              <a:rPr lang="en-US" sz="2000" dirty="0" err="1">
                <a:solidFill>
                  <a:schemeClr val="tx1"/>
                </a:solidFill>
              </a:rPr>
              <a:t>hasil</a:t>
            </a:r>
            <a:r>
              <a:rPr lang="en-US" sz="2000" dirty="0">
                <a:solidFill>
                  <a:schemeClr val="tx1"/>
                </a:solidFill>
              </a:rPr>
              <a:t> </a:t>
            </a:r>
            <a:r>
              <a:rPr lang="en-US" sz="2000" dirty="0" err="1">
                <a:solidFill>
                  <a:schemeClr val="tx1"/>
                </a:solidFill>
              </a:rPr>
              <a:t>Pelatihan</a:t>
            </a:r>
            <a:r>
              <a:rPr lang="en-US" sz="2000" dirty="0">
                <a:solidFill>
                  <a:schemeClr val="tx1"/>
                </a:solidFill>
              </a:rPr>
              <a:t> </a:t>
            </a:r>
            <a:r>
              <a:rPr lang="en-US" sz="2000" dirty="0" err="1">
                <a:solidFill>
                  <a:schemeClr val="tx1"/>
                </a:solidFill>
              </a:rPr>
              <a:t>kader</a:t>
            </a:r>
            <a:r>
              <a:rPr lang="en-US" sz="2000" dirty="0">
                <a:solidFill>
                  <a:schemeClr val="tx1"/>
                </a:solidFill>
              </a:rPr>
              <a:t> UKS</a:t>
            </a:r>
          </a:p>
        </p:txBody>
      </p:sp>
      <p:sp>
        <p:nvSpPr>
          <p:cNvPr id="17" name="Rectangle 16"/>
          <p:cNvSpPr/>
          <p:nvPr/>
        </p:nvSpPr>
        <p:spPr>
          <a:xfrm>
            <a:off x="6655085" y="2750797"/>
            <a:ext cx="4945309" cy="2769989"/>
          </a:xfrm>
          <a:prstGeom prst="rect">
            <a:avLst/>
          </a:prstGeom>
          <a:solidFill>
            <a:schemeClr val="accent6">
              <a:lumMod val="40000"/>
              <a:lumOff val="60000"/>
            </a:schemeClr>
          </a:solidFill>
        </p:spPr>
        <p:txBody>
          <a:bodyPr wrap="square">
            <a:spAutoFit/>
          </a:bodyPr>
          <a:lstStyle/>
          <a:p>
            <a:pPr marL="285750" lvl="0" indent="-285750">
              <a:buFont typeface="Wingdings" panose="05000000000000000000" pitchFamily="2" charset="2"/>
              <a:buChar char="§"/>
            </a:pPr>
            <a:r>
              <a:rPr lang="en-US" b="1" dirty="0" err="1"/>
              <a:t>Telaah</a:t>
            </a:r>
            <a:r>
              <a:rPr lang="en-US" b="1" dirty="0"/>
              <a:t>   </a:t>
            </a:r>
            <a:r>
              <a:rPr lang="en-US" b="1" dirty="0" err="1"/>
              <a:t>dokumen</a:t>
            </a:r>
            <a:r>
              <a:rPr lang="en-US" b="1" dirty="0"/>
              <a:t>/</a:t>
            </a:r>
            <a:r>
              <a:rPr lang="en-US" b="1" dirty="0" err="1"/>
              <a:t>dokumentasi</a:t>
            </a:r>
            <a:r>
              <a:rPr lang="en-US" b="1" dirty="0"/>
              <a:t>   </a:t>
            </a:r>
            <a:r>
              <a:rPr lang="en-US" dirty="0" err="1"/>
              <a:t>terkait</a:t>
            </a:r>
            <a:r>
              <a:rPr lang="en-US" dirty="0"/>
              <a:t>  </a:t>
            </a:r>
            <a:r>
              <a:rPr lang="en-US" dirty="0" err="1"/>
              <a:t>dengan</a:t>
            </a:r>
            <a:r>
              <a:rPr lang="en-US" dirty="0"/>
              <a:t>  </a:t>
            </a:r>
            <a:r>
              <a:rPr lang="en-US" dirty="0" err="1"/>
              <a:t>layanan</a:t>
            </a:r>
            <a:r>
              <a:rPr lang="en-US" dirty="0"/>
              <a:t>  UKS, </a:t>
            </a:r>
            <a:r>
              <a:rPr lang="en-US" dirty="0" err="1"/>
              <a:t>atau</a:t>
            </a:r>
            <a:r>
              <a:rPr lang="en-US" dirty="0"/>
              <a:t> </a:t>
            </a:r>
            <a:r>
              <a:rPr lang="en-US" dirty="0" err="1"/>
              <a:t>terdapat</a:t>
            </a:r>
            <a:r>
              <a:rPr lang="en-US" dirty="0"/>
              <a:t> </a:t>
            </a:r>
            <a:r>
              <a:rPr lang="en-US" dirty="0" err="1"/>
              <a:t>bukti-bukti</a:t>
            </a:r>
            <a:r>
              <a:rPr lang="en-US" dirty="0"/>
              <a:t> </a:t>
            </a:r>
            <a:r>
              <a:rPr lang="en-US" dirty="0" err="1"/>
              <a:t>kerjasama</a:t>
            </a:r>
            <a:r>
              <a:rPr lang="en-US" dirty="0"/>
              <a:t> </a:t>
            </a:r>
            <a:r>
              <a:rPr lang="en-US" dirty="0" err="1"/>
              <a:t>sekolah</a:t>
            </a:r>
            <a:r>
              <a:rPr lang="en-US" dirty="0"/>
              <a:t> </a:t>
            </a:r>
            <a:r>
              <a:rPr lang="en-US" dirty="0" err="1"/>
              <a:t>dengan</a:t>
            </a:r>
            <a:r>
              <a:rPr lang="en-US" dirty="0"/>
              <a:t> </a:t>
            </a:r>
            <a:r>
              <a:rPr lang="en-US" dirty="0" err="1"/>
              <a:t>faskes</a:t>
            </a:r>
            <a:r>
              <a:rPr lang="en-US" dirty="0"/>
              <a:t> </a:t>
            </a:r>
            <a:r>
              <a:rPr lang="en-US" dirty="0" err="1"/>
              <a:t>terdekat</a:t>
            </a:r>
            <a:r>
              <a:rPr lang="en-US" dirty="0"/>
              <a:t>.</a:t>
            </a:r>
          </a:p>
          <a:p>
            <a:pPr marL="285750" lvl="0" indent="-285750">
              <a:buFont typeface="Wingdings" panose="05000000000000000000" pitchFamily="2" charset="2"/>
              <a:buChar char="§"/>
            </a:pPr>
            <a:r>
              <a:rPr lang="en-US" sz="2000" b="1" dirty="0" err="1"/>
              <a:t>wawancara</a:t>
            </a:r>
            <a:r>
              <a:rPr lang="en-US" sz="2000" dirty="0"/>
              <a:t> </a:t>
            </a:r>
            <a:r>
              <a:rPr lang="en-US" sz="2000" dirty="0" err="1"/>
              <a:t>dengan</a:t>
            </a:r>
            <a:r>
              <a:rPr lang="en-US" sz="2000" dirty="0"/>
              <a:t> guru </a:t>
            </a:r>
            <a:r>
              <a:rPr lang="en-US" sz="2000" dirty="0" err="1"/>
              <a:t>diperoleh</a:t>
            </a:r>
            <a:r>
              <a:rPr lang="en-US" sz="2000" dirty="0"/>
              <a:t> </a:t>
            </a:r>
            <a:r>
              <a:rPr lang="en-US" sz="2000" dirty="0" err="1"/>
              <a:t>informasi</a:t>
            </a:r>
            <a:r>
              <a:rPr lang="en-US" sz="2000" dirty="0"/>
              <a:t> </a:t>
            </a:r>
            <a:r>
              <a:rPr lang="en-US" sz="2000" dirty="0" err="1"/>
              <a:t>bahwa</a:t>
            </a:r>
            <a:r>
              <a:rPr lang="en-US" sz="2000" dirty="0"/>
              <a:t> </a:t>
            </a:r>
            <a:r>
              <a:rPr lang="en-US" sz="2000" dirty="0" err="1"/>
              <a:t>terdapat</a:t>
            </a:r>
            <a:r>
              <a:rPr lang="en-US" sz="2000" dirty="0"/>
              <a:t> </a:t>
            </a:r>
            <a:r>
              <a:rPr lang="en-US" sz="2000" dirty="0" err="1"/>
              <a:t>akses</a:t>
            </a:r>
            <a:r>
              <a:rPr lang="en-US" sz="2000" dirty="0"/>
              <a:t> </a:t>
            </a:r>
            <a:r>
              <a:rPr lang="en-US" sz="2000" dirty="0" err="1"/>
              <a:t>ke</a:t>
            </a:r>
            <a:r>
              <a:rPr lang="en-US" sz="2000" dirty="0"/>
              <a:t> </a:t>
            </a:r>
            <a:r>
              <a:rPr lang="en-US" sz="2000" dirty="0" err="1"/>
              <a:t>faskes</a:t>
            </a:r>
            <a:r>
              <a:rPr lang="en-US" sz="2000" dirty="0"/>
              <a:t> </a:t>
            </a:r>
            <a:r>
              <a:rPr lang="en-US" sz="2000" dirty="0" err="1"/>
              <a:t>terdekat</a:t>
            </a:r>
            <a:r>
              <a:rPr lang="en-US" sz="2000" dirty="0"/>
              <a:t> </a:t>
            </a:r>
            <a:r>
              <a:rPr lang="en-US" sz="2000" dirty="0" err="1"/>
              <a:t>bagi</a:t>
            </a:r>
            <a:r>
              <a:rPr lang="en-US" sz="2000" dirty="0"/>
              <a:t> </a:t>
            </a:r>
            <a:r>
              <a:rPr lang="en-US" sz="2000" dirty="0" err="1"/>
              <a:t>sekolah</a:t>
            </a:r>
            <a:r>
              <a:rPr lang="en-US" sz="2000" dirty="0"/>
              <a:t> yang </a:t>
            </a:r>
            <a:r>
              <a:rPr lang="en-US" sz="2000" dirty="0" err="1"/>
              <a:t>tidak</a:t>
            </a:r>
            <a:r>
              <a:rPr lang="en-US" sz="2000" dirty="0"/>
              <a:t> </a:t>
            </a:r>
            <a:r>
              <a:rPr lang="en-US" sz="2000" dirty="0" err="1"/>
              <a:t>memiliki</a:t>
            </a:r>
            <a:r>
              <a:rPr lang="en-US" sz="2000" dirty="0"/>
              <a:t> UKS.</a:t>
            </a:r>
          </a:p>
          <a:p>
            <a:pPr marL="285750" lvl="0" indent="-285750">
              <a:buFont typeface="Wingdings" panose="05000000000000000000" pitchFamily="2" charset="2"/>
              <a:buChar char="§"/>
            </a:pPr>
            <a:r>
              <a:rPr lang="en-US" sz="2000" b="1" dirty="0" err="1"/>
              <a:t>observasi</a:t>
            </a:r>
            <a:r>
              <a:rPr lang="en-US" sz="2000" dirty="0"/>
              <a:t> </a:t>
            </a:r>
            <a:r>
              <a:rPr lang="en-US" sz="2000" dirty="0" err="1"/>
              <a:t>ditemukan</a:t>
            </a:r>
            <a:r>
              <a:rPr lang="en-US" sz="2000" dirty="0"/>
              <a:t> </a:t>
            </a:r>
            <a:r>
              <a:rPr lang="en-US" sz="2000" dirty="0" err="1"/>
              <a:t>fakta</a:t>
            </a:r>
            <a:r>
              <a:rPr lang="en-US" sz="2000" dirty="0"/>
              <a:t> </a:t>
            </a:r>
            <a:r>
              <a:rPr lang="en-US" sz="2000" dirty="0" err="1"/>
              <a:t>bahwa</a:t>
            </a:r>
            <a:r>
              <a:rPr lang="en-US" sz="2000" dirty="0"/>
              <a:t> </a:t>
            </a:r>
            <a:r>
              <a:rPr lang="en-US" sz="2000" dirty="0" err="1"/>
              <a:t>sekolah</a:t>
            </a:r>
            <a:r>
              <a:rPr lang="en-US" sz="2000" dirty="0"/>
              <a:t> </a:t>
            </a:r>
            <a:r>
              <a:rPr lang="en-US" sz="2000" dirty="0" err="1"/>
              <a:t>memiliki</a:t>
            </a:r>
            <a:r>
              <a:rPr lang="en-US" sz="2000" dirty="0"/>
              <a:t> </a:t>
            </a:r>
            <a:r>
              <a:rPr lang="en-US" sz="2000" dirty="0" err="1"/>
              <a:t>layanan</a:t>
            </a:r>
            <a:r>
              <a:rPr lang="en-US" sz="2000" dirty="0"/>
              <a:t> UKS.</a:t>
            </a:r>
          </a:p>
        </p:txBody>
      </p:sp>
      <p:sp>
        <p:nvSpPr>
          <p:cNvPr id="3" name="Rectangle 2">
            <a:extLst>
              <a:ext uri="{FF2B5EF4-FFF2-40B4-BE49-F238E27FC236}">
                <a16:creationId xmlns:a16="http://schemas.microsoft.com/office/drawing/2014/main" id="{E591C3A5-CB48-277D-5F9C-2E9F03316A29}"/>
              </a:ext>
            </a:extLst>
          </p:cNvPr>
          <p:cNvSpPr/>
          <p:nvPr/>
        </p:nvSpPr>
        <p:spPr>
          <a:xfrm>
            <a:off x="169138" y="2818864"/>
            <a:ext cx="6146995" cy="138499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b="1" dirty="0" err="1"/>
              <a:t>menyediakan</a:t>
            </a:r>
            <a:r>
              <a:rPr lang="en-US" sz="2000" b="1" dirty="0"/>
              <a:t>  </a:t>
            </a:r>
            <a:r>
              <a:rPr lang="en-US" sz="2000" b="1" dirty="0" err="1"/>
              <a:t>layanan</a:t>
            </a:r>
            <a:r>
              <a:rPr lang="en-US" sz="2000" b="1" dirty="0"/>
              <a:t>  Unit  Kesehatan  </a:t>
            </a:r>
            <a:r>
              <a:rPr lang="en-US" sz="2000" b="1" dirty="0" err="1"/>
              <a:t>Sekolah</a:t>
            </a:r>
            <a:r>
              <a:rPr lang="en-US" sz="2000" b="1" dirty="0"/>
              <a:t>   UKS   </a:t>
            </a:r>
            <a:r>
              <a:rPr lang="en-US" sz="2000" b="1" dirty="0" err="1"/>
              <a:t>atau</a:t>
            </a:r>
            <a:r>
              <a:rPr lang="en-US" sz="2000" b="1" dirty="0"/>
              <a:t> </a:t>
            </a:r>
            <a:r>
              <a:rPr lang="en-US" sz="2000" b="1" dirty="0" err="1"/>
              <a:t>terhubung</a:t>
            </a:r>
            <a:r>
              <a:rPr lang="en-US" sz="2000" b="1" dirty="0"/>
              <a:t> </a:t>
            </a:r>
            <a:r>
              <a:rPr lang="en-US" sz="2000" b="1" dirty="0" err="1"/>
              <a:t>dengan</a:t>
            </a:r>
            <a:r>
              <a:rPr lang="en-US" sz="2000" b="1" dirty="0"/>
              <a:t> </a:t>
            </a:r>
            <a:r>
              <a:rPr lang="en-US" sz="2000" b="1" dirty="0" err="1"/>
              <a:t>fasilitas</a:t>
            </a:r>
            <a:r>
              <a:rPr lang="en-US" sz="2000" b="1" dirty="0"/>
              <a:t>  </a:t>
            </a:r>
            <a:r>
              <a:rPr lang="en-US" sz="2000" b="1" dirty="0" err="1"/>
              <a:t>kesehatan</a:t>
            </a:r>
            <a:r>
              <a:rPr lang="en-US" sz="2000" b="1" dirty="0"/>
              <a:t> </a:t>
            </a:r>
            <a:r>
              <a:rPr lang="en-US" sz="2000" b="1" dirty="0" err="1"/>
              <a:t>terdekat</a:t>
            </a:r>
            <a:r>
              <a:rPr lang="en-US" sz="2000" b="1" dirty="0"/>
              <a:t>.</a:t>
            </a:r>
          </a:p>
        </p:txBody>
      </p:sp>
      <p:sp>
        <p:nvSpPr>
          <p:cNvPr id="9" name="Rectangle 8">
            <a:extLst>
              <a:ext uri="{FF2B5EF4-FFF2-40B4-BE49-F238E27FC236}">
                <a16:creationId xmlns:a16="http://schemas.microsoft.com/office/drawing/2014/main" id="{9255496D-960C-AAD8-708E-B2C6BC2239C5}"/>
              </a:ext>
            </a:extLst>
          </p:cNvPr>
          <p:cNvSpPr/>
          <p:nvPr/>
        </p:nvSpPr>
        <p:spPr>
          <a:xfrm>
            <a:off x="135056" y="1313431"/>
            <a:ext cx="6520029" cy="1200329"/>
          </a:xfrm>
          <a:prstGeom prst="rect">
            <a:avLst/>
          </a:prstGeom>
        </p:spPr>
        <p:txBody>
          <a:bodyPr wrap="square">
            <a:spAutoFit/>
          </a:bodyPr>
          <a:lstStyle/>
          <a:p>
            <a:r>
              <a:rPr lang="en-US" b="1" dirty="0">
                <a:solidFill>
                  <a:schemeClr val="bg1"/>
                </a:solidFill>
              </a:rPr>
              <a:t>14.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menjamin</a:t>
            </a:r>
            <a:r>
              <a:rPr lang="en-US" b="1" dirty="0">
                <a:solidFill>
                  <a:schemeClr val="bg1"/>
                </a:solidFill>
              </a:rPr>
              <a:t> </a:t>
            </a:r>
            <a:r>
              <a:rPr lang="en-US" b="1" dirty="0" err="1">
                <a:solidFill>
                  <a:schemeClr val="bg1"/>
                </a:solidFill>
              </a:rPr>
              <a:t>lingkungan</a:t>
            </a:r>
            <a:r>
              <a:rPr lang="en-US" b="1" dirty="0">
                <a:solidFill>
                  <a:schemeClr val="bg1"/>
                </a:solidFill>
              </a:rPr>
              <a:t> yang </a:t>
            </a:r>
            <a:r>
              <a:rPr lang="en-US" b="1" dirty="0" err="1">
                <a:solidFill>
                  <a:schemeClr val="bg1"/>
                </a:solidFill>
              </a:rPr>
              <a:t>sehat</a:t>
            </a:r>
            <a:r>
              <a:rPr lang="en-US" b="1" dirty="0">
                <a:solidFill>
                  <a:schemeClr val="bg1"/>
                </a:solidFill>
              </a:rPr>
              <a:t> dan  </a:t>
            </a:r>
            <a:r>
              <a:rPr lang="en-US" b="1" dirty="0" err="1">
                <a:solidFill>
                  <a:schemeClr val="bg1"/>
                </a:solidFill>
              </a:rPr>
              <a:t>memiliki</a:t>
            </a:r>
            <a:r>
              <a:rPr lang="en-US" b="1" dirty="0">
                <a:solidFill>
                  <a:schemeClr val="bg1"/>
                </a:solidFill>
              </a:rPr>
              <a:t>/</a:t>
            </a:r>
            <a:r>
              <a:rPr lang="en-US" b="1" dirty="0" err="1">
                <a:solidFill>
                  <a:schemeClr val="bg1"/>
                </a:solidFill>
              </a:rPr>
              <a:t>melaksanakn</a:t>
            </a:r>
            <a:r>
              <a:rPr lang="en-US" b="1" dirty="0">
                <a:solidFill>
                  <a:schemeClr val="bg1"/>
                </a:solidFill>
              </a:rPr>
              <a:t> program yang </a:t>
            </a:r>
            <a:r>
              <a:rPr lang="en-US" b="1" dirty="0" err="1">
                <a:solidFill>
                  <a:schemeClr val="bg1"/>
                </a:solidFill>
              </a:rPr>
              <a:t>membangun</a:t>
            </a:r>
            <a:r>
              <a:rPr lang="en-US" b="1" dirty="0">
                <a:solidFill>
                  <a:schemeClr val="bg1"/>
                </a:solidFill>
              </a:rPr>
              <a:t> </a:t>
            </a:r>
            <a:r>
              <a:rPr lang="en-US" b="1" dirty="0" err="1">
                <a:solidFill>
                  <a:schemeClr val="bg1"/>
                </a:solidFill>
              </a:rPr>
              <a:t>kesehatan</a:t>
            </a:r>
            <a:r>
              <a:rPr lang="en-US" b="1" dirty="0">
                <a:solidFill>
                  <a:schemeClr val="bg1"/>
                </a:solidFill>
              </a:rPr>
              <a:t> </a:t>
            </a:r>
            <a:r>
              <a:rPr lang="en-US" b="1" dirty="0" err="1">
                <a:solidFill>
                  <a:schemeClr val="bg1"/>
                </a:solidFill>
              </a:rPr>
              <a:t>fisik</a:t>
            </a:r>
            <a:r>
              <a:rPr lang="en-US" b="1" dirty="0">
                <a:solidFill>
                  <a:schemeClr val="bg1"/>
                </a:solidFill>
              </a:rPr>
              <a:t> dan </a:t>
            </a:r>
            <a:r>
              <a:rPr lang="en-US" b="1" dirty="0" err="1">
                <a:solidFill>
                  <a:schemeClr val="bg1"/>
                </a:solidFill>
              </a:rPr>
              <a:t>psikis</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8817757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09824" y="183666"/>
            <a:ext cx="9781954" cy="741847"/>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145867" y="1241110"/>
            <a:ext cx="5046133" cy="1200329"/>
          </a:xfrm>
          <a:prstGeom prst="rect">
            <a:avLst/>
          </a:prstGeom>
        </p:spPr>
        <p:txBody>
          <a:bodyPr wrap="square">
            <a:spAutoFit/>
          </a:bodyPr>
          <a:lstStyle/>
          <a:p>
            <a:r>
              <a:rPr lang="en-US" b="1" dirty="0">
                <a:solidFill>
                  <a:schemeClr val="bg1"/>
                </a:solidFill>
              </a:rPr>
              <a:t>14.3.</a:t>
            </a:r>
            <a:r>
              <a:rPr lang="en-US" dirty="0">
                <a:solidFill>
                  <a:schemeClr val="bg1"/>
                </a:solidFill>
              </a:rPr>
              <a:t> </a:t>
            </a:r>
            <a:r>
              <a:rPr lang="en-US" dirty="0" err="1">
                <a:solidFill>
                  <a:schemeClr val="bg1"/>
                </a:solidFill>
              </a:rPr>
              <a:t>Mendorong</a:t>
            </a:r>
            <a:r>
              <a:rPr lang="en-US" dirty="0">
                <a:solidFill>
                  <a:schemeClr val="bg1"/>
                </a:solidFill>
              </a:rPr>
              <a:t> </a:t>
            </a:r>
            <a:r>
              <a:rPr lang="en-US" dirty="0" err="1">
                <a:solidFill>
                  <a:schemeClr val="bg1"/>
                </a:solidFill>
              </a:rPr>
              <a:t>tersedianya</a:t>
            </a:r>
            <a:r>
              <a:rPr lang="en-US" dirty="0">
                <a:solidFill>
                  <a:schemeClr val="bg1"/>
                </a:solidFill>
              </a:rPr>
              <a:t> </a:t>
            </a:r>
            <a:r>
              <a:rPr lang="en-US" dirty="0" err="1">
                <a:solidFill>
                  <a:schemeClr val="bg1"/>
                </a:solidFill>
              </a:rPr>
              <a:t>pilihan</a:t>
            </a:r>
            <a:r>
              <a:rPr lang="en-US" dirty="0">
                <a:solidFill>
                  <a:schemeClr val="bg1"/>
                </a:solidFill>
              </a:rPr>
              <a:t> </a:t>
            </a:r>
            <a:r>
              <a:rPr lang="en-US" dirty="0" err="1">
                <a:solidFill>
                  <a:schemeClr val="bg1"/>
                </a:solidFill>
              </a:rPr>
              <a:t>makanan</a:t>
            </a:r>
            <a:r>
              <a:rPr lang="en-US" dirty="0">
                <a:solidFill>
                  <a:schemeClr val="bg1"/>
                </a:solidFill>
              </a:rPr>
              <a:t> di </a:t>
            </a:r>
            <a:r>
              <a:rPr lang="en-US" dirty="0" err="1">
                <a:solidFill>
                  <a:schemeClr val="bg1"/>
                </a:solidFill>
              </a:rPr>
              <a:t>lingkungan</a:t>
            </a:r>
            <a:r>
              <a:rPr lang="en-US" dirty="0">
                <a:solidFill>
                  <a:schemeClr val="bg1"/>
                </a:solidFill>
              </a:rPr>
              <a:t> dan </a:t>
            </a:r>
            <a:r>
              <a:rPr lang="en-US" dirty="0" err="1">
                <a:solidFill>
                  <a:schemeClr val="bg1"/>
                </a:solidFill>
              </a:rPr>
              <a:t>sekitar</a:t>
            </a:r>
            <a:r>
              <a:rPr lang="en-US" dirty="0">
                <a:solidFill>
                  <a:schemeClr val="bg1"/>
                </a:solidFill>
              </a:rPr>
              <a:t> </a:t>
            </a:r>
            <a:r>
              <a:rPr lang="en-US" dirty="0" err="1">
                <a:solidFill>
                  <a:schemeClr val="bg1"/>
                </a:solidFill>
              </a:rPr>
              <a:t>satuan</a:t>
            </a:r>
            <a:r>
              <a:rPr lang="en-US" dirty="0">
                <a:solidFill>
                  <a:schemeClr val="bg1"/>
                </a:solidFill>
              </a:rPr>
              <a:t> </a:t>
            </a:r>
            <a:r>
              <a:rPr lang="en-US" dirty="0" err="1">
                <a:solidFill>
                  <a:schemeClr val="bg1"/>
                </a:solidFill>
              </a:rPr>
              <a:t>pendidikan</a:t>
            </a:r>
            <a:r>
              <a:rPr lang="en-US" dirty="0">
                <a:solidFill>
                  <a:schemeClr val="bg1"/>
                </a:solidFill>
              </a:rPr>
              <a:t> yang </a:t>
            </a:r>
            <a:r>
              <a:rPr lang="en-US" dirty="0" err="1">
                <a:solidFill>
                  <a:schemeClr val="bg1"/>
                </a:solidFill>
              </a:rPr>
              <a:t>tidak</a:t>
            </a:r>
            <a:r>
              <a:rPr lang="en-US" dirty="0">
                <a:solidFill>
                  <a:schemeClr val="bg1"/>
                </a:solidFill>
              </a:rPr>
              <a:t> </a:t>
            </a:r>
            <a:r>
              <a:rPr lang="en-US" dirty="0" err="1">
                <a:solidFill>
                  <a:schemeClr val="bg1"/>
                </a:solidFill>
              </a:rPr>
              <a:t>mengandung</a:t>
            </a:r>
            <a:r>
              <a:rPr lang="en-US" dirty="0">
                <a:solidFill>
                  <a:schemeClr val="bg1"/>
                </a:solidFill>
              </a:rPr>
              <a:t> </a:t>
            </a:r>
            <a:r>
              <a:rPr lang="en-US" dirty="0" err="1">
                <a:solidFill>
                  <a:schemeClr val="bg1"/>
                </a:solidFill>
              </a:rPr>
              <a:t>pemanis</a:t>
            </a:r>
            <a:r>
              <a:rPr lang="en-US" dirty="0">
                <a:solidFill>
                  <a:schemeClr val="bg1"/>
                </a:solidFill>
              </a:rPr>
              <a:t> </a:t>
            </a:r>
            <a:r>
              <a:rPr lang="en-US" dirty="0" err="1">
                <a:solidFill>
                  <a:schemeClr val="bg1"/>
                </a:solidFill>
              </a:rPr>
              <a:t>buatan</a:t>
            </a:r>
            <a:r>
              <a:rPr lang="en-US" dirty="0">
                <a:solidFill>
                  <a:schemeClr val="bg1"/>
                </a:solidFill>
              </a:rPr>
              <a:t>, </a:t>
            </a:r>
            <a:r>
              <a:rPr lang="en-US" dirty="0" err="1">
                <a:solidFill>
                  <a:schemeClr val="bg1"/>
                </a:solidFill>
              </a:rPr>
              <a:t>zat</a:t>
            </a:r>
            <a:r>
              <a:rPr lang="en-US" dirty="0">
                <a:solidFill>
                  <a:schemeClr val="bg1"/>
                </a:solidFill>
              </a:rPr>
              <a:t> </a:t>
            </a:r>
            <a:r>
              <a:rPr lang="en-US" dirty="0" err="1">
                <a:solidFill>
                  <a:schemeClr val="bg1"/>
                </a:solidFill>
              </a:rPr>
              <a:t>pewarna</a:t>
            </a:r>
            <a:r>
              <a:rPr lang="en-US" dirty="0">
                <a:solidFill>
                  <a:schemeClr val="bg1"/>
                </a:solidFill>
              </a:rPr>
              <a:t> dan </a:t>
            </a:r>
            <a:r>
              <a:rPr lang="en-US" dirty="0" err="1">
                <a:solidFill>
                  <a:schemeClr val="bg1"/>
                </a:solidFill>
              </a:rPr>
              <a:t>pengawet</a:t>
            </a:r>
            <a:r>
              <a:rPr lang="en-US" dirty="0">
                <a:solidFill>
                  <a:schemeClr val="bg1"/>
                </a:solidFill>
              </a:rPr>
              <a:t> </a:t>
            </a:r>
            <a:r>
              <a:rPr lang="en-US" dirty="0" err="1">
                <a:solidFill>
                  <a:schemeClr val="bg1"/>
                </a:solidFill>
              </a:rPr>
              <a:t>makanan</a:t>
            </a:r>
            <a:r>
              <a:rPr lang="en-US" dirty="0">
                <a:solidFill>
                  <a:schemeClr val="bg1"/>
                </a:solidFill>
              </a:rPr>
              <a:t> yang </a:t>
            </a:r>
            <a:r>
              <a:rPr lang="en-US" dirty="0" err="1">
                <a:solidFill>
                  <a:schemeClr val="bg1"/>
                </a:solidFill>
              </a:rPr>
              <a:t>tidak</a:t>
            </a:r>
            <a:r>
              <a:rPr lang="en-US" dirty="0">
                <a:solidFill>
                  <a:schemeClr val="bg1"/>
                </a:solidFill>
              </a:rPr>
              <a:t> </a:t>
            </a:r>
            <a:r>
              <a:rPr lang="en-US" dirty="0" err="1">
                <a:solidFill>
                  <a:schemeClr val="bg1"/>
                </a:solidFill>
              </a:rPr>
              <a:t>aman</a:t>
            </a:r>
            <a:r>
              <a:rPr lang="en-US"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46490" y="4735342"/>
            <a:ext cx="6485946" cy="1938992"/>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396875" lvl="1" indent="-342900">
              <a:buFont typeface="Wingdings" panose="05000000000000000000" pitchFamily="2" charset="2"/>
              <a:buChar char="§"/>
            </a:pPr>
            <a:r>
              <a:rPr lang="en-US" sz="2000" dirty="0">
                <a:solidFill>
                  <a:schemeClr val="tx1"/>
                </a:solidFill>
              </a:rPr>
              <a:t>Media </a:t>
            </a:r>
            <a:r>
              <a:rPr lang="en-US" sz="2000" dirty="0" err="1">
                <a:solidFill>
                  <a:schemeClr val="tx1"/>
                </a:solidFill>
              </a:rPr>
              <a:t>avirmasi</a:t>
            </a:r>
            <a:r>
              <a:rPr lang="en-US" sz="2000" dirty="0">
                <a:solidFill>
                  <a:schemeClr val="tx1"/>
                </a:solidFill>
              </a:rPr>
              <a:t> </a:t>
            </a:r>
            <a:r>
              <a:rPr lang="en-US" sz="2000" dirty="0" err="1">
                <a:solidFill>
                  <a:schemeClr val="tx1"/>
                </a:solidFill>
              </a:rPr>
              <a:t>tentang</a:t>
            </a:r>
            <a:r>
              <a:rPr lang="en-US" sz="2000" dirty="0">
                <a:solidFill>
                  <a:schemeClr val="tx1"/>
                </a:solidFill>
              </a:rPr>
              <a:t> </a:t>
            </a:r>
            <a:r>
              <a:rPr lang="en-US" sz="2000" dirty="0" err="1">
                <a:solidFill>
                  <a:schemeClr val="tx1"/>
                </a:solidFill>
              </a:rPr>
              <a:t>makanan</a:t>
            </a:r>
            <a:r>
              <a:rPr lang="en-US" sz="2000" dirty="0">
                <a:solidFill>
                  <a:schemeClr val="tx1"/>
                </a:solidFill>
              </a:rPr>
              <a:t> </a:t>
            </a:r>
            <a:r>
              <a:rPr lang="en-US" sz="2000" dirty="0" err="1">
                <a:solidFill>
                  <a:schemeClr val="tx1"/>
                </a:solidFill>
              </a:rPr>
              <a:t>sehat</a:t>
            </a:r>
            <a:r>
              <a:rPr lang="en-US" sz="2000" dirty="0">
                <a:solidFill>
                  <a:schemeClr val="tx1"/>
                </a:solidFill>
              </a:rPr>
              <a:t> dan halal</a:t>
            </a:r>
          </a:p>
          <a:p>
            <a:pPr marL="396875" lvl="1" indent="-342900">
              <a:buFont typeface="Wingdings" panose="05000000000000000000" pitchFamily="2" charset="2"/>
              <a:buChar char="§"/>
            </a:pPr>
            <a:r>
              <a:rPr lang="en-US" sz="2000" dirty="0">
                <a:solidFill>
                  <a:schemeClr val="tx1"/>
                </a:solidFill>
              </a:rPr>
              <a:t>MUO </a:t>
            </a:r>
            <a:r>
              <a:rPr lang="en-US" sz="2000" dirty="0" err="1">
                <a:solidFill>
                  <a:schemeClr val="tx1"/>
                </a:solidFill>
              </a:rPr>
              <a:t>dengan</a:t>
            </a:r>
            <a:r>
              <a:rPr lang="en-US" sz="2000" dirty="0">
                <a:solidFill>
                  <a:schemeClr val="tx1"/>
                </a:solidFill>
              </a:rPr>
              <a:t> </a:t>
            </a:r>
            <a:r>
              <a:rPr lang="en-US" sz="2000" dirty="0" err="1">
                <a:solidFill>
                  <a:schemeClr val="tx1"/>
                </a:solidFill>
              </a:rPr>
              <a:t>kantin</a:t>
            </a:r>
            <a:r>
              <a:rPr lang="en-US" sz="2000" dirty="0">
                <a:solidFill>
                  <a:schemeClr val="tx1"/>
                </a:solidFill>
              </a:rPr>
              <a:t> dan </a:t>
            </a:r>
            <a:r>
              <a:rPr lang="en-US" sz="2000" dirty="0" err="1">
                <a:solidFill>
                  <a:schemeClr val="tx1"/>
                </a:solidFill>
              </a:rPr>
              <a:t>koperasi</a:t>
            </a:r>
            <a:r>
              <a:rPr lang="en-US" sz="2000" dirty="0">
                <a:solidFill>
                  <a:schemeClr val="tx1"/>
                </a:solidFill>
              </a:rPr>
              <a:t> </a:t>
            </a:r>
            <a:r>
              <a:rPr lang="en-US" sz="2000" dirty="0" err="1">
                <a:solidFill>
                  <a:schemeClr val="tx1"/>
                </a:solidFill>
              </a:rPr>
              <a:t>sekitar</a:t>
            </a:r>
            <a:r>
              <a:rPr lang="en-US" sz="2000" dirty="0">
                <a:solidFill>
                  <a:schemeClr val="tx1"/>
                </a:solidFill>
              </a:rPr>
              <a:t> </a:t>
            </a:r>
            <a:r>
              <a:rPr lang="en-US" sz="2000" dirty="0" err="1">
                <a:solidFill>
                  <a:schemeClr val="tx1"/>
                </a:solidFill>
              </a:rPr>
              <a:t>dalam</a:t>
            </a:r>
            <a:r>
              <a:rPr lang="en-US" sz="2000" dirty="0">
                <a:solidFill>
                  <a:schemeClr val="tx1"/>
                </a:solidFill>
              </a:rPr>
              <a:t> </a:t>
            </a:r>
            <a:r>
              <a:rPr lang="en-US" sz="2000" dirty="0" err="1">
                <a:solidFill>
                  <a:schemeClr val="tx1"/>
                </a:solidFill>
              </a:rPr>
              <a:t>penyediaan</a:t>
            </a:r>
            <a:r>
              <a:rPr lang="en-US" sz="2000" dirty="0">
                <a:solidFill>
                  <a:schemeClr val="tx1"/>
                </a:solidFill>
              </a:rPr>
              <a:t> </a:t>
            </a:r>
            <a:r>
              <a:rPr lang="en-US" sz="2000" dirty="0" err="1">
                <a:solidFill>
                  <a:schemeClr val="tx1"/>
                </a:solidFill>
              </a:rPr>
              <a:t>makanan</a:t>
            </a:r>
            <a:r>
              <a:rPr lang="en-US" sz="2000" dirty="0">
                <a:solidFill>
                  <a:schemeClr val="tx1"/>
                </a:solidFill>
              </a:rPr>
              <a:t> </a:t>
            </a:r>
            <a:r>
              <a:rPr lang="en-US" sz="2000" dirty="0" err="1">
                <a:solidFill>
                  <a:schemeClr val="tx1"/>
                </a:solidFill>
              </a:rPr>
              <a:t>sehat</a:t>
            </a:r>
            <a:r>
              <a:rPr lang="en-US" sz="2000" dirty="0">
                <a:solidFill>
                  <a:schemeClr val="tx1"/>
                </a:solidFill>
              </a:rPr>
              <a:t> dan halal</a:t>
            </a:r>
          </a:p>
          <a:p>
            <a:pPr marL="396875" lvl="1" indent="-342900">
              <a:buFont typeface="Wingdings" panose="05000000000000000000" pitchFamily="2" charset="2"/>
              <a:buChar char="§"/>
            </a:pPr>
            <a:r>
              <a:rPr lang="en-US" sz="2000" dirty="0">
                <a:solidFill>
                  <a:schemeClr val="tx1"/>
                </a:solidFill>
              </a:rPr>
              <a:t>Program </a:t>
            </a:r>
            <a:r>
              <a:rPr lang="en-US" sz="2000" dirty="0" err="1">
                <a:solidFill>
                  <a:schemeClr val="tx1"/>
                </a:solidFill>
              </a:rPr>
              <a:t>penyuluhan</a:t>
            </a:r>
            <a:endParaRPr lang="en-US" sz="2000" dirty="0">
              <a:solidFill>
                <a:schemeClr val="tx1"/>
              </a:solidFill>
            </a:endParaRPr>
          </a:p>
          <a:p>
            <a:pPr marL="53975" lvl="1"/>
            <a:endParaRPr lang="en-US" sz="2000" b="1" dirty="0">
              <a:solidFill>
                <a:schemeClr val="tx1"/>
              </a:solidFill>
            </a:endParaRPr>
          </a:p>
        </p:txBody>
      </p:sp>
      <p:sp>
        <p:nvSpPr>
          <p:cNvPr id="17" name="Rectangle 16"/>
          <p:cNvSpPr/>
          <p:nvPr/>
        </p:nvSpPr>
        <p:spPr>
          <a:xfrm>
            <a:off x="6890875" y="2931853"/>
            <a:ext cx="4945309" cy="3477875"/>
          </a:xfrm>
          <a:prstGeom prst="rect">
            <a:avLst/>
          </a:prstGeom>
          <a:solidFill>
            <a:schemeClr val="accent6">
              <a:lumMod val="40000"/>
              <a:lumOff val="60000"/>
            </a:schemeClr>
          </a:solidFill>
        </p:spPr>
        <p:txBody>
          <a:bodyPr wrap="square">
            <a:spAutoFit/>
          </a:bodyPr>
          <a:lstStyle/>
          <a:p>
            <a:pPr marL="285750" lvl="0" indent="-285750">
              <a:buFont typeface="Arial" panose="020B0604020202020204" pitchFamily="34" charset="0"/>
              <a:buChar char="•"/>
            </a:pPr>
            <a:r>
              <a:rPr lang="en-US" sz="2000" b="1" dirty="0" err="1"/>
              <a:t>wawancara</a:t>
            </a:r>
            <a:r>
              <a:rPr lang="en-US" sz="2000" dirty="0"/>
              <a:t> </a:t>
            </a:r>
            <a:r>
              <a:rPr lang="en-US" sz="2000" dirty="0" err="1"/>
              <a:t>dengan</a:t>
            </a:r>
            <a:r>
              <a:rPr lang="en-US" sz="2000" dirty="0"/>
              <a:t> murid/</a:t>
            </a:r>
            <a:r>
              <a:rPr lang="en-US" sz="2000" dirty="0" err="1"/>
              <a:t>orangtua</a:t>
            </a:r>
            <a:r>
              <a:rPr lang="en-US" sz="2000" dirty="0"/>
              <a:t> </a:t>
            </a:r>
            <a:r>
              <a:rPr lang="en-US" sz="2000" dirty="0" err="1"/>
              <a:t>ditemukan</a:t>
            </a:r>
            <a:r>
              <a:rPr lang="en-US" sz="2000" dirty="0"/>
              <a:t> </a:t>
            </a:r>
            <a:r>
              <a:rPr lang="en-US" sz="2000" dirty="0" err="1"/>
              <a:t>informasi</a:t>
            </a:r>
            <a:r>
              <a:rPr lang="en-US" sz="2000" dirty="0"/>
              <a:t> </a:t>
            </a:r>
            <a:r>
              <a:rPr lang="en-US" sz="2000" dirty="0" err="1"/>
              <a:t>bahwa</a:t>
            </a:r>
            <a:r>
              <a:rPr lang="en-US" sz="2000" dirty="0"/>
              <a:t> </a:t>
            </a:r>
            <a:r>
              <a:rPr lang="en-US" sz="2000" dirty="0" err="1"/>
              <a:t>sekolah</a:t>
            </a:r>
            <a:r>
              <a:rPr lang="en-US" sz="2000" dirty="0"/>
              <a:t> </a:t>
            </a:r>
            <a:r>
              <a:rPr lang="en-US" sz="2000" dirty="0" err="1"/>
              <a:t>telah</a:t>
            </a:r>
            <a:r>
              <a:rPr lang="en-US" sz="2000" dirty="0"/>
              <a:t> </a:t>
            </a:r>
            <a:r>
              <a:rPr lang="en-US" sz="2000" dirty="0" err="1"/>
              <a:t>mendorong</a:t>
            </a:r>
            <a:r>
              <a:rPr lang="en-US" sz="2000" dirty="0"/>
              <a:t> </a:t>
            </a:r>
            <a:r>
              <a:rPr lang="en-US" sz="2000" dirty="0" err="1"/>
              <a:t>warganya</a:t>
            </a:r>
            <a:r>
              <a:rPr lang="en-US" sz="2000" dirty="0"/>
              <a:t> </a:t>
            </a:r>
            <a:r>
              <a:rPr lang="en-US" sz="2000" dirty="0" err="1"/>
              <a:t>untuk</a:t>
            </a:r>
            <a:r>
              <a:rPr lang="en-US" sz="2000" dirty="0"/>
              <a:t> </a:t>
            </a:r>
            <a:r>
              <a:rPr lang="en-US" sz="2000" dirty="0" err="1"/>
              <a:t>tidak</a:t>
            </a:r>
            <a:r>
              <a:rPr lang="en-US" sz="2000" dirty="0"/>
              <a:t> </a:t>
            </a:r>
            <a:r>
              <a:rPr lang="en-US" sz="2000" dirty="0" err="1"/>
              <a:t>mengkonsumsi</a:t>
            </a:r>
            <a:r>
              <a:rPr lang="en-US" sz="2000" dirty="0"/>
              <a:t> </a:t>
            </a:r>
            <a:r>
              <a:rPr lang="en-US" sz="2000" dirty="0" err="1"/>
              <a:t>makanan</a:t>
            </a:r>
            <a:r>
              <a:rPr lang="en-US" sz="2000" dirty="0"/>
              <a:t> yang </a:t>
            </a:r>
            <a:r>
              <a:rPr lang="en-US" sz="2000" dirty="0" err="1"/>
              <a:t>mengandung</a:t>
            </a:r>
            <a:r>
              <a:rPr lang="en-US" sz="2000" dirty="0"/>
              <a:t> </a:t>
            </a:r>
            <a:r>
              <a:rPr lang="en-US" sz="2000" dirty="0" err="1"/>
              <a:t>pemanis</a:t>
            </a:r>
            <a:r>
              <a:rPr lang="en-US" sz="2000" dirty="0"/>
              <a:t> </a:t>
            </a:r>
            <a:r>
              <a:rPr lang="en-US" sz="2000" dirty="0" err="1"/>
              <a:t>buatan</a:t>
            </a:r>
            <a:r>
              <a:rPr lang="en-US" sz="2000" dirty="0"/>
              <a:t>, </a:t>
            </a:r>
            <a:r>
              <a:rPr lang="en-US" sz="2000" dirty="0" err="1"/>
              <a:t>zat</a:t>
            </a:r>
            <a:r>
              <a:rPr lang="en-US" sz="2000" dirty="0"/>
              <a:t> </a:t>
            </a:r>
            <a:r>
              <a:rPr lang="en-US" sz="2000" dirty="0" err="1"/>
              <a:t>pewarna</a:t>
            </a:r>
            <a:r>
              <a:rPr lang="en-US" sz="2000" dirty="0"/>
              <a:t> dan </a:t>
            </a:r>
            <a:r>
              <a:rPr lang="en-US" sz="2000" dirty="0" err="1"/>
              <a:t>pengawet</a:t>
            </a:r>
            <a:r>
              <a:rPr lang="en-US" sz="2000" dirty="0"/>
              <a:t> </a:t>
            </a:r>
            <a:r>
              <a:rPr lang="en-US" sz="2000" dirty="0" err="1"/>
              <a:t>makanan</a:t>
            </a:r>
            <a:r>
              <a:rPr lang="en-US" sz="2000" dirty="0"/>
              <a:t> yang </a:t>
            </a:r>
            <a:r>
              <a:rPr lang="en-US" sz="2000" dirty="0" err="1"/>
              <a:t>tidak</a:t>
            </a:r>
            <a:r>
              <a:rPr lang="en-US" sz="2000" dirty="0"/>
              <a:t> </a:t>
            </a:r>
            <a:r>
              <a:rPr lang="en-US" sz="2000" dirty="0" err="1"/>
              <a:t>aman</a:t>
            </a:r>
            <a:r>
              <a:rPr lang="en-US" sz="2000" dirty="0"/>
              <a:t>.</a:t>
            </a:r>
          </a:p>
          <a:p>
            <a:pPr marL="285750" lvl="0" indent="-285750">
              <a:buFont typeface="Arial" panose="020B0604020202020204" pitchFamily="34" charset="0"/>
              <a:buChar char="•"/>
            </a:pPr>
            <a:r>
              <a:rPr lang="en-US" sz="2000" b="1" dirty="0" err="1"/>
              <a:t>observasi</a:t>
            </a:r>
            <a:r>
              <a:rPr lang="en-US" sz="2000" dirty="0"/>
              <a:t> </a:t>
            </a:r>
            <a:r>
              <a:rPr lang="en-US" sz="2000" dirty="0" err="1"/>
              <a:t>ditemukan</a:t>
            </a:r>
            <a:r>
              <a:rPr lang="en-US" sz="2000" dirty="0"/>
              <a:t> </a:t>
            </a:r>
            <a:r>
              <a:rPr lang="en-US" sz="2000" dirty="0" err="1"/>
              <a:t>fakta</a:t>
            </a:r>
            <a:r>
              <a:rPr lang="en-US" sz="2000" dirty="0"/>
              <a:t> </a:t>
            </a:r>
            <a:r>
              <a:rPr lang="en-US" sz="2000" dirty="0" err="1"/>
              <a:t>bahwa</a:t>
            </a:r>
            <a:r>
              <a:rPr lang="en-US" sz="2000" dirty="0"/>
              <a:t> </a:t>
            </a:r>
            <a:r>
              <a:rPr lang="en-US" sz="2000" dirty="0" err="1"/>
              <a:t>sekolah</a:t>
            </a:r>
            <a:r>
              <a:rPr lang="en-US" sz="2000" dirty="0"/>
              <a:t> yang </a:t>
            </a:r>
            <a:r>
              <a:rPr lang="en-US" sz="2000" dirty="0" err="1"/>
              <a:t>memiliki</a:t>
            </a:r>
            <a:r>
              <a:rPr lang="en-US" sz="2000" dirty="0"/>
              <a:t> </a:t>
            </a:r>
            <a:r>
              <a:rPr lang="en-US" sz="2000" dirty="0" err="1"/>
              <a:t>kantin</a:t>
            </a:r>
            <a:r>
              <a:rPr lang="en-US" sz="2000" dirty="0"/>
              <a:t> </a:t>
            </a:r>
            <a:r>
              <a:rPr lang="en-US" sz="2000" dirty="0" err="1"/>
              <a:t>menyediakan</a:t>
            </a:r>
            <a:r>
              <a:rPr lang="en-US" sz="2000" dirty="0"/>
              <a:t> </a:t>
            </a:r>
            <a:r>
              <a:rPr lang="en-US" sz="2000" dirty="0" err="1"/>
              <a:t>pilihan</a:t>
            </a:r>
            <a:r>
              <a:rPr lang="en-US" sz="2000" dirty="0"/>
              <a:t> </a:t>
            </a:r>
            <a:r>
              <a:rPr lang="en-US" sz="2000" dirty="0" err="1"/>
              <a:t>makanan</a:t>
            </a:r>
            <a:r>
              <a:rPr lang="en-US" sz="2000" dirty="0"/>
              <a:t> yang </a:t>
            </a:r>
            <a:r>
              <a:rPr lang="en-US" sz="2000" dirty="0" err="1"/>
              <a:t>yang</a:t>
            </a:r>
            <a:r>
              <a:rPr lang="en-US" sz="2000" dirty="0"/>
              <a:t> </a:t>
            </a:r>
            <a:r>
              <a:rPr lang="en-US" sz="2000" dirty="0" err="1"/>
              <a:t>tidak</a:t>
            </a:r>
            <a:r>
              <a:rPr lang="en-US" sz="2000" dirty="0"/>
              <a:t> </a:t>
            </a:r>
            <a:r>
              <a:rPr lang="en-US" sz="2000" dirty="0" err="1"/>
              <a:t>mengandung</a:t>
            </a:r>
            <a:r>
              <a:rPr lang="en-US" sz="2000" dirty="0"/>
              <a:t> </a:t>
            </a:r>
            <a:r>
              <a:rPr lang="en-US" sz="2000" dirty="0" err="1"/>
              <a:t>pemanis</a:t>
            </a:r>
            <a:r>
              <a:rPr lang="en-US" sz="2000" dirty="0"/>
              <a:t> </a:t>
            </a:r>
            <a:r>
              <a:rPr lang="en-US" sz="2000" dirty="0" err="1"/>
              <a:t>buatan</a:t>
            </a:r>
            <a:r>
              <a:rPr lang="en-US" sz="2000" dirty="0"/>
              <a:t>, </a:t>
            </a:r>
            <a:r>
              <a:rPr lang="en-US" sz="2000" dirty="0" err="1"/>
              <a:t>zat</a:t>
            </a:r>
            <a:r>
              <a:rPr lang="en-US" sz="2000" dirty="0"/>
              <a:t> </a:t>
            </a:r>
            <a:r>
              <a:rPr lang="en-US" sz="2000" dirty="0" err="1"/>
              <a:t>pewarna</a:t>
            </a:r>
            <a:r>
              <a:rPr lang="en-US" sz="2000" dirty="0"/>
              <a:t> dan </a:t>
            </a:r>
            <a:r>
              <a:rPr lang="en-US" sz="2000" dirty="0" err="1"/>
              <a:t>pengawet</a:t>
            </a:r>
            <a:r>
              <a:rPr lang="en-US" sz="2000" dirty="0"/>
              <a:t> </a:t>
            </a:r>
            <a:r>
              <a:rPr lang="en-US" sz="2000" dirty="0" err="1"/>
              <a:t>makanan</a:t>
            </a:r>
            <a:r>
              <a:rPr lang="en-US" sz="2000" dirty="0"/>
              <a:t> yang </a:t>
            </a:r>
            <a:r>
              <a:rPr lang="en-US" sz="2000" dirty="0" err="1"/>
              <a:t>tidak</a:t>
            </a:r>
            <a:r>
              <a:rPr lang="en-US" sz="2000" dirty="0"/>
              <a:t> </a:t>
            </a:r>
            <a:r>
              <a:rPr lang="en-US" sz="2000" dirty="0" err="1"/>
              <a:t>aman</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69139" y="2815309"/>
            <a:ext cx="6519938" cy="169277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dirty="0" err="1"/>
              <a:t>mendorong</a:t>
            </a:r>
            <a:r>
              <a:rPr lang="en-US" sz="2000" dirty="0"/>
              <a:t> </a:t>
            </a:r>
            <a:r>
              <a:rPr lang="en-US" sz="2000" dirty="0" err="1"/>
              <a:t>tersedianya</a:t>
            </a:r>
            <a:r>
              <a:rPr lang="en-US" sz="2000" dirty="0"/>
              <a:t> </a:t>
            </a:r>
            <a:r>
              <a:rPr lang="en-US" sz="2000" dirty="0" err="1"/>
              <a:t>pilihan</a:t>
            </a:r>
            <a:r>
              <a:rPr lang="en-US" sz="2000" dirty="0"/>
              <a:t> </a:t>
            </a:r>
            <a:r>
              <a:rPr lang="en-US" sz="2000" dirty="0" err="1"/>
              <a:t>makanan</a:t>
            </a:r>
            <a:r>
              <a:rPr lang="en-US" sz="2000" dirty="0"/>
              <a:t> di </a:t>
            </a:r>
            <a:r>
              <a:rPr lang="en-US" sz="2000" dirty="0" err="1"/>
              <a:t>lingkungan</a:t>
            </a:r>
            <a:r>
              <a:rPr lang="en-US" sz="2000" dirty="0"/>
              <a:t> dan </a:t>
            </a:r>
            <a:r>
              <a:rPr lang="en-US" sz="2000" dirty="0" err="1"/>
              <a:t>sekitar</a:t>
            </a:r>
            <a:r>
              <a:rPr lang="en-US" sz="2000" dirty="0"/>
              <a:t> </a:t>
            </a:r>
            <a:r>
              <a:rPr lang="en-US" sz="2000" dirty="0" err="1"/>
              <a:t>sekolah</a:t>
            </a:r>
            <a:r>
              <a:rPr lang="en-US" sz="2000" dirty="0"/>
              <a:t> yang </a:t>
            </a:r>
            <a:r>
              <a:rPr lang="en-US" sz="2000" dirty="0" err="1"/>
              <a:t>tidak</a:t>
            </a:r>
            <a:r>
              <a:rPr lang="en-US" sz="2000" dirty="0"/>
              <a:t> </a:t>
            </a:r>
            <a:r>
              <a:rPr lang="en-US" sz="2000" dirty="0" err="1"/>
              <a:t>mengandung</a:t>
            </a:r>
            <a:r>
              <a:rPr lang="en-US" sz="2000" dirty="0"/>
              <a:t> </a:t>
            </a:r>
            <a:r>
              <a:rPr lang="en-US" sz="2000" dirty="0" err="1"/>
              <a:t>pemanis</a:t>
            </a:r>
            <a:r>
              <a:rPr lang="en-US" sz="2000" dirty="0"/>
              <a:t>  </a:t>
            </a:r>
            <a:r>
              <a:rPr lang="en-US" sz="2000" dirty="0" err="1"/>
              <a:t>buatan</a:t>
            </a:r>
            <a:r>
              <a:rPr lang="en-US" sz="2000" dirty="0"/>
              <a:t>, gula  dan sodium  </a:t>
            </a:r>
            <a:r>
              <a:rPr lang="en-US" sz="2000" dirty="0" err="1"/>
              <a:t>berlebihan</a:t>
            </a:r>
            <a:r>
              <a:rPr lang="en-US" sz="2000" dirty="0"/>
              <a:t>,  </a:t>
            </a:r>
            <a:r>
              <a:rPr lang="en-US" sz="2000" dirty="0" err="1"/>
              <a:t>zat</a:t>
            </a:r>
            <a:r>
              <a:rPr lang="en-US" sz="2000" dirty="0"/>
              <a:t> </a:t>
            </a:r>
            <a:r>
              <a:rPr lang="en-US" sz="2000" dirty="0" err="1"/>
              <a:t>pewarna</a:t>
            </a:r>
            <a:r>
              <a:rPr lang="en-US" sz="2000" dirty="0"/>
              <a:t> dan </a:t>
            </a:r>
            <a:r>
              <a:rPr lang="en-US" sz="2000" dirty="0" err="1"/>
              <a:t>pengawet</a:t>
            </a:r>
            <a:r>
              <a:rPr lang="en-US" sz="2000" dirty="0"/>
              <a:t> </a:t>
            </a:r>
            <a:r>
              <a:rPr lang="en-US" sz="2000" dirty="0" err="1"/>
              <a:t>makanan</a:t>
            </a:r>
            <a:r>
              <a:rPr lang="en-US" sz="2000" dirty="0"/>
              <a:t> yang </a:t>
            </a:r>
            <a:r>
              <a:rPr lang="en-US" sz="2000" dirty="0" err="1"/>
              <a:t>tidak</a:t>
            </a:r>
            <a:r>
              <a:rPr lang="en-US" sz="2000" dirty="0"/>
              <a:t> </a:t>
            </a:r>
            <a:r>
              <a:rPr lang="en-US" sz="2000" dirty="0" err="1"/>
              <a:t>aman</a:t>
            </a:r>
            <a:r>
              <a:rPr lang="en-US" sz="2000" dirty="0"/>
              <a:t>.</a:t>
            </a:r>
            <a:endParaRPr lang="en-US" sz="2000" b="1" dirty="0"/>
          </a:p>
        </p:txBody>
      </p:sp>
      <p:sp>
        <p:nvSpPr>
          <p:cNvPr id="9" name="Rectangle 8">
            <a:extLst>
              <a:ext uri="{FF2B5EF4-FFF2-40B4-BE49-F238E27FC236}">
                <a16:creationId xmlns:a16="http://schemas.microsoft.com/office/drawing/2014/main" id="{D6D47015-3F63-44DD-80FB-BF1E972EB392}"/>
              </a:ext>
            </a:extLst>
          </p:cNvPr>
          <p:cNvSpPr/>
          <p:nvPr/>
        </p:nvSpPr>
        <p:spPr>
          <a:xfrm>
            <a:off x="135056" y="1313431"/>
            <a:ext cx="6520029" cy="1200329"/>
          </a:xfrm>
          <a:prstGeom prst="rect">
            <a:avLst/>
          </a:prstGeom>
        </p:spPr>
        <p:txBody>
          <a:bodyPr wrap="square">
            <a:spAutoFit/>
          </a:bodyPr>
          <a:lstStyle/>
          <a:p>
            <a:r>
              <a:rPr lang="en-US" b="1" dirty="0">
                <a:solidFill>
                  <a:schemeClr val="bg1"/>
                </a:solidFill>
              </a:rPr>
              <a:t>14.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menjamin</a:t>
            </a:r>
            <a:r>
              <a:rPr lang="en-US" b="1" dirty="0">
                <a:solidFill>
                  <a:schemeClr val="bg1"/>
                </a:solidFill>
              </a:rPr>
              <a:t> </a:t>
            </a:r>
            <a:r>
              <a:rPr lang="en-US" b="1" dirty="0" err="1">
                <a:solidFill>
                  <a:schemeClr val="bg1"/>
                </a:solidFill>
              </a:rPr>
              <a:t>lingkungan</a:t>
            </a:r>
            <a:r>
              <a:rPr lang="en-US" b="1" dirty="0">
                <a:solidFill>
                  <a:schemeClr val="bg1"/>
                </a:solidFill>
              </a:rPr>
              <a:t> yang </a:t>
            </a:r>
            <a:r>
              <a:rPr lang="en-US" b="1" dirty="0" err="1">
                <a:solidFill>
                  <a:schemeClr val="bg1"/>
                </a:solidFill>
              </a:rPr>
              <a:t>sehat</a:t>
            </a:r>
            <a:r>
              <a:rPr lang="en-US" b="1" dirty="0">
                <a:solidFill>
                  <a:schemeClr val="bg1"/>
                </a:solidFill>
              </a:rPr>
              <a:t> dan  </a:t>
            </a:r>
            <a:r>
              <a:rPr lang="en-US" b="1" dirty="0" err="1">
                <a:solidFill>
                  <a:schemeClr val="bg1"/>
                </a:solidFill>
              </a:rPr>
              <a:t>memiliki</a:t>
            </a:r>
            <a:r>
              <a:rPr lang="en-US" b="1" dirty="0">
                <a:solidFill>
                  <a:schemeClr val="bg1"/>
                </a:solidFill>
              </a:rPr>
              <a:t>/</a:t>
            </a:r>
            <a:r>
              <a:rPr lang="en-US" b="1" dirty="0" err="1">
                <a:solidFill>
                  <a:schemeClr val="bg1"/>
                </a:solidFill>
              </a:rPr>
              <a:t>melaksanakn</a:t>
            </a:r>
            <a:r>
              <a:rPr lang="en-US" b="1" dirty="0">
                <a:solidFill>
                  <a:schemeClr val="bg1"/>
                </a:solidFill>
              </a:rPr>
              <a:t> program yang </a:t>
            </a:r>
            <a:r>
              <a:rPr lang="en-US" b="1" dirty="0" err="1">
                <a:solidFill>
                  <a:schemeClr val="bg1"/>
                </a:solidFill>
              </a:rPr>
              <a:t>membangun</a:t>
            </a:r>
            <a:r>
              <a:rPr lang="en-US" b="1" dirty="0">
                <a:solidFill>
                  <a:schemeClr val="bg1"/>
                </a:solidFill>
              </a:rPr>
              <a:t> </a:t>
            </a:r>
            <a:r>
              <a:rPr lang="en-US" b="1" dirty="0" err="1">
                <a:solidFill>
                  <a:schemeClr val="bg1"/>
                </a:solidFill>
              </a:rPr>
              <a:t>kesehatan</a:t>
            </a:r>
            <a:r>
              <a:rPr lang="en-US" b="1" dirty="0">
                <a:solidFill>
                  <a:schemeClr val="bg1"/>
                </a:solidFill>
              </a:rPr>
              <a:t> </a:t>
            </a:r>
            <a:r>
              <a:rPr lang="en-US" b="1" dirty="0" err="1">
                <a:solidFill>
                  <a:schemeClr val="bg1"/>
                </a:solidFill>
              </a:rPr>
              <a:t>fisik</a:t>
            </a:r>
            <a:r>
              <a:rPr lang="en-US" b="1" dirty="0">
                <a:solidFill>
                  <a:schemeClr val="bg1"/>
                </a:solidFill>
              </a:rPr>
              <a:t> dan </a:t>
            </a:r>
            <a:r>
              <a:rPr lang="en-US" b="1" dirty="0" err="1">
                <a:solidFill>
                  <a:schemeClr val="bg1"/>
                </a:solidFill>
              </a:rPr>
              <a:t>psikis</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2921198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01480" y="264102"/>
            <a:ext cx="9760688" cy="661411"/>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226378"/>
            <a:ext cx="5046133" cy="1508105"/>
          </a:xfrm>
          <a:prstGeom prst="rect">
            <a:avLst/>
          </a:prstGeom>
        </p:spPr>
        <p:txBody>
          <a:bodyPr wrap="square">
            <a:spAutoFit/>
          </a:bodyPr>
          <a:lstStyle/>
          <a:p>
            <a:r>
              <a:rPr lang="en-US" b="1" dirty="0">
                <a:solidFill>
                  <a:schemeClr val="bg1"/>
                </a:solidFill>
              </a:rPr>
              <a:t>14.4.</a:t>
            </a:r>
            <a:r>
              <a:rPr lang="en-US" dirty="0">
                <a:solidFill>
                  <a:schemeClr val="bg1"/>
                </a:solidFill>
              </a:rPr>
              <a:t> </a:t>
            </a:r>
            <a:r>
              <a:rPr lang="en-US" b="1" dirty="0" err="1">
                <a:solidFill>
                  <a:schemeClr val="bg1"/>
                </a:solidFill>
              </a:rPr>
              <a:t>Melaksanakan</a:t>
            </a:r>
            <a:r>
              <a:rPr lang="en-US" b="1" dirty="0">
                <a:solidFill>
                  <a:schemeClr val="bg1"/>
                </a:solidFill>
              </a:rPr>
              <a:t> program </a:t>
            </a:r>
            <a:r>
              <a:rPr lang="en-US" b="1" dirty="0" err="1">
                <a:solidFill>
                  <a:schemeClr val="bg1"/>
                </a:solidFill>
              </a:rPr>
              <a:t>untuk</a:t>
            </a:r>
            <a:r>
              <a:rPr lang="en-US" b="1" dirty="0">
                <a:solidFill>
                  <a:schemeClr val="bg1"/>
                </a:solidFill>
              </a:rPr>
              <a:t> </a:t>
            </a:r>
            <a:r>
              <a:rPr lang="en-US" b="1" dirty="0" err="1">
                <a:solidFill>
                  <a:schemeClr val="bg1"/>
                </a:solidFill>
              </a:rPr>
              <a:t>membangun</a:t>
            </a:r>
            <a:r>
              <a:rPr lang="en-US" b="1" dirty="0">
                <a:solidFill>
                  <a:schemeClr val="bg1"/>
                </a:solidFill>
              </a:rPr>
              <a:t> </a:t>
            </a:r>
            <a:r>
              <a:rPr lang="en-US" b="1" dirty="0" err="1">
                <a:solidFill>
                  <a:schemeClr val="bg1"/>
                </a:solidFill>
              </a:rPr>
              <a:t>kesadaran</a:t>
            </a:r>
            <a:r>
              <a:rPr lang="en-US" b="1" dirty="0">
                <a:solidFill>
                  <a:schemeClr val="bg1"/>
                </a:solidFill>
              </a:rPr>
              <a:t> </a:t>
            </a:r>
            <a:r>
              <a:rPr lang="en-US" b="1" dirty="0" err="1">
                <a:solidFill>
                  <a:schemeClr val="bg1"/>
                </a:solidFill>
              </a:rPr>
              <a:t>tentang</a:t>
            </a:r>
            <a:r>
              <a:rPr lang="en-US" b="1" dirty="0">
                <a:solidFill>
                  <a:schemeClr val="bg1"/>
                </a:solidFill>
              </a:rPr>
              <a:t> </a:t>
            </a:r>
            <a:r>
              <a:rPr lang="en-US" b="1" dirty="0" err="1">
                <a:solidFill>
                  <a:schemeClr val="bg1"/>
                </a:solidFill>
              </a:rPr>
              <a:t>kesehatan</a:t>
            </a:r>
            <a:r>
              <a:rPr lang="en-US" b="1" dirty="0">
                <a:solidFill>
                  <a:schemeClr val="bg1"/>
                </a:solidFill>
              </a:rPr>
              <a:t> mental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pendidik,dan</a:t>
            </a:r>
            <a:r>
              <a:rPr lang="en-US" b="1" dirty="0">
                <a:solidFill>
                  <a:schemeClr val="bg1"/>
                </a:solidFill>
              </a:rPr>
              <a:t>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t>.</a:t>
            </a:r>
            <a:endParaRPr lang="en-US" b="1" dirty="0">
              <a:solidFill>
                <a:schemeClr val="bg1"/>
              </a:solidFill>
            </a:endParaRPr>
          </a:p>
          <a:p>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203702" y="4734942"/>
            <a:ext cx="6437612" cy="1631216"/>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 </a:t>
            </a:r>
          </a:p>
          <a:p>
            <a:pPr marL="53975" lvl="1"/>
            <a:r>
              <a:rPr lang="en-US" sz="2000" dirty="0">
                <a:solidFill>
                  <a:schemeClr val="tx1"/>
                </a:solidFill>
              </a:rPr>
              <a:t>Program dan </a:t>
            </a:r>
            <a:r>
              <a:rPr lang="en-US" sz="2000" dirty="0" err="1">
                <a:solidFill>
                  <a:schemeClr val="tx1"/>
                </a:solidFill>
              </a:rPr>
              <a:t>laporan</a:t>
            </a:r>
            <a:r>
              <a:rPr lang="en-US" sz="2000" dirty="0">
                <a:solidFill>
                  <a:schemeClr val="tx1"/>
                </a:solidFill>
              </a:rPr>
              <a:t> </a:t>
            </a:r>
            <a:r>
              <a:rPr lang="en-US" sz="2000" dirty="0" err="1">
                <a:solidFill>
                  <a:schemeClr val="tx1"/>
                </a:solidFill>
              </a:rPr>
              <a:t>Matsama</a:t>
            </a:r>
            <a:r>
              <a:rPr lang="en-US" sz="2000" dirty="0">
                <a:solidFill>
                  <a:schemeClr val="tx1"/>
                </a:solidFill>
              </a:rPr>
              <a:t>, program dan </a:t>
            </a: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a:t>
            </a:r>
            <a:r>
              <a:rPr lang="en-US" sz="2000" dirty="0" err="1">
                <a:solidFill>
                  <a:schemeClr val="tx1"/>
                </a:solidFill>
              </a:rPr>
              <a:t>ekstrakurikuler</a:t>
            </a:r>
            <a:r>
              <a:rPr lang="en-US" sz="2000" dirty="0">
                <a:solidFill>
                  <a:schemeClr val="tx1"/>
                </a:solidFill>
              </a:rPr>
              <a:t>, program BK, </a:t>
            </a:r>
            <a:r>
              <a:rPr lang="en-US" sz="2000" dirty="0" err="1">
                <a:solidFill>
                  <a:schemeClr val="tx1"/>
                </a:solidFill>
              </a:rPr>
              <a:t>Laporan</a:t>
            </a:r>
            <a:r>
              <a:rPr lang="en-US" sz="2000" dirty="0">
                <a:solidFill>
                  <a:schemeClr val="tx1"/>
                </a:solidFill>
              </a:rPr>
              <a:t> </a:t>
            </a:r>
            <a:r>
              <a:rPr lang="en-US" sz="2000" dirty="0" err="1">
                <a:solidFill>
                  <a:schemeClr val="tx1"/>
                </a:solidFill>
              </a:rPr>
              <a:t>kegiatan</a:t>
            </a:r>
            <a:r>
              <a:rPr lang="en-US" sz="2000" dirty="0">
                <a:solidFill>
                  <a:schemeClr val="tx1"/>
                </a:solidFill>
              </a:rPr>
              <a:t> </a:t>
            </a:r>
            <a:r>
              <a:rPr lang="en-US" sz="2000" dirty="0" err="1">
                <a:solidFill>
                  <a:schemeClr val="tx1"/>
                </a:solidFill>
              </a:rPr>
              <a:t>pembiasaan</a:t>
            </a:r>
            <a:r>
              <a:rPr lang="en-US" sz="2000" dirty="0">
                <a:solidFill>
                  <a:schemeClr val="tx1"/>
                </a:solidFill>
              </a:rPr>
              <a:t>, </a:t>
            </a:r>
            <a:r>
              <a:rPr lang="en-US" sz="2000" dirty="0" err="1">
                <a:solidFill>
                  <a:schemeClr val="tx1"/>
                </a:solidFill>
              </a:rPr>
              <a:t>laporan</a:t>
            </a:r>
            <a:r>
              <a:rPr lang="en-US" sz="2000" dirty="0">
                <a:solidFill>
                  <a:schemeClr val="tx1"/>
                </a:solidFill>
              </a:rPr>
              <a:t> ESQ, </a:t>
            </a:r>
            <a:r>
              <a:rPr lang="en-US" sz="2000" dirty="0" err="1">
                <a:solidFill>
                  <a:schemeClr val="tx1"/>
                </a:solidFill>
              </a:rPr>
              <a:t>pembinaan</a:t>
            </a:r>
            <a:r>
              <a:rPr lang="en-US" sz="2000" dirty="0">
                <a:solidFill>
                  <a:schemeClr val="tx1"/>
                </a:solidFill>
              </a:rPr>
              <a:t> </a:t>
            </a:r>
            <a:r>
              <a:rPr lang="en-US" sz="2000" dirty="0" err="1">
                <a:solidFill>
                  <a:schemeClr val="tx1"/>
                </a:solidFill>
              </a:rPr>
              <a:t>kamad</a:t>
            </a:r>
            <a:r>
              <a:rPr lang="en-US" sz="2000" dirty="0">
                <a:solidFill>
                  <a:schemeClr val="tx1"/>
                </a:solidFill>
              </a:rPr>
              <a:t> dan </a:t>
            </a:r>
            <a:r>
              <a:rPr lang="en-US" sz="2000" dirty="0" err="1">
                <a:solidFill>
                  <a:schemeClr val="tx1"/>
                </a:solidFill>
              </a:rPr>
              <a:t>pengawas</a:t>
            </a:r>
            <a:r>
              <a:rPr lang="en-US" sz="2000" dirty="0">
                <a:solidFill>
                  <a:schemeClr val="tx1"/>
                </a:solidFill>
              </a:rPr>
              <a:t> </a:t>
            </a:r>
            <a:r>
              <a:rPr lang="en-US" sz="2000" dirty="0" err="1">
                <a:solidFill>
                  <a:schemeClr val="tx1"/>
                </a:solidFill>
              </a:rPr>
              <a:t>dll</a:t>
            </a:r>
            <a:r>
              <a:rPr lang="en-US" sz="2000" dirty="0">
                <a:solidFill>
                  <a:schemeClr val="tx1"/>
                </a:solidFill>
              </a:rPr>
              <a:t>.</a:t>
            </a:r>
            <a:endParaRPr lang="en-US" sz="2000" b="1" dirty="0">
              <a:solidFill>
                <a:schemeClr val="tx1"/>
              </a:solidFill>
            </a:endParaRPr>
          </a:p>
        </p:txBody>
      </p:sp>
      <p:sp>
        <p:nvSpPr>
          <p:cNvPr id="17" name="Rectangle 16"/>
          <p:cNvSpPr/>
          <p:nvPr/>
        </p:nvSpPr>
        <p:spPr>
          <a:xfrm>
            <a:off x="6927342" y="2992912"/>
            <a:ext cx="4945309" cy="3600986"/>
          </a:xfrm>
          <a:prstGeom prst="rect">
            <a:avLst/>
          </a:prstGeom>
          <a:solidFill>
            <a:schemeClr val="accent6">
              <a:lumMod val="40000"/>
              <a:lumOff val="60000"/>
            </a:schemeClr>
          </a:solidFill>
        </p:spPr>
        <p:txBody>
          <a:bodyPr wrap="square">
            <a:spAutoFit/>
          </a:bodyPr>
          <a:lstStyle/>
          <a:p>
            <a:pPr lvl="0"/>
            <a:r>
              <a:rPr lang="en-US" b="1" dirty="0" err="1"/>
              <a:t>Telaaah</a:t>
            </a:r>
            <a:r>
              <a:rPr lang="en-US" b="1" dirty="0"/>
              <a:t>  </a:t>
            </a:r>
            <a:r>
              <a:rPr lang="en-US" b="1" dirty="0" err="1"/>
              <a:t>dokumentasi</a:t>
            </a:r>
            <a:r>
              <a:rPr lang="en-US" b="1" dirty="0"/>
              <a:t>  </a:t>
            </a:r>
            <a:r>
              <a:rPr lang="en-US" dirty="0"/>
              <a:t>(video,  </a:t>
            </a:r>
            <a:r>
              <a:rPr lang="en-US" dirty="0" err="1"/>
              <a:t>foto</a:t>
            </a:r>
            <a:r>
              <a:rPr lang="en-US" dirty="0"/>
              <a:t>, </a:t>
            </a:r>
            <a:r>
              <a:rPr lang="en-US" dirty="0" err="1"/>
              <a:t>karya</a:t>
            </a:r>
            <a:r>
              <a:rPr lang="en-US" dirty="0"/>
              <a:t> murid,  </a:t>
            </a:r>
            <a:r>
              <a:rPr lang="en-US" dirty="0" err="1"/>
              <a:t>atau</a:t>
            </a:r>
            <a:r>
              <a:rPr lang="en-US" dirty="0"/>
              <a:t> </a:t>
            </a:r>
            <a:r>
              <a:rPr lang="en-US" dirty="0" err="1"/>
              <a:t>lainnya</a:t>
            </a:r>
            <a:r>
              <a:rPr lang="en-US" dirty="0"/>
              <a:t>) </a:t>
            </a:r>
            <a:r>
              <a:rPr lang="en-US" dirty="0" err="1"/>
              <a:t>atau</a:t>
            </a:r>
            <a:r>
              <a:rPr lang="en-US" dirty="0"/>
              <a:t> </a:t>
            </a:r>
            <a:r>
              <a:rPr lang="en-US" dirty="0" err="1"/>
              <a:t>bukti</a:t>
            </a:r>
            <a:r>
              <a:rPr lang="en-US" dirty="0"/>
              <a:t> lain </a:t>
            </a:r>
            <a:r>
              <a:rPr lang="en-US" dirty="0" err="1"/>
              <a:t>bahwa</a:t>
            </a:r>
            <a:r>
              <a:rPr lang="en-US" dirty="0"/>
              <a:t> </a:t>
            </a:r>
            <a:r>
              <a:rPr lang="en-US" dirty="0" err="1"/>
              <a:t>sekolah</a:t>
            </a:r>
            <a:r>
              <a:rPr lang="en-US" dirty="0"/>
              <a:t>  </a:t>
            </a:r>
            <a:r>
              <a:rPr lang="en-US" dirty="0" err="1"/>
              <a:t>telah</a:t>
            </a:r>
            <a:r>
              <a:rPr lang="en-US" dirty="0"/>
              <a:t>  </a:t>
            </a:r>
            <a:r>
              <a:rPr lang="en-US" dirty="0" err="1"/>
              <a:t>melaksanakan</a:t>
            </a:r>
            <a:r>
              <a:rPr lang="en-US" dirty="0"/>
              <a:t>  program </a:t>
            </a:r>
            <a:r>
              <a:rPr lang="en-US" dirty="0" err="1"/>
              <a:t>untuk</a:t>
            </a:r>
            <a:r>
              <a:rPr lang="en-US" dirty="0"/>
              <a:t> </a:t>
            </a:r>
            <a:r>
              <a:rPr lang="en-US" dirty="0" err="1"/>
              <a:t>membangun</a:t>
            </a:r>
            <a:r>
              <a:rPr lang="en-US" dirty="0"/>
              <a:t> </a:t>
            </a:r>
            <a:r>
              <a:rPr lang="en-US" dirty="0" err="1"/>
              <a:t>kesadaran</a:t>
            </a:r>
            <a:r>
              <a:rPr lang="en-US" dirty="0"/>
              <a:t> </a:t>
            </a:r>
            <a:r>
              <a:rPr lang="en-US" dirty="0" err="1"/>
              <a:t>tentang</a:t>
            </a:r>
            <a:r>
              <a:rPr lang="en-US" dirty="0"/>
              <a:t> </a:t>
            </a:r>
            <a:r>
              <a:rPr lang="en-US" dirty="0" err="1"/>
              <a:t>kesehatan</a:t>
            </a:r>
            <a:r>
              <a:rPr lang="en-US" dirty="0"/>
              <a:t> mental  pada murid,  guru, dan </a:t>
            </a:r>
            <a:r>
              <a:rPr lang="en-US" dirty="0" err="1"/>
              <a:t>tenaga</a:t>
            </a:r>
            <a:r>
              <a:rPr lang="en-US" dirty="0"/>
              <a:t> </a:t>
            </a:r>
            <a:r>
              <a:rPr lang="en-US" dirty="0" err="1"/>
              <a:t>kependidikan</a:t>
            </a:r>
            <a:r>
              <a:rPr lang="en-US" dirty="0"/>
              <a:t> </a:t>
            </a:r>
            <a:r>
              <a:rPr lang="en-US" dirty="0" err="1"/>
              <a:t>contohnya</a:t>
            </a:r>
            <a:r>
              <a:rPr lang="en-US" dirty="0"/>
              <a:t> </a:t>
            </a:r>
            <a:r>
              <a:rPr lang="en-US" dirty="0" err="1"/>
              <a:t>dalam</a:t>
            </a:r>
            <a:r>
              <a:rPr lang="en-US" dirty="0"/>
              <a:t> </a:t>
            </a:r>
            <a:r>
              <a:rPr lang="en-US" dirty="0" err="1"/>
              <a:t>materi</a:t>
            </a:r>
            <a:r>
              <a:rPr lang="en-US" dirty="0"/>
              <a:t> </a:t>
            </a:r>
            <a:r>
              <a:rPr lang="en-US" dirty="0" err="1"/>
              <a:t>pembelajaran</a:t>
            </a:r>
            <a:r>
              <a:rPr lang="en-US" dirty="0"/>
              <a:t>, program </a:t>
            </a:r>
            <a:r>
              <a:rPr lang="en-US" dirty="0" err="1"/>
              <a:t>bimbingan</a:t>
            </a:r>
            <a:r>
              <a:rPr lang="en-US" dirty="0"/>
              <a:t> dan </a:t>
            </a:r>
            <a:r>
              <a:rPr lang="en-US" dirty="0" err="1"/>
              <a:t>penyuluhan</a:t>
            </a:r>
            <a:r>
              <a:rPr lang="en-US" dirty="0"/>
              <a:t>, </a:t>
            </a:r>
            <a:r>
              <a:rPr lang="en-US" dirty="0" err="1"/>
              <a:t>dll</a:t>
            </a:r>
            <a:endParaRPr lang="en-US" dirty="0"/>
          </a:p>
          <a:p>
            <a:pPr lvl="0"/>
            <a:r>
              <a:rPr lang="en-US" sz="2000" b="1" dirty="0" err="1"/>
              <a:t>wawancara</a:t>
            </a:r>
            <a:r>
              <a:rPr lang="en-US" sz="2000" dirty="0"/>
              <a:t> minimal 3 guru/murid </a:t>
            </a:r>
            <a:r>
              <a:rPr lang="en-US" sz="2000" dirty="0" err="1"/>
              <a:t>diperoleh</a:t>
            </a:r>
            <a:r>
              <a:rPr lang="en-US" sz="2000" dirty="0"/>
              <a:t> </a:t>
            </a:r>
            <a:r>
              <a:rPr lang="en-US" sz="2000" dirty="0" err="1"/>
              <a:t>informasi</a:t>
            </a:r>
            <a:r>
              <a:rPr lang="en-US" sz="2000" dirty="0"/>
              <a:t> </a:t>
            </a:r>
            <a:r>
              <a:rPr lang="en-US" sz="2000" dirty="0" err="1"/>
              <a:t>bahwa</a:t>
            </a:r>
            <a:r>
              <a:rPr lang="en-US" sz="2000" dirty="0"/>
              <a:t> </a:t>
            </a:r>
            <a:r>
              <a:rPr lang="en-US" sz="2000" dirty="0" err="1"/>
              <a:t>sekolah</a:t>
            </a:r>
            <a:r>
              <a:rPr lang="en-US" sz="2000" dirty="0"/>
              <a:t> </a:t>
            </a:r>
            <a:r>
              <a:rPr lang="en-US" sz="2000" dirty="0" err="1"/>
              <a:t>telah</a:t>
            </a:r>
            <a:r>
              <a:rPr lang="en-US" sz="2000" dirty="0"/>
              <a:t> </a:t>
            </a:r>
            <a:r>
              <a:rPr lang="en-US" sz="2000" dirty="0" err="1"/>
              <a:t>melaksanakan</a:t>
            </a:r>
            <a:r>
              <a:rPr lang="en-US" sz="2000" dirty="0"/>
              <a:t> </a:t>
            </a:r>
            <a:r>
              <a:rPr lang="en-US" sz="2000" dirty="0" err="1"/>
              <a:t>berbagai</a:t>
            </a:r>
            <a:r>
              <a:rPr lang="en-US" sz="2000" dirty="0"/>
              <a:t> program </a:t>
            </a:r>
            <a:r>
              <a:rPr lang="en-US" sz="2000" dirty="0" err="1"/>
              <a:t>untuk</a:t>
            </a:r>
            <a:r>
              <a:rPr lang="en-US" sz="2000" dirty="0"/>
              <a:t> </a:t>
            </a:r>
            <a:r>
              <a:rPr lang="en-US" sz="2000" dirty="0" err="1"/>
              <a:t>membangun</a:t>
            </a:r>
            <a:r>
              <a:rPr lang="en-US" sz="2000" dirty="0"/>
              <a:t> </a:t>
            </a:r>
            <a:r>
              <a:rPr lang="en-US" sz="2000" dirty="0" err="1"/>
              <a:t>kesadaran</a:t>
            </a:r>
            <a:r>
              <a:rPr lang="en-US" sz="2000" dirty="0"/>
              <a:t> </a:t>
            </a:r>
            <a:r>
              <a:rPr lang="en-US" sz="2000" dirty="0" err="1"/>
              <a:t>tentang</a:t>
            </a:r>
            <a:r>
              <a:rPr lang="en-US" sz="2000" dirty="0"/>
              <a:t> </a:t>
            </a:r>
            <a:r>
              <a:rPr lang="en-US" sz="2000" dirty="0" err="1"/>
              <a:t>kesehatan</a:t>
            </a:r>
            <a:r>
              <a:rPr lang="en-US" sz="2000" dirty="0"/>
              <a:t> mental </a:t>
            </a:r>
            <a:r>
              <a:rPr lang="en-US" sz="2000" dirty="0" err="1"/>
              <a:t>warga</a:t>
            </a:r>
            <a:r>
              <a:rPr lang="en-US" sz="2000" dirty="0"/>
              <a:t> </a:t>
            </a:r>
            <a:r>
              <a:rPr lang="en-US" sz="2000" dirty="0" err="1"/>
              <a:t>sekolah</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203702" y="2992912"/>
            <a:ext cx="6403049" cy="138499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dirty="0" err="1"/>
              <a:t>melaksanakan</a:t>
            </a:r>
            <a:r>
              <a:rPr lang="en-US" sz="2000" dirty="0"/>
              <a:t> program </a:t>
            </a:r>
            <a:r>
              <a:rPr lang="en-US" sz="2000" dirty="0" err="1"/>
              <a:t>untuk</a:t>
            </a:r>
            <a:r>
              <a:rPr lang="en-US" sz="2000" dirty="0"/>
              <a:t> </a:t>
            </a:r>
            <a:r>
              <a:rPr lang="en-US" sz="2000" dirty="0" err="1"/>
              <a:t>membangun</a:t>
            </a:r>
            <a:r>
              <a:rPr lang="en-US" sz="2000" dirty="0"/>
              <a:t> </a:t>
            </a:r>
            <a:r>
              <a:rPr lang="en-US" sz="2000" dirty="0" err="1"/>
              <a:t>kesadaran</a:t>
            </a:r>
            <a:r>
              <a:rPr lang="en-US" sz="2000" dirty="0"/>
              <a:t> </a:t>
            </a:r>
            <a:r>
              <a:rPr lang="en-US" sz="2000" dirty="0" err="1"/>
              <a:t>tentang</a:t>
            </a:r>
            <a:r>
              <a:rPr lang="en-US" sz="2000" dirty="0"/>
              <a:t> </a:t>
            </a:r>
            <a:r>
              <a:rPr lang="en-US" sz="2000" dirty="0" err="1"/>
              <a:t>kesehatan</a:t>
            </a:r>
            <a:r>
              <a:rPr lang="en-US" sz="2000" dirty="0"/>
              <a:t> mental pada murid, guru, dan </a:t>
            </a:r>
            <a:r>
              <a:rPr lang="en-US" sz="2000" dirty="0" err="1"/>
              <a:t>tenaga</a:t>
            </a:r>
            <a:r>
              <a:rPr lang="en-US" sz="2000" dirty="0"/>
              <a:t> </a:t>
            </a:r>
            <a:r>
              <a:rPr lang="en-US" sz="2000" dirty="0" err="1"/>
              <a:t>kependidikan</a:t>
            </a:r>
            <a:r>
              <a:rPr lang="en-US" sz="2000" dirty="0"/>
              <a:t>.</a:t>
            </a:r>
            <a:endParaRPr lang="en-US" sz="2000" b="1" dirty="0"/>
          </a:p>
        </p:txBody>
      </p:sp>
      <p:sp>
        <p:nvSpPr>
          <p:cNvPr id="9" name="Rectangle 8">
            <a:extLst>
              <a:ext uri="{FF2B5EF4-FFF2-40B4-BE49-F238E27FC236}">
                <a16:creationId xmlns:a16="http://schemas.microsoft.com/office/drawing/2014/main" id="{DB2F019D-585E-F686-91BE-7CFC54996404}"/>
              </a:ext>
            </a:extLst>
          </p:cNvPr>
          <p:cNvSpPr/>
          <p:nvPr/>
        </p:nvSpPr>
        <p:spPr>
          <a:xfrm>
            <a:off x="135056" y="1313431"/>
            <a:ext cx="6520029" cy="1200329"/>
          </a:xfrm>
          <a:prstGeom prst="rect">
            <a:avLst/>
          </a:prstGeom>
        </p:spPr>
        <p:txBody>
          <a:bodyPr wrap="square">
            <a:spAutoFit/>
          </a:bodyPr>
          <a:lstStyle/>
          <a:p>
            <a:r>
              <a:rPr lang="en-US" b="1" dirty="0">
                <a:solidFill>
                  <a:schemeClr val="bg1"/>
                </a:solidFill>
              </a:rPr>
              <a:t>14.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menjamin</a:t>
            </a:r>
            <a:r>
              <a:rPr lang="en-US" b="1" dirty="0">
                <a:solidFill>
                  <a:schemeClr val="bg1"/>
                </a:solidFill>
              </a:rPr>
              <a:t> </a:t>
            </a:r>
            <a:r>
              <a:rPr lang="en-US" b="1" dirty="0" err="1">
                <a:solidFill>
                  <a:schemeClr val="bg1"/>
                </a:solidFill>
              </a:rPr>
              <a:t>lingkungan</a:t>
            </a:r>
            <a:r>
              <a:rPr lang="en-US" b="1" dirty="0">
                <a:solidFill>
                  <a:schemeClr val="bg1"/>
                </a:solidFill>
              </a:rPr>
              <a:t> yang </a:t>
            </a:r>
            <a:r>
              <a:rPr lang="en-US" b="1" dirty="0" err="1">
                <a:solidFill>
                  <a:schemeClr val="bg1"/>
                </a:solidFill>
              </a:rPr>
              <a:t>sehat</a:t>
            </a:r>
            <a:r>
              <a:rPr lang="en-US" b="1" dirty="0">
                <a:solidFill>
                  <a:schemeClr val="bg1"/>
                </a:solidFill>
              </a:rPr>
              <a:t> dan  </a:t>
            </a:r>
            <a:r>
              <a:rPr lang="en-US" b="1" dirty="0" err="1">
                <a:solidFill>
                  <a:schemeClr val="bg1"/>
                </a:solidFill>
              </a:rPr>
              <a:t>memiliki</a:t>
            </a:r>
            <a:r>
              <a:rPr lang="en-US" b="1" dirty="0">
                <a:solidFill>
                  <a:schemeClr val="bg1"/>
                </a:solidFill>
              </a:rPr>
              <a:t>/</a:t>
            </a:r>
            <a:r>
              <a:rPr lang="en-US" b="1" dirty="0" err="1">
                <a:solidFill>
                  <a:schemeClr val="bg1"/>
                </a:solidFill>
              </a:rPr>
              <a:t>melaksanakn</a:t>
            </a:r>
            <a:r>
              <a:rPr lang="en-US" b="1" dirty="0">
                <a:solidFill>
                  <a:schemeClr val="bg1"/>
                </a:solidFill>
              </a:rPr>
              <a:t> program yang </a:t>
            </a:r>
            <a:r>
              <a:rPr lang="en-US" b="1" dirty="0" err="1">
                <a:solidFill>
                  <a:schemeClr val="bg1"/>
                </a:solidFill>
              </a:rPr>
              <a:t>membangun</a:t>
            </a:r>
            <a:r>
              <a:rPr lang="en-US" b="1" dirty="0">
                <a:solidFill>
                  <a:schemeClr val="bg1"/>
                </a:solidFill>
              </a:rPr>
              <a:t> </a:t>
            </a:r>
            <a:r>
              <a:rPr lang="en-US" b="1" dirty="0" err="1">
                <a:solidFill>
                  <a:schemeClr val="bg1"/>
                </a:solidFill>
              </a:rPr>
              <a:t>kesehatan</a:t>
            </a:r>
            <a:r>
              <a:rPr lang="en-US" b="1" dirty="0">
                <a:solidFill>
                  <a:schemeClr val="bg1"/>
                </a:solidFill>
              </a:rPr>
              <a:t> </a:t>
            </a:r>
            <a:r>
              <a:rPr lang="en-US" b="1" dirty="0" err="1">
                <a:solidFill>
                  <a:schemeClr val="bg1"/>
                </a:solidFill>
              </a:rPr>
              <a:t>fisik</a:t>
            </a:r>
            <a:r>
              <a:rPr lang="en-US" b="1" dirty="0">
                <a:solidFill>
                  <a:schemeClr val="bg1"/>
                </a:solidFill>
              </a:rPr>
              <a:t> dan </a:t>
            </a:r>
            <a:r>
              <a:rPr lang="en-US" b="1" dirty="0" err="1">
                <a:solidFill>
                  <a:schemeClr val="bg1"/>
                </a:solidFill>
              </a:rPr>
              <a:t>psikis</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6119390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99460" y="220367"/>
            <a:ext cx="10260419" cy="705146"/>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64402" y="1312084"/>
            <a:ext cx="4511598" cy="1200329"/>
          </a:xfrm>
          <a:prstGeom prst="rect">
            <a:avLst/>
          </a:prstGeom>
        </p:spPr>
        <p:txBody>
          <a:bodyPr wrap="square">
            <a:spAutoFit/>
          </a:bodyPr>
          <a:lstStyle/>
          <a:p>
            <a:r>
              <a:rPr lang="en-US" b="1" dirty="0">
                <a:solidFill>
                  <a:schemeClr val="bg1"/>
                </a:solidFill>
              </a:rPr>
              <a:t>14.5.</a:t>
            </a:r>
            <a:r>
              <a:rPr lang="en-US" b="1" dirty="0"/>
              <a:t> </a:t>
            </a:r>
            <a:r>
              <a:rPr lang="en-US" b="1" dirty="0" err="1">
                <a:solidFill>
                  <a:schemeClr val="bg1"/>
                </a:solidFill>
              </a:rPr>
              <a:t>Memberi</a:t>
            </a:r>
            <a:r>
              <a:rPr lang="en-US" b="1" dirty="0">
                <a:solidFill>
                  <a:schemeClr val="bg1"/>
                </a:solidFill>
              </a:rPr>
              <a:t> </a:t>
            </a:r>
            <a:r>
              <a:rPr lang="en-US" b="1" dirty="0" err="1">
                <a:solidFill>
                  <a:schemeClr val="bg1"/>
                </a:solidFill>
              </a:rPr>
              <a:t>kesempatan</a:t>
            </a:r>
            <a:r>
              <a:rPr lang="en-US" b="1" dirty="0">
                <a:solidFill>
                  <a:schemeClr val="bg1"/>
                </a:solidFill>
              </a:rPr>
              <a:t> </a:t>
            </a:r>
            <a:r>
              <a:rPr lang="en-US" b="1" dirty="0" err="1">
                <a:solidFill>
                  <a:schemeClr val="bg1"/>
                </a:solidFill>
              </a:rPr>
              <a:t>untuk</a:t>
            </a:r>
            <a:r>
              <a:rPr lang="en-US" b="1" dirty="0">
                <a:solidFill>
                  <a:schemeClr val="bg1"/>
                </a:solidFill>
              </a:rPr>
              <a:t> </a:t>
            </a:r>
            <a:r>
              <a:rPr lang="en-US" b="1" dirty="0" err="1">
                <a:solidFill>
                  <a:schemeClr val="bg1"/>
                </a:solidFill>
              </a:rPr>
              <a:t>kebutuhan</a:t>
            </a:r>
            <a:r>
              <a:rPr lang="en-US" b="1" dirty="0">
                <a:solidFill>
                  <a:schemeClr val="bg1"/>
                </a:solidFill>
              </a:rPr>
              <a:t> </a:t>
            </a:r>
            <a:r>
              <a:rPr lang="en-US" b="1" dirty="0" err="1">
                <a:solidFill>
                  <a:schemeClr val="bg1"/>
                </a:solidFill>
              </a:rPr>
              <a:t>istirahat</a:t>
            </a:r>
            <a:r>
              <a:rPr lang="en-US" b="1" dirty="0">
                <a:solidFill>
                  <a:schemeClr val="bg1"/>
                </a:solidFill>
              </a:rPr>
              <a:t> dan </a:t>
            </a:r>
            <a:r>
              <a:rPr lang="en-US" b="1" dirty="0" err="1">
                <a:solidFill>
                  <a:schemeClr val="bg1"/>
                </a:solidFill>
              </a:rPr>
              <a:t>bergerak</a:t>
            </a:r>
            <a:r>
              <a:rPr lang="en-US" b="1" dirty="0">
                <a:solidFill>
                  <a:schemeClr val="bg1"/>
                </a:solidFill>
              </a:rPr>
              <a:t> </a:t>
            </a:r>
            <a:r>
              <a:rPr lang="en-US" b="1" dirty="0" err="1">
                <a:solidFill>
                  <a:schemeClr val="bg1"/>
                </a:solidFill>
              </a:rPr>
              <a:t>aktif</a:t>
            </a:r>
            <a:r>
              <a:rPr lang="en-US" b="1" dirty="0">
                <a:solidFill>
                  <a:schemeClr val="bg1"/>
                </a:solidFill>
              </a:rPr>
              <a:t> </a:t>
            </a:r>
            <a:r>
              <a:rPr lang="en-US" b="1" dirty="0" err="1">
                <a:solidFill>
                  <a:schemeClr val="bg1"/>
                </a:solidFill>
              </a:rPr>
              <a:t>bagi</a:t>
            </a:r>
            <a:r>
              <a:rPr lang="en-US" b="1" dirty="0">
                <a:solidFill>
                  <a:schemeClr val="bg1"/>
                </a:solidFill>
              </a:rPr>
              <a:t>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endParaRPr lang="en-US" b="1" dirty="0">
              <a:solidFill>
                <a:schemeClr val="bg1"/>
              </a:solidFill>
            </a:endParaRPr>
          </a:p>
          <a:p>
            <a:r>
              <a:rPr lang="en-US" b="1" dirty="0" err="1">
                <a:solidFill>
                  <a:schemeClr val="bg1"/>
                </a:solidFill>
              </a:rPr>
              <a:t>kependidikan</a:t>
            </a:r>
            <a:r>
              <a:rPr lang="en-US" b="1" dirty="0">
                <a:solidFill>
                  <a:schemeClr val="bg1"/>
                </a:solidFill>
              </a:rPr>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35056" y="4868012"/>
            <a:ext cx="4281074"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53975" lvl="1"/>
            <a:r>
              <a:rPr lang="en-US" sz="2000" dirty="0" err="1">
                <a:solidFill>
                  <a:schemeClr val="tx1"/>
                </a:solidFill>
              </a:rPr>
              <a:t>Tempat-tempat</a:t>
            </a:r>
            <a:r>
              <a:rPr lang="en-US" sz="2000" dirty="0">
                <a:solidFill>
                  <a:schemeClr val="tx1"/>
                </a:solidFill>
              </a:rPr>
              <a:t> </a:t>
            </a:r>
            <a:r>
              <a:rPr lang="en-US" sz="2000" dirty="0" err="1">
                <a:solidFill>
                  <a:schemeClr val="tx1"/>
                </a:solidFill>
              </a:rPr>
              <a:t>strategis</a:t>
            </a:r>
            <a:r>
              <a:rPr lang="en-US" sz="2000" dirty="0">
                <a:solidFill>
                  <a:schemeClr val="tx1"/>
                </a:solidFill>
              </a:rPr>
              <a:t> dan </a:t>
            </a:r>
            <a:r>
              <a:rPr lang="en-US" sz="2000" dirty="0" err="1">
                <a:solidFill>
                  <a:schemeClr val="tx1"/>
                </a:solidFill>
              </a:rPr>
              <a:t>suasana</a:t>
            </a:r>
            <a:r>
              <a:rPr lang="en-US" sz="2000" dirty="0">
                <a:solidFill>
                  <a:schemeClr val="tx1"/>
                </a:solidFill>
              </a:rPr>
              <a:t> </a:t>
            </a:r>
            <a:r>
              <a:rPr lang="en-US" sz="2000" dirty="0" err="1">
                <a:solidFill>
                  <a:schemeClr val="tx1"/>
                </a:solidFill>
              </a:rPr>
              <a:t>nyaman</a:t>
            </a:r>
            <a:r>
              <a:rPr lang="en-US" sz="2000" dirty="0">
                <a:solidFill>
                  <a:schemeClr val="tx1"/>
                </a:solidFill>
              </a:rPr>
              <a:t> </a:t>
            </a:r>
            <a:r>
              <a:rPr lang="en-US" sz="2000" dirty="0" err="1">
                <a:solidFill>
                  <a:schemeClr val="tx1"/>
                </a:solidFill>
              </a:rPr>
              <a:t>untuk</a:t>
            </a:r>
            <a:r>
              <a:rPr lang="en-US" sz="2000" dirty="0">
                <a:solidFill>
                  <a:schemeClr val="tx1"/>
                </a:solidFill>
              </a:rPr>
              <a:t> </a:t>
            </a:r>
            <a:r>
              <a:rPr lang="en-US" sz="2000" dirty="0" err="1">
                <a:solidFill>
                  <a:schemeClr val="tx1"/>
                </a:solidFill>
              </a:rPr>
              <a:t>istirahat</a:t>
            </a:r>
            <a:r>
              <a:rPr lang="en-US" sz="2000" dirty="0">
                <a:solidFill>
                  <a:schemeClr val="tx1"/>
                </a:solidFill>
              </a:rPr>
              <a:t>.</a:t>
            </a:r>
          </a:p>
          <a:p>
            <a:pPr marL="53975" lvl="1"/>
            <a:endParaRPr lang="en-US" sz="2000" b="1" dirty="0">
              <a:solidFill>
                <a:schemeClr val="tx1"/>
              </a:solidFill>
            </a:endParaRPr>
          </a:p>
        </p:txBody>
      </p:sp>
      <p:sp>
        <p:nvSpPr>
          <p:cNvPr id="17" name="Rectangle 16"/>
          <p:cNvSpPr/>
          <p:nvPr/>
        </p:nvSpPr>
        <p:spPr>
          <a:xfrm>
            <a:off x="4614530" y="2728871"/>
            <a:ext cx="7368148" cy="3908762"/>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Telaah</a:t>
            </a:r>
            <a:r>
              <a:rPr lang="en-US" b="1" dirty="0"/>
              <a:t> </a:t>
            </a:r>
            <a:r>
              <a:rPr lang="en-US" b="1" dirty="0" err="1"/>
              <a:t>dokumen</a:t>
            </a:r>
            <a:r>
              <a:rPr lang="en-US" b="1" dirty="0"/>
              <a:t> </a:t>
            </a:r>
            <a:r>
              <a:rPr lang="en-US" dirty="0" err="1"/>
              <a:t>bukti</a:t>
            </a:r>
            <a:r>
              <a:rPr lang="en-US" dirty="0"/>
              <a:t> </a:t>
            </a:r>
            <a:r>
              <a:rPr lang="en-US" dirty="0" err="1"/>
              <a:t>bahwa</a:t>
            </a:r>
            <a:r>
              <a:rPr lang="en-US" dirty="0"/>
              <a:t> </a:t>
            </a:r>
            <a:r>
              <a:rPr lang="en-US" dirty="0" err="1"/>
              <a:t>sekolah</a:t>
            </a:r>
            <a:r>
              <a:rPr lang="en-US" dirty="0"/>
              <a:t> </a:t>
            </a:r>
            <a:r>
              <a:rPr lang="en-US" dirty="0" err="1"/>
              <a:t>telah</a:t>
            </a:r>
            <a:r>
              <a:rPr lang="en-US" dirty="0"/>
              <a:t> </a:t>
            </a:r>
            <a:r>
              <a:rPr lang="en-US" dirty="0" err="1"/>
              <a:t>memberi</a:t>
            </a:r>
            <a:r>
              <a:rPr lang="en-US" dirty="0"/>
              <a:t> </a:t>
            </a:r>
            <a:r>
              <a:rPr lang="en-US" dirty="0" err="1"/>
              <a:t>kesempatan</a:t>
            </a:r>
            <a:r>
              <a:rPr lang="en-US" dirty="0"/>
              <a:t> </a:t>
            </a:r>
            <a:r>
              <a:rPr lang="en-US" dirty="0" err="1"/>
              <a:t>bagi</a:t>
            </a:r>
            <a:r>
              <a:rPr lang="en-US" dirty="0"/>
              <a:t> murid, guru, dan </a:t>
            </a:r>
            <a:r>
              <a:rPr lang="en-US" dirty="0" err="1"/>
              <a:t>tenaga</a:t>
            </a:r>
            <a:r>
              <a:rPr lang="en-US" dirty="0"/>
              <a:t> </a:t>
            </a:r>
            <a:r>
              <a:rPr lang="en-US" dirty="0" err="1"/>
              <a:t>kependidikan</a:t>
            </a:r>
            <a:r>
              <a:rPr lang="en-US" dirty="0"/>
              <a:t> </a:t>
            </a:r>
            <a:r>
              <a:rPr lang="en-US" dirty="0" err="1"/>
              <a:t>untuk</a:t>
            </a:r>
            <a:r>
              <a:rPr lang="en-US" dirty="0"/>
              <a:t> </a:t>
            </a:r>
            <a:r>
              <a:rPr lang="en-US" dirty="0" err="1"/>
              <a:t>istirahat</a:t>
            </a:r>
            <a:r>
              <a:rPr lang="en-US" dirty="0"/>
              <a:t> dan </a:t>
            </a:r>
            <a:r>
              <a:rPr lang="en-US" dirty="0" err="1"/>
              <a:t>bergerak</a:t>
            </a:r>
            <a:r>
              <a:rPr lang="en-US" dirty="0"/>
              <a:t> </a:t>
            </a:r>
            <a:r>
              <a:rPr lang="en-US" dirty="0" err="1"/>
              <a:t>aktif</a:t>
            </a:r>
            <a:r>
              <a:rPr lang="en-US" dirty="0"/>
              <a:t>, </a:t>
            </a:r>
            <a:r>
              <a:rPr lang="en-US" dirty="0" err="1"/>
              <a:t>contohnya</a:t>
            </a:r>
            <a:r>
              <a:rPr lang="en-US" dirty="0"/>
              <a:t> </a:t>
            </a:r>
            <a:r>
              <a:rPr lang="en-US" dirty="0" err="1"/>
              <a:t>adanya</a:t>
            </a:r>
            <a:r>
              <a:rPr lang="en-US" dirty="0"/>
              <a:t> </a:t>
            </a:r>
            <a:r>
              <a:rPr lang="en-US" dirty="0" err="1"/>
              <a:t>jadwal</a:t>
            </a:r>
            <a:r>
              <a:rPr lang="en-US" dirty="0"/>
              <a:t> </a:t>
            </a:r>
            <a:r>
              <a:rPr lang="en-US" dirty="0" err="1"/>
              <a:t>kegiatan</a:t>
            </a:r>
            <a:r>
              <a:rPr lang="en-US" dirty="0"/>
              <a:t> </a:t>
            </a:r>
            <a:r>
              <a:rPr lang="en-US" dirty="0" err="1"/>
              <a:t>harian</a:t>
            </a:r>
            <a:r>
              <a:rPr lang="en-US" dirty="0"/>
              <a:t> </a:t>
            </a:r>
            <a:r>
              <a:rPr lang="en-US" dirty="0" err="1"/>
              <a:t>sekolah</a:t>
            </a:r>
            <a:r>
              <a:rPr lang="en-US" dirty="0"/>
              <a:t> yang  </a:t>
            </a:r>
            <a:r>
              <a:rPr lang="en-US" dirty="0" err="1"/>
              <a:t>memuat</a:t>
            </a:r>
            <a:r>
              <a:rPr lang="en-US" dirty="0"/>
              <a:t>  </a:t>
            </a:r>
            <a:r>
              <a:rPr lang="en-US" dirty="0" err="1"/>
              <a:t>waktu</a:t>
            </a:r>
            <a:r>
              <a:rPr lang="en-US" dirty="0"/>
              <a:t>  </a:t>
            </a:r>
            <a:r>
              <a:rPr lang="en-US" dirty="0" err="1"/>
              <a:t>istirahat</a:t>
            </a:r>
            <a:r>
              <a:rPr lang="en-US" dirty="0"/>
              <a:t>  yang  </a:t>
            </a:r>
            <a:r>
              <a:rPr lang="en-US" dirty="0" err="1"/>
              <a:t>sesuai</a:t>
            </a:r>
            <a:r>
              <a:rPr lang="en-US" dirty="0"/>
              <a:t>  </a:t>
            </a:r>
            <a:r>
              <a:rPr lang="en-US" dirty="0" err="1"/>
              <a:t>dengan</a:t>
            </a:r>
            <a:r>
              <a:rPr lang="en-US" dirty="0"/>
              <a:t>  </a:t>
            </a:r>
            <a:r>
              <a:rPr lang="en-US" dirty="0" err="1"/>
              <a:t>kebutuhan</a:t>
            </a:r>
            <a:r>
              <a:rPr lang="en-US" dirty="0"/>
              <a:t> </a:t>
            </a:r>
            <a:r>
              <a:rPr lang="en-US" dirty="0" err="1"/>
              <a:t>usia</a:t>
            </a:r>
            <a:r>
              <a:rPr lang="en-US" dirty="0"/>
              <a:t> murid   dan  </a:t>
            </a:r>
            <a:r>
              <a:rPr lang="en-US" dirty="0" err="1"/>
              <a:t>beragamnya</a:t>
            </a:r>
            <a:r>
              <a:rPr lang="en-US" dirty="0"/>
              <a:t> </a:t>
            </a:r>
            <a:r>
              <a:rPr lang="en-US" dirty="0" err="1"/>
              <a:t>jenis</a:t>
            </a:r>
            <a:r>
              <a:rPr lang="en-US" dirty="0"/>
              <a:t>  </a:t>
            </a:r>
            <a:r>
              <a:rPr lang="en-US" dirty="0" err="1"/>
              <a:t>kegiatan</a:t>
            </a:r>
            <a:r>
              <a:rPr lang="en-US" dirty="0"/>
              <a:t>  </a:t>
            </a:r>
            <a:r>
              <a:rPr lang="en-US" dirty="0" err="1"/>
              <a:t>sehingga</a:t>
            </a:r>
            <a:r>
              <a:rPr lang="en-US" dirty="0"/>
              <a:t>  murid   </a:t>
            </a:r>
            <a:r>
              <a:rPr lang="en-US" dirty="0" err="1"/>
              <a:t>tidak</a:t>
            </a:r>
            <a:r>
              <a:rPr lang="en-US" dirty="0"/>
              <a:t>  </a:t>
            </a:r>
            <a:r>
              <a:rPr lang="en-US" dirty="0" err="1"/>
              <a:t>hanya</a:t>
            </a:r>
            <a:r>
              <a:rPr lang="en-US" dirty="0"/>
              <a:t> duduk </a:t>
            </a:r>
            <a:r>
              <a:rPr lang="en-US" dirty="0" err="1"/>
              <a:t>sepanjang</a:t>
            </a:r>
            <a:r>
              <a:rPr lang="en-US" dirty="0"/>
              <a:t> </a:t>
            </a:r>
            <a:r>
              <a:rPr lang="en-US" dirty="0" err="1"/>
              <a:t>hari</a:t>
            </a:r>
            <a:r>
              <a:rPr lang="en-US" dirty="0"/>
              <a:t> di </a:t>
            </a:r>
            <a:r>
              <a:rPr lang="en-US" dirty="0" err="1"/>
              <a:t>dalam</a:t>
            </a:r>
            <a:r>
              <a:rPr lang="en-US" dirty="0"/>
              <a:t> </a:t>
            </a:r>
            <a:r>
              <a:rPr lang="en-US" dirty="0" err="1"/>
              <a:t>kelas</a:t>
            </a:r>
            <a:r>
              <a:rPr lang="en-US" dirty="0"/>
              <a:t>.</a:t>
            </a:r>
          </a:p>
          <a:p>
            <a:pPr marL="285750" lvl="0" indent="-285750">
              <a:buFont typeface="Wingdings" panose="05000000000000000000" pitchFamily="2" charset="2"/>
              <a:buChar char="§"/>
            </a:pPr>
            <a:r>
              <a:rPr lang="en-US" sz="2000" b="1" dirty="0" err="1"/>
              <a:t>wawancara</a:t>
            </a:r>
            <a:r>
              <a:rPr lang="en-US" sz="2000" dirty="0"/>
              <a:t> </a:t>
            </a:r>
            <a:r>
              <a:rPr lang="en-US" sz="2000" dirty="0" err="1"/>
              <a:t>dengan</a:t>
            </a:r>
            <a:r>
              <a:rPr lang="en-US" sz="2000" dirty="0"/>
              <a:t> minimal 3 murid, guru dan orang </a:t>
            </a:r>
            <a:r>
              <a:rPr lang="en-US" sz="2000" dirty="0" err="1"/>
              <a:t>tua</a:t>
            </a:r>
            <a:r>
              <a:rPr lang="en-US" sz="2000" dirty="0"/>
              <a:t> </a:t>
            </a:r>
            <a:r>
              <a:rPr lang="en-US" sz="2000" dirty="0" err="1"/>
              <a:t>diperoleh</a:t>
            </a:r>
            <a:r>
              <a:rPr lang="en-US" sz="2000" dirty="0"/>
              <a:t> </a:t>
            </a:r>
            <a:r>
              <a:rPr lang="en-US" sz="2000" dirty="0" err="1"/>
              <a:t>informasi</a:t>
            </a:r>
            <a:r>
              <a:rPr lang="en-US" sz="2000" dirty="0"/>
              <a:t> </a:t>
            </a:r>
            <a:r>
              <a:rPr lang="en-US" sz="2000" dirty="0" err="1"/>
              <a:t>bahwa</a:t>
            </a:r>
            <a:r>
              <a:rPr lang="en-US" sz="2000" dirty="0"/>
              <a:t> murid, guru, dan </a:t>
            </a:r>
            <a:r>
              <a:rPr lang="en-US" sz="2000" dirty="0" err="1"/>
              <a:t>tenaga</a:t>
            </a:r>
            <a:r>
              <a:rPr lang="en-US" sz="2000" dirty="0"/>
              <a:t> </a:t>
            </a:r>
            <a:r>
              <a:rPr lang="en-US" sz="2000" dirty="0" err="1"/>
              <a:t>kependidikan</a:t>
            </a:r>
            <a:r>
              <a:rPr lang="en-US" sz="2000" dirty="0"/>
              <a:t> </a:t>
            </a:r>
            <a:r>
              <a:rPr lang="en-US" sz="2000" dirty="0" err="1"/>
              <a:t>memperoleh</a:t>
            </a:r>
            <a:r>
              <a:rPr lang="en-US" sz="2000" dirty="0"/>
              <a:t> </a:t>
            </a:r>
            <a:r>
              <a:rPr lang="en-US" sz="2000" dirty="0" err="1"/>
              <a:t>kesempatan</a:t>
            </a:r>
            <a:r>
              <a:rPr lang="en-US" sz="2000" dirty="0"/>
              <a:t> </a:t>
            </a:r>
            <a:r>
              <a:rPr lang="en-US" sz="2000" dirty="0" err="1"/>
              <a:t>untuk</a:t>
            </a:r>
            <a:r>
              <a:rPr lang="en-US" sz="2000" dirty="0"/>
              <a:t> </a:t>
            </a:r>
            <a:r>
              <a:rPr lang="en-US" sz="2000" dirty="0" err="1"/>
              <a:t>memenuhi</a:t>
            </a:r>
            <a:r>
              <a:rPr lang="en-US" sz="2000" dirty="0"/>
              <a:t> </a:t>
            </a:r>
            <a:r>
              <a:rPr lang="en-US" sz="2000" dirty="0" err="1"/>
              <a:t>kebutuhan</a:t>
            </a:r>
            <a:r>
              <a:rPr lang="en-US" sz="2000" dirty="0"/>
              <a:t> </a:t>
            </a:r>
            <a:r>
              <a:rPr lang="en-US" sz="2000" dirty="0" err="1"/>
              <a:t>mereka</a:t>
            </a:r>
            <a:r>
              <a:rPr lang="en-US" sz="2000" dirty="0"/>
              <a:t> </a:t>
            </a:r>
            <a:r>
              <a:rPr lang="en-US" sz="2000" dirty="0" err="1"/>
              <a:t>akan</a:t>
            </a:r>
            <a:r>
              <a:rPr lang="en-US" sz="2000" dirty="0"/>
              <a:t> </a:t>
            </a:r>
            <a:r>
              <a:rPr lang="en-US" sz="2000" dirty="0" err="1"/>
              <a:t>istirahat</a:t>
            </a:r>
            <a:r>
              <a:rPr lang="en-US" sz="2000" dirty="0"/>
              <a:t> dan </a:t>
            </a:r>
            <a:r>
              <a:rPr lang="en-US" sz="2000" dirty="0" err="1"/>
              <a:t>bergerak</a:t>
            </a:r>
            <a:r>
              <a:rPr lang="en-US" sz="2000" dirty="0"/>
              <a:t> </a:t>
            </a:r>
            <a:r>
              <a:rPr lang="en-US" sz="2000" dirty="0" err="1"/>
              <a:t>aktif</a:t>
            </a:r>
            <a:r>
              <a:rPr lang="en-US" sz="2000" dirty="0"/>
              <a:t>.</a:t>
            </a:r>
          </a:p>
          <a:p>
            <a:pPr marL="285750" indent="-285750">
              <a:buFont typeface="Wingdings" panose="05000000000000000000" pitchFamily="2" charset="2"/>
              <a:buChar char="§"/>
            </a:pPr>
            <a:r>
              <a:rPr lang="en-US" sz="2000" b="1" dirty="0" err="1"/>
              <a:t>observasi</a:t>
            </a:r>
            <a:r>
              <a:rPr lang="en-US" sz="2000" dirty="0"/>
              <a:t> </a:t>
            </a:r>
            <a:r>
              <a:rPr lang="en-US" sz="2000" dirty="0" err="1"/>
              <a:t>ditemukan</a:t>
            </a:r>
            <a:r>
              <a:rPr lang="en-US" sz="2000" dirty="0"/>
              <a:t> </a:t>
            </a:r>
            <a:r>
              <a:rPr lang="en-US" sz="2000" dirty="0" err="1"/>
              <a:t>fakta</a:t>
            </a:r>
            <a:r>
              <a:rPr lang="en-US" sz="2000" dirty="0"/>
              <a:t> yang </a:t>
            </a:r>
            <a:r>
              <a:rPr lang="en-US" sz="2000" dirty="0" err="1"/>
              <a:t>menunjukkan</a:t>
            </a:r>
            <a:r>
              <a:rPr lang="en-US" sz="2000" dirty="0"/>
              <a:t> </a:t>
            </a:r>
            <a:r>
              <a:rPr lang="en-US" sz="2000" dirty="0" err="1"/>
              <a:t>bahwa</a:t>
            </a:r>
            <a:r>
              <a:rPr lang="en-US" sz="2000" dirty="0"/>
              <a:t> murid, guru, dan </a:t>
            </a:r>
            <a:r>
              <a:rPr lang="en-US" sz="2000" dirty="0" err="1"/>
              <a:t>tenaga</a:t>
            </a:r>
            <a:r>
              <a:rPr lang="en-US" sz="2000" dirty="0"/>
              <a:t> </a:t>
            </a:r>
            <a:r>
              <a:rPr lang="en-US" sz="2000" dirty="0" err="1"/>
              <a:t>kependidikan</a:t>
            </a:r>
            <a:r>
              <a:rPr lang="en-US" sz="2000" dirty="0"/>
              <a:t> </a:t>
            </a:r>
            <a:r>
              <a:rPr lang="en-US" sz="2000" dirty="0" err="1"/>
              <a:t>memperoleh</a:t>
            </a:r>
            <a:r>
              <a:rPr lang="en-US" sz="2000" dirty="0"/>
              <a:t> </a:t>
            </a:r>
            <a:r>
              <a:rPr lang="en-US" sz="2000" dirty="0" err="1"/>
              <a:t>kesempatan</a:t>
            </a:r>
            <a:r>
              <a:rPr lang="en-US" sz="2000" dirty="0"/>
              <a:t> </a:t>
            </a:r>
            <a:r>
              <a:rPr lang="en-US" sz="2000" dirty="0" err="1"/>
              <a:t>kesempatan</a:t>
            </a:r>
            <a:r>
              <a:rPr lang="en-US" sz="2000" dirty="0"/>
              <a:t> </a:t>
            </a:r>
            <a:r>
              <a:rPr lang="en-US" sz="2000" dirty="0" err="1"/>
              <a:t>untuk</a:t>
            </a:r>
            <a:r>
              <a:rPr lang="en-US" sz="2000" dirty="0"/>
              <a:t> </a:t>
            </a:r>
            <a:r>
              <a:rPr lang="en-US" sz="2000" dirty="0" err="1"/>
              <a:t>kebutuhan</a:t>
            </a:r>
            <a:r>
              <a:rPr lang="en-US" sz="2000" dirty="0"/>
              <a:t> </a:t>
            </a:r>
            <a:r>
              <a:rPr lang="en-US" sz="2000" dirty="0" err="1"/>
              <a:t>istirahat</a:t>
            </a:r>
            <a:r>
              <a:rPr lang="en-US" sz="2000" dirty="0"/>
              <a:t> dan </a:t>
            </a:r>
            <a:r>
              <a:rPr lang="en-US" sz="2000" dirty="0" err="1"/>
              <a:t>bergerak</a:t>
            </a:r>
            <a:r>
              <a:rPr lang="en-US" sz="2000" dirty="0"/>
              <a:t> </a:t>
            </a:r>
            <a:r>
              <a:rPr lang="en-US" sz="2000" dirty="0" err="1"/>
              <a:t>aktif</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140631" y="2763436"/>
            <a:ext cx="4241423" cy="169277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endParaRPr lang="en-US" sz="2400" b="1" dirty="0"/>
          </a:p>
          <a:p>
            <a:pPr marL="53975" lvl="1"/>
            <a:r>
              <a:rPr lang="en-US" sz="2000" dirty="0" err="1"/>
              <a:t>memberi</a:t>
            </a:r>
            <a:r>
              <a:rPr lang="en-US" sz="2000" dirty="0"/>
              <a:t>  </a:t>
            </a:r>
            <a:r>
              <a:rPr lang="en-US" sz="2000" dirty="0" err="1"/>
              <a:t>kesempatan</a:t>
            </a:r>
            <a:r>
              <a:rPr lang="en-US" sz="2000" dirty="0"/>
              <a:t>  </a:t>
            </a:r>
            <a:r>
              <a:rPr lang="en-US" sz="2000" dirty="0" err="1"/>
              <a:t>untuk</a:t>
            </a:r>
            <a:r>
              <a:rPr lang="en-US" sz="2000" dirty="0"/>
              <a:t> </a:t>
            </a:r>
            <a:r>
              <a:rPr lang="en-US" sz="2000" dirty="0" err="1"/>
              <a:t>pemenuhan</a:t>
            </a:r>
            <a:r>
              <a:rPr lang="en-US" sz="2000" dirty="0"/>
              <a:t> </a:t>
            </a:r>
            <a:r>
              <a:rPr lang="en-US" sz="2000" dirty="0" err="1"/>
              <a:t>kebutuhan</a:t>
            </a:r>
            <a:r>
              <a:rPr lang="en-US" sz="2000" dirty="0"/>
              <a:t> </a:t>
            </a:r>
            <a:r>
              <a:rPr lang="en-US" sz="2000" dirty="0" err="1"/>
              <a:t>istirahat</a:t>
            </a:r>
            <a:r>
              <a:rPr lang="en-US" sz="2000" dirty="0"/>
              <a:t>  dan </a:t>
            </a:r>
            <a:r>
              <a:rPr lang="en-US" sz="2000" dirty="0" err="1"/>
              <a:t>bergerak</a:t>
            </a:r>
            <a:r>
              <a:rPr lang="en-US" sz="2000" dirty="0"/>
              <a:t> </a:t>
            </a:r>
            <a:r>
              <a:rPr lang="en-US" sz="2000" dirty="0" err="1"/>
              <a:t>aktif</a:t>
            </a:r>
            <a:r>
              <a:rPr lang="en-US" sz="2000" dirty="0"/>
              <a:t> </a:t>
            </a:r>
            <a:r>
              <a:rPr lang="en-US" sz="2000" dirty="0" err="1"/>
              <a:t>bagi</a:t>
            </a:r>
            <a:r>
              <a:rPr lang="en-US" sz="2000" dirty="0"/>
              <a:t> murid, guru, dan </a:t>
            </a:r>
            <a:r>
              <a:rPr lang="en-US" sz="2000" dirty="0" err="1"/>
              <a:t>tenaga</a:t>
            </a:r>
            <a:r>
              <a:rPr lang="en-US" sz="2000" dirty="0"/>
              <a:t> </a:t>
            </a:r>
            <a:r>
              <a:rPr lang="en-US" sz="2000" dirty="0" err="1"/>
              <a:t>kependidikan</a:t>
            </a:r>
            <a:r>
              <a:rPr lang="en-US" sz="2000" dirty="0"/>
              <a:t>.</a:t>
            </a:r>
            <a:endParaRPr lang="en-US" sz="2400" b="1" dirty="0"/>
          </a:p>
        </p:txBody>
      </p:sp>
      <p:sp>
        <p:nvSpPr>
          <p:cNvPr id="9" name="Rectangle 8">
            <a:extLst>
              <a:ext uri="{FF2B5EF4-FFF2-40B4-BE49-F238E27FC236}">
                <a16:creationId xmlns:a16="http://schemas.microsoft.com/office/drawing/2014/main" id="{22C2D245-CB15-9F3D-8C39-F55B8C352490}"/>
              </a:ext>
            </a:extLst>
          </p:cNvPr>
          <p:cNvSpPr/>
          <p:nvPr/>
        </p:nvSpPr>
        <p:spPr>
          <a:xfrm>
            <a:off x="135056" y="1313431"/>
            <a:ext cx="6520029" cy="1200329"/>
          </a:xfrm>
          <a:prstGeom prst="rect">
            <a:avLst/>
          </a:prstGeom>
        </p:spPr>
        <p:txBody>
          <a:bodyPr wrap="square">
            <a:spAutoFit/>
          </a:bodyPr>
          <a:lstStyle/>
          <a:p>
            <a:r>
              <a:rPr lang="en-US" b="1" dirty="0">
                <a:solidFill>
                  <a:schemeClr val="bg1"/>
                </a:solidFill>
              </a:rPr>
              <a:t>14.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menjamin</a:t>
            </a:r>
            <a:r>
              <a:rPr lang="en-US" b="1" dirty="0">
                <a:solidFill>
                  <a:schemeClr val="bg1"/>
                </a:solidFill>
              </a:rPr>
              <a:t> </a:t>
            </a:r>
            <a:r>
              <a:rPr lang="en-US" b="1" dirty="0" err="1">
                <a:solidFill>
                  <a:schemeClr val="bg1"/>
                </a:solidFill>
              </a:rPr>
              <a:t>lingkungan</a:t>
            </a:r>
            <a:r>
              <a:rPr lang="en-US" b="1" dirty="0">
                <a:solidFill>
                  <a:schemeClr val="bg1"/>
                </a:solidFill>
              </a:rPr>
              <a:t> yang </a:t>
            </a:r>
            <a:r>
              <a:rPr lang="en-US" b="1" dirty="0" err="1">
                <a:solidFill>
                  <a:schemeClr val="bg1"/>
                </a:solidFill>
              </a:rPr>
              <a:t>sehat</a:t>
            </a:r>
            <a:r>
              <a:rPr lang="en-US" b="1" dirty="0">
                <a:solidFill>
                  <a:schemeClr val="bg1"/>
                </a:solidFill>
              </a:rPr>
              <a:t> dan  </a:t>
            </a:r>
            <a:r>
              <a:rPr lang="en-US" b="1" dirty="0" err="1">
                <a:solidFill>
                  <a:schemeClr val="bg1"/>
                </a:solidFill>
              </a:rPr>
              <a:t>memiliki</a:t>
            </a:r>
            <a:r>
              <a:rPr lang="en-US" b="1" dirty="0">
                <a:solidFill>
                  <a:schemeClr val="bg1"/>
                </a:solidFill>
              </a:rPr>
              <a:t>/</a:t>
            </a:r>
            <a:r>
              <a:rPr lang="en-US" b="1" dirty="0" err="1">
                <a:solidFill>
                  <a:schemeClr val="bg1"/>
                </a:solidFill>
              </a:rPr>
              <a:t>melaksanakn</a:t>
            </a:r>
            <a:r>
              <a:rPr lang="en-US" b="1" dirty="0">
                <a:solidFill>
                  <a:schemeClr val="bg1"/>
                </a:solidFill>
              </a:rPr>
              <a:t> program yang </a:t>
            </a:r>
            <a:r>
              <a:rPr lang="en-US" b="1" dirty="0" err="1">
                <a:solidFill>
                  <a:schemeClr val="bg1"/>
                </a:solidFill>
              </a:rPr>
              <a:t>membangun</a:t>
            </a:r>
            <a:r>
              <a:rPr lang="en-US" b="1" dirty="0">
                <a:solidFill>
                  <a:schemeClr val="bg1"/>
                </a:solidFill>
              </a:rPr>
              <a:t> </a:t>
            </a:r>
            <a:r>
              <a:rPr lang="en-US" b="1" dirty="0" err="1">
                <a:solidFill>
                  <a:schemeClr val="bg1"/>
                </a:solidFill>
              </a:rPr>
              <a:t>kesehatan</a:t>
            </a:r>
            <a:r>
              <a:rPr lang="en-US" b="1" dirty="0">
                <a:solidFill>
                  <a:schemeClr val="bg1"/>
                </a:solidFill>
              </a:rPr>
              <a:t> </a:t>
            </a:r>
            <a:r>
              <a:rPr lang="en-US" b="1" dirty="0" err="1">
                <a:solidFill>
                  <a:schemeClr val="bg1"/>
                </a:solidFill>
              </a:rPr>
              <a:t>fisik</a:t>
            </a:r>
            <a:r>
              <a:rPr lang="en-US" b="1" dirty="0">
                <a:solidFill>
                  <a:schemeClr val="bg1"/>
                </a:solidFill>
              </a:rPr>
              <a:t> dan </a:t>
            </a:r>
            <a:r>
              <a:rPr lang="en-US" b="1" dirty="0" err="1">
                <a:solidFill>
                  <a:schemeClr val="bg1"/>
                </a:solidFill>
              </a:rPr>
              <a:t>psikis</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4506479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92865" y="350874"/>
            <a:ext cx="9346019" cy="574639"/>
          </a:xfrm>
        </p:spPr>
        <p:txBody>
          <a:bodyPr>
            <a:noAutofit/>
          </a:bodyPr>
          <a:lstStyle/>
          <a:p>
            <a:pPr algn="ctr"/>
            <a:r>
              <a:rPr lang="en-US" sz="2000" b="1" dirty="0">
                <a:solidFill>
                  <a:srgbClr val="FF0000"/>
                </a:solidFill>
                <a:latin typeface="Century Gothic"/>
                <a:sym typeface="Century Gothic"/>
              </a:rPr>
              <a:t>C. </a:t>
            </a:r>
            <a:r>
              <a:rPr lang="en-US" sz="2000" b="1" dirty="0" err="1">
                <a:solidFill>
                  <a:srgbClr val="FF0000"/>
                </a:solidFill>
                <a:latin typeface="Century Gothic"/>
                <a:sym typeface="Century Gothic"/>
              </a:rPr>
              <a:t>Komponen</a:t>
            </a:r>
            <a:r>
              <a:rPr lang="en-US" sz="2000" b="1" dirty="0">
                <a:solidFill>
                  <a:srgbClr val="FF0000"/>
                </a:solidFill>
                <a:latin typeface="Century Gothic"/>
                <a:sym typeface="Century Gothic"/>
              </a:rPr>
              <a:t> IKLIM LINGKUNGAN BELAJAR</a:t>
            </a:r>
            <a:endParaRPr lang="id-ID" sz="2000" dirty="0"/>
          </a:p>
        </p:txBody>
      </p:sp>
      <p:sp>
        <p:nvSpPr>
          <p:cNvPr id="5" name="Google Shape;332;p18"/>
          <p:cNvSpPr/>
          <p:nvPr/>
        </p:nvSpPr>
        <p:spPr>
          <a:xfrm>
            <a:off x="90038" y="1096973"/>
            <a:ext cx="7095262" cy="1450005"/>
          </a:xfrm>
          <a:prstGeom prst="homePlate">
            <a:avLst>
              <a:gd name="adj" fmla="val 5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Google Shape;333;p18"/>
          <p:cNvSpPr txBox="1"/>
          <p:nvPr/>
        </p:nvSpPr>
        <p:spPr>
          <a:xfrm>
            <a:off x="169139" y="1153162"/>
            <a:ext cx="5090147" cy="878838"/>
          </a:xfrm>
          <a:prstGeom prst="rect">
            <a:avLst/>
          </a:prstGeom>
          <a:noFill/>
          <a:ln>
            <a:noFill/>
          </a:ln>
        </p:spPr>
        <p:txBody>
          <a:bodyPr spcFirstLastPara="1" wrap="square" lIns="128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24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334;p18"/>
          <p:cNvSpPr/>
          <p:nvPr/>
        </p:nvSpPr>
        <p:spPr>
          <a:xfrm>
            <a:off x="6606751" y="1148881"/>
            <a:ext cx="5586492" cy="1430540"/>
          </a:xfrm>
          <a:prstGeom prst="chevron">
            <a:avLst>
              <a:gd name="adj" fmla="val 5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335;p18"/>
          <p:cNvSpPr txBox="1"/>
          <p:nvPr/>
        </p:nvSpPr>
        <p:spPr>
          <a:xfrm>
            <a:off x="4961182" y="1484807"/>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337;p18"/>
          <p:cNvSpPr txBox="1"/>
          <p:nvPr/>
        </p:nvSpPr>
        <p:spPr>
          <a:xfrm>
            <a:off x="7769275" y="1183698"/>
            <a:ext cx="2715878" cy="1111120"/>
          </a:xfrm>
          <a:prstGeom prst="rect">
            <a:avLst/>
          </a:prstGeom>
          <a:noFill/>
          <a:ln>
            <a:noFill/>
          </a:ln>
        </p:spPr>
        <p:txBody>
          <a:bodyPr spcFirstLastPara="1" wrap="square" lIns="96000" tIns="64000" rIns="32000" bIns="640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400"/>
              <a:buFont typeface="Calibri"/>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p:cNvSpPr/>
          <p:nvPr/>
        </p:nvSpPr>
        <p:spPr>
          <a:xfrm>
            <a:off x="7230318" y="1390816"/>
            <a:ext cx="5046133" cy="646331"/>
          </a:xfrm>
          <a:prstGeom prst="rect">
            <a:avLst/>
          </a:prstGeom>
        </p:spPr>
        <p:txBody>
          <a:bodyPr wrap="square">
            <a:spAutoFit/>
          </a:bodyPr>
          <a:lstStyle/>
          <a:p>
            <a:r>
              <a:rPr lang="en-US" b="1" dirty="0">
                <a:solidFill>
                  <a:schemeClr val="bg1"/>
                </a:solidFill>
              </a:rPr>
              <a:t>14.6.</a:t>
            </a:r>
            <a:r>
              <a:rPr lang="en-US" dirty="0"/>
              <a:t> </a:t>
            </a:r>
            <a:r>
              <a:rPr lang="en-US" b="1" dirty="0" err="1">
                <a:solidFill>
                  <a:schemeClr val="bg1"/>
                </a:solidFill>
              </a:rPr>
              <a:t>Melaksanakan</a:t>
            </a:r>
            <a:r>
              <a:rPr lang="en-US" dirty="0">
                <a:solidFill>
                  <a:schemeClr val="bg1"/>
                </a:solidFill>
              </a:rPr>
              <a:t> </a:t>
            </a:r>
            <a:r>
              <a:rPr lang="en-US" b="1" dirty="0">
                <a:solidFill>
                  <a:schemeClr val="bg1"/>
                </a:solidFill>
              </a:rPr>
              <a:t> </a:t>
            </a:r>
            <a:r>
              <a:rPr lang="en-US" b="1" dirty="0" err="1">
                <a:solidFill>
                  <a:schemeClr val="bg1"/>
                </a:solidFill>
              </a:rPr>
              <a:t>edukasi</a:t>
            </a:r>
            <a:r>
              <a:rPr lang="en-US" b="1" dirty="0">
                <a:solidFill>
                  <a:schemeClr val="bg1"/>
                </a:solidFill>
              </a:rPr>
              <a:t> </a:t>
            </a:r>
            <a:r>
              <a:rPr lang="en-US" b="1" dirty="0" err="1">
                <a:solidFill>
                  <a:schemeClr val="bg1"/>
                </a:solidFill>
              </a:rPr>
              <a:t>tentang</a:t>
            </a:r>
            <a:r>
              <a:rPr lang="en-US" b="1" dirty="0">
                <a:solidFill>
                  <a:schemeClr val="bg1"/>
                </a:solidFill>
              </a:rPr>
              <a:t> </a:t>
            </a:r>
            <a:r>
              <a:rPr lang="en-US" b="1" dirty="0" err="1">
                <a:solidFill>
                  <a:schemeClr val="bg1"/>
                </a:solidFill>
              </a:rPr>
              <a:t>kesehatan</a:t>
            </a:r>
            <a:r>
              <a:rPr lang="en-US" b="1" dirty="0">
                <a:solidFill>
                  <a:schemeClr val="bg1"/>
                </a:solidFill>
              </a:rPr>
              <a:t> </a:t>
            </a:r>
            <a:r>
              <a:rPr lang="en-US" b="1" dirty="0" err="1">
                <a:solidFill>
                  <a:schemeClr val="bg1"/>
                </a:solidFill>
              </a:rPr>
              <a:t>reproduksi</a:t>
            </a:r>
            <a:r>
              <a:rPr lang="en-US" b="1" dirty="0">
                <a:solidFill>
                  <a:schemeClr val="bg1"/>
                </a:solidFill>
              </a:rPr>
              <a:t> dan </a:t>
            </a:r>
            <a:r>
              <a:rPr lang="en-US" b="1" dirty="0" err="1">
                <a:solidFill>
                  <a:schemeClr val="bg1"/>
                </a:solidFill>
              </a:rPr>
              <a:t>pencegahan</a:t>
            </a:r>
            <a:r>
              <a:rPr lang="en-US" b="1" dirty="0">
                <a:solidFill>
                  <a:schemeClr val="bg1"/>
                </a:solidFill>
              </a:rPr>
              <a:t> </a:t>
            </a:r>
            <a:r>
              <a:rPr lang="en-US" b="1" dirty="0" err="1">
                <a:solidFill>
                  <a:schemeClr val="bg1"/>
                </a:solidFill>
              </a:rPr>
              <a:t>adiksi</a:t>
            </a:r>
            <a:r>
              <a:rPr lang="en-US" b="1" dirty="0"/>
              <a:t>.</a:t>
            </a:r>
            <a:endParaRPr kumimoji="0" lang="id-ID" sz="2000" b="1" i="0" u="none" strike="noStrike" kern="1200" cap="none" spc="0" normalizeH="0" baseline="0" noProof="0" dirty="0">
              <a:ln>
                <a:noFill/>
              </a:ln>
              <a:solidFill>
                <a:schemeClr val="bg1"/>
              </a:solidFill>
              <a:effectLst/>
              <a:uLnTx/>
              <a:uFillTx/>
              <a:latin typeface="Calibri"/>
            </a:endParaRPr>
          </a:p>
        </p:txBody>
      </p:sp>
      <p:sp>
        <p:nvSpPr>
          <p:cNvPr id="15" name="Rectangle 14"/>
          <p:cNvSpPr/>
          <p:nvPr/>
        </p:nvSpPr>
        <p:spPr>
          <a:xfrm>
            <a:off x="133411" y="4489311"/>
            <a:ext cx="5778291" cy="1323439"/>
          </a:xfrm>
          <a:prstGeom prst="rect">
            <a:avLst/>
          </a:prstGeom>
          <a:solidFill>
            <a:schemeClr val="accent1">
              <a:lumMod val="60000"/>
              <a:lumOff val="40000"/>
            </a:schemeClr>
          </a:solidFill>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000" b="1" dirty="0" err="1">
                <a:solidFill>
                  <a:schemeClr val="tx1"/>
                </a:solidFill>
              </a:rPr>
              <a:t>Contoh</a:t>
            </a:r>
            <a:r>
              <a:rPr lang="en-US" sz="2000" b="1" dirty="0">
                <a:solidFill>
                  <a:schemeClr val="tx1"/>
                </a:solidFill>
              </a:rPr>
              <a:t> </a:t>
            </a:r>
            <a:r>
              <a:rPr lang="en-US" sz="2000" b="1" dirty="0" err="1">
                <a:solidFill>
                  <a:schemeClr val="tx1"/>
                </a:solidFill>
              </a:rPr>
              <a:t>pendukung</a:t>
            </a:r>
            <a:r>
              <a:rPr lang="en-US" sz="2000" b="1" dirty="0">
                <a:solidFill>
                  <a:schemeClr val="tx1"/>
                </a:solidFill>
              </a:rPr>
              <a:t> lain:</a:t>
            </a:r>
          </a:p>
          <a:p>
            <a:pPr marL="53975" lvl="1"/>
            <a:r>
              <a:rPr lang="en-US" sz="2000" dirty="0">
                <a:solidFill>
                  <a:schemeClr val="tx1"/>
                </a:solidFill>
              </a:rPr>
              <a:t>Program </a:t>
            </a:r>
            <a:r>
              <a:rPr lang="en-US" sz="2000" dirty="0" err="1">
                <a:solidFill>
                  <a:schemeClr val="tx1"/>
                </a:solidFill>
              </a:rPr>
              <a:t>kerja</a:t>
            </a:r>
            <a:r>
              <a:rPr lang="en-US" sz="2000" dirty="0">
                <a:solidFill>
                  <a:schemeClr val="tx1"/>
                </a:solidFill>
              </a:rPr>
              <a:t> UKS</a:t>
            </a:r>
          </a:p>
          <a:p>
            <a:pPr marL="53975" lvl="1"/>
            <a:r>
              <a:rPr lang="en-US" sz="2000" dirty="0">
                <a:solidFill>
                  <a:schemeClr val="tx1"/>
                </a:solidFill>
              </a:rPr>
              <a:t>Media </a:t>
            </a:r>
            <a:r>
              <a:rPr lang="en-US" sz="2000" dirty="0" err="1">
                <a:solidFill>
                  <a:schemeClr val="tx1"/>
                </a:solidFill>
              </a:rPr>
              <a:t>avirmasi</a:t>
            </a:r>
            <a:r>
              <a:rPr lang="en-US" sz="2000" dirty="0">
                <a:solidFill>
                  <a:schemeClr val="tx1"/>
                </a:solidFill>
              </a:rPr>
              <a:t> </a:t>
            </a:r>
            <a:r>
              <a:rPr lang="en-US" sz="2000" dirty="0" err="1">
                <a:solidFill>
                  <a:schemeClr val="tx1"/>
                </a:solidFill>
              </a:rPr>
              <a:t>tentang</a:t>
            </a:r>
            <a:r>
              <a:rPr lang="en-US" sz="2000" dirty="0">
                <a:solidFill>
                  <a:schemeClr val="tx1"/>
                </a:solidFill>
              </a:rPr>
              <a:t> Kesehatan </a:t>
            </a:r>
            <a:r>
              <a:rPr lang="en-US" sz="2000" dirty="0" err="1">
                <a:solidFill>
                  <a:schemeClr val="tx1"/>
                </a:solidFill>
              </a:rPr>
              <a:t>reproduksi</a:t>
            </a:r>
            <a:r>
              <a:rPr lang="en-US" sz="2000" dirty="0">
                <a:solidFill>
                  <a:schemeClr val="tx1"/>
                </a:solidFill>
              </a:rPr>
              <a:t> dan </a:t>
            </a:r>
            <a:r>
              <a:rPr lang="en-US" sz="2000" dirty="0" err="1">
                <a:solidFill>
                  <a:schemeClr val="tx1"/>
                </a:solidFill>
              </a:rPr>
              <a:t>pencegahan</a:t>
            </a:r>
            <a:r>
              <a:rPr lang="en-US" sz="2000" dirty="0">
                <a:solidFill>
                  <a:schemeClr val="tx1"/>
                </a:solidFill>
              </a:rPr>
              <a:t> </a:t>
            </a:r>
            <a:r>
              <a:rPr lang="en-US" sz="2000" dirty="0" err="1">
                <a:solidFill>
                  <a:schemeClr val="tx1"/>
                </a:solidFill>
              </a:rPr>
              <a:t>adiksi</a:t>
            </a:r>
            <a:r>
              <a:rPr lang="en-US" sz="2000" dirty="0">
                <a:solidFill>
                  <a:schemeClr val="tx1"/>
                </a:solidFill>
              </a:rPr>
              <a:t> </a:t>
            </a:r>
          </a:p>
        </p:txBody>
      </p:sp>
      <p:sp>
        <p:nvSpPr>
          <p:cNvPr id="17" name="Rectangle 16"/>
          <p:cNvSpPr/>
          <p:nvPr/>
        </p:nvSpPr>
        <p:spPr>
          <a:xfrm>
            <a:off x="6472097" y="2750797"/>
            <a:ext cx="5586492" cy="4093428"/>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
            </a:pPr>
            <a:r>
              <a:rPr lang="en-US" b="1" dirty="0" err="1"/>
              <a:t>Dokumentasi</a:t>
            </a:r>
            <a:r>
              <a:rPr lang="en-US" dirty="0"/>
              <a:t>   (video,   </a:t>
            </a:r>
            <a:r>
              <a:rPr lang="en-US" dirty="0" err="1"/>
              <a:t>foto</a:t>
            </a:r>
            <a:r>
              <a:rPr lang="en-US" dirty="0"/>
              <a:t>,   </a:t>
            </a:r>
            <a:r>
              <a:rPr lang="en-US" dirty="0" err="1"/>
              <a:t>karya</a:t>
            </a:r>
            <a:r>
              <a:rPr lang="en-US" dirty="0"/>
              <a:t>   murid,   </a:t>
            </a:r>
            <a:r>
              <a:rPr lang="en-US" dirty="0" err="1"/>
              <a:t>atau</a:t>
            </a:r>
            <a:r>
              <a:rPr lang="en-US" dirty="0"/>
              <a:t>  </a:t>
            </a:r>
            <a:r>
              <a:rPr lang="en-US" dirty="0" err="1"/>
              <a:t>lainnya</a:t>
            </a:r>
            <a:r>
              <a:rPr lang="en-US" dirty="0"/>
              <a:t>) </a:t>
            </a:r>
            <a:r>
              <a:rPr lang="en-US" dirty="0" err="1"/>
              <a:t>bukti</a:t>
            </a:r>
            <a:r>
              <a:rPr lang="en-US" dirty="0"/>
              <a:t> </a:t>
            </a:r>
            <a:r>
              <a:rPr lang="en-US" dirty="0" err="1"/>
              <a:t>kegiatan</a:t>
            </a:r>
            <a:r>
              <a:rPr lang="en-US" dirty="0"/>
              <a:t> murid  </a:t>
            </a:r>
            <a:r>
              <a:rPr lang="en-US" dirty="0" err="1"/>
              <a:t>tentang</a:t>
            </a:r>
            <a:r>
              <a:rPr lang="en-US" dirty="0"/>
              <a:t> </a:t>
            </a:r>
            <a:r>
              <a:rPr lang="en-US" dirty="0" err="1"/>
              <a:t>kesehatan</a:t>
            </a:r>
            <a:r>
              <a:rPr lang="en-US" dirty="0"/>
              <a:t> </a:t>
            </a:r>
            <a:r>
              <a:rPr lang="en-US" dirty="0" err="1"/>
              <a:t>reproduksi</a:t>
            </a:r>
            <a:r>
              <a:rPr lang="en-US" dirty="0"/>
              <a:t>, </a:t>
            </a:r>
            <a:r>
              <a:rPr lang="en-US" dirty="0" err="1"/>
              <a:t>seperti</a:t>
            </a:r>
            <a:r>
              <a:rPr lang="en-US" dirty="0"/>
              <a:t> </a:t>
            </a:r>
            <a:r>
              <a:rPr lang="en-US" dirty="0" err="1"/>
              <a:t>kegiatan</a:t>
            </a:r>
            <a:r>
              <a:rPr lang="en-US" dirty="0"/>
              <a:t> </a:t>
            </a:r>
            <a:r>
              <a:rPr lang="en-US" dirty="0" err="1"/>
              <a:t>bimbingan</a:t>
            </a:r>
            <a:r>
              <a:rPr lang="en-US" dirty="0"/>
              <a:t>, </a:t>
            </a:r>
            <a:r>
              <a:rPr lang="en-US" dirty="0" err="1"/>
              <a:t>penyuluhan</a:t>
            </a:r>
            <a:r>
              <a:rPr lang="en-US" dirty="0"/>
              <a:t>, seminar </a:t>
            </a:r>
            <a:r>
              <a:rPr lang="en-US" dirty="0" err="1"/>
              <a:t>atau</a:t>
            </a:r>
            <a:r>
              <a:rPr lang="en-US" dirty="0"/>
              <a:t> </a:t>
            </a:r>
            <a:r>
              <a:rPr lang="en-US" dirty="0" err="1"/>
              <a:t>lainnya</a:t>
            </a:r>
            <a:r>
              <a:rPr lang="en-US" dirty="0"/>
              <a:t>.</a:t>
            </a:r>
          </a:p>
          <a:p>
            <a:r>
              <a:rPr lang="en-US" dirty="0"/>
              <a:t> </a:t>
            </a:r>
          </a:p>
          <a:p>
            <a:pPr marL="285750" indent="-285750">
              <a:buFont typeface="Wingdings" panose="05000000000000000000" pitchFamily="2" charset="2"/>
              <a:buChar char="§"/>
            </a:pPr>
            <a:r>
              <a:rPr lang="en-US" b="1" dirty="0" err="1"/>
              <a:t>Dokumentasi</a:t>
            </a:r>
            <a:r>
              <a:rPr lang="en-US" dirty="0"/>
              <a:t> (video, </a:t>
            </a:r>
            <a:r>
              <a:rPr lang="en-US" dirty="0" err="1"/>
              <a:t>foto</a:t>
            </a:r>
            <a:r>
              <a:rPr lang="en-US" dirty="0"/>
              <a:t>, </a:t>
            </a:r>
            <a:r>
              <a:rPr lang="en-US" dirty="0" err="1"/>
              <a:t>karya</a:t>
            </a:r>
            <a:r>
              <a:rPr lang="en-US" dirty="0"/>
              <a:t> murid, </a:t>
            </a:r>
            <a:r>
              <a:rPr lang="en-US" dirty="0" err="1"/>
              <a:t>atau</a:t>
            </a:r>
            <a:r>
              <a:rPr lang="en-US" dirty="0"/>
              <a:t> </a:t>
            </a:r>
            <a:r>
              <a:rPr lang="en-US" dirty="0" err="1"/>
              <a:t>lainnya</a:t>
            </a:r>
            <a:r>
              <a:rPr lang="en-US" dirty="0"/>
              <a:t>) </a:t>
            </a:r>
            <a:r>
              <a:rPr lang="en-US" dirty="0" err="1"/>
              <a:t>kegiatan</a:t>
            </a:r>
            <a:r>
              <a:rPr lang="en-US" dirty="0"/>
              <a:t> </a:t>
            </a:r>
            <a:r>
              <a:rPr lang="en-US" dirty="0" err="1"/>
              <a:t>untuk</a:t>
            </a:r>
            <a:r>
              <a:rPr lang="en-US" dirty="0"/>
              <a:t> murid  </a:t>
            </a:r>
            <a:r>
              <a:rPr lang="en-US" dirty="0" err="1"/>
              <a:t>belajar</a:t>
            </a:r>
            <a:r>
              <a:rPr lang="en-US" dirty="0"/>
              <a:t> </a:t>
            </a:r>
            <a:r>
              <a:rPr lang="en-US" dirty="0" err="1"/>
              <a:t>tentang</a:t>
            </a:r>
            <a:r>
              <a:rPr lang="en-US" dirty="0"/>
              <a:t> </a:t>
            </a:r>
            <a:r>
              <a:rPr lang="en-US" dirty="0" err="1"/>
              <a:t>terkait</a:t>
            </a:r>
            <a:r>
              <a:rPr lang="en-US" dirty="0"/>
              <a:t> </a:t>
            </a:r>
            <a:r>
              <a:rPr lang="en-US" dirty="0" err="1"/>
              <a:t>pencegahan</a:t>
            </a:r>
            <a:r>
              <a:rPr lang="en-US" dirty="0"/>
              <a:t> </a:t>
            </a:r>
            <a:r>
              <a:rPr lang="en-US" dirty="0" err="1"/>
              <a:t>adiksi</a:t>
            </a:r>
            <a:r>
              <a:rPr lang="en-US" dirty="0"/>
              <a:t>, </a:t>
            </a:r>
            <a:r>
              <a:rPr lang="en-US" dirty="0" err="1"/>
              <a:t>seperti</a:t>
            </a:r>
            <a:r>
              <a:rPr lang="en-US" dirty="0"/>
              <a:t> </a:t>
            </a:r>
            <a:r>
              <a:rPr lang="en-US" dirty="0" err="1"/>
              <a:t>seperti</a:t>
            </a:r>
            <a:r>
              <a:rPr lang="en-US" dirty="0"/>
              <a:t> </a:t>
            </a:r>
            <a:r>
              <a:rPr lang="en-US" dirty="0" err="1"/>
              <a:t>bimbingan</a:t>
            </a:r>
            <a:r>
              <a:rPr lang="en-US" dirty="0"/>
              <a:t>, </a:t>
            </a:r>
            <a:r>
              <a:rPr lang="en-US" dirty="0" err="1"/>
              <a:t>penyuluhan</a:t>
            </a:r>
            <a:r>
              <a:rPr lang="en-US" dirty="0"/>
              <a:t>, seminar </a:t>
            </a:r>
            <a:r>
              <a:rPr lang="en-US" dirty="0" err="1"/>
              <a:t>atau</a:t>
            </a:r>
            <a:r>
              <a:rPr lang="en-US" dirty="0"/>
              <a:t> </a:t>
            </a:r>
            <a:r>
              <a:rPr lang="en-US" dirty="0" err="1"/>
              <a:t>lainnya</a:t>
            </a:r>
            <a:r>
              <a:rPr lang="en-US" dirty="0"/>
              <a:t>.</a:t>
            </a:r>
          </a:p>
          <a:p>
            <a:endParaRPr lang="en-US" dirty="0"/>
          </a:p>
          <a:p>
            <a:pPr marL="342900" lvl="0" indent="-342900">
              <a:buFont typeface="Wingdings" panose="05000000000000000000" pitchFamily="2" charset="2"/>
              <a:buChar char="§"/>
            </a:pPr>
            <a:r>
              <a:rPr lang="en-US" sz="2000" b="1" dirty="0" err="1"/>
              <a:t>wawancara</a:t>
            </a:r>
            <a:r>
              <a:rPr lang="en-US" sz="2000" dirty="0"/>
              <a:t> </a:t>
            </a:r>
            <a:r>
              <a:rPr lang="en-US" sz="2000" dirty="0" err="1"/>
              <a:t>dengan</a:t>
            </a:r>
            <a:r>
              <a:rPr lang="en-US" sz="2000" dirty="0"/>
              <a:t> minimal 3 murid/orang </a:t>
            </a:r>
            <a:r>
              <a:rPr lang="en-US" sz="2000" dirty="0" err="1"/>
              <a:t>tua</a:t>
            </a:r>
            <a:r>
              <a:rPr lang="en-US" sz="2000" dirty="0"/>
              <a:t> </a:t>
            </a:r>
            <a:r>
              <a:rPr lang="en-US" sz="2000" dirty="0" err="1"/>
              <a:t>diperoleh</a:t>
            </a:r>
            <a:r>
              <a:rPr lang="en-US" sz="2000" dirty="0"/>
              <a:t> </a:t>
            </a:r>
            <a:r>
              <a:rPr lang="en-US" sz="2000" dirty="0" err="1"/>
              <a:t>informasi</a:t>
            </a:r>
            <a:r>
              <a:rPr lang="en-US" sz="2000" dirty="0"/>
              <a:t> </a:t>
            </a:r>
            <a:r>
              <a:rPr lang="en-US" sz="2000" dirty="0" err="1"/>
              <a:t>bahwa</a:t>
            </a:r>
            <a:r>
              <a:rPr lang="en-US" sz="2000" dirty="0"/>
              <a:t> murid </a:t>
            </a:r>
            <a:r>
              <a:rPr lang="en-US" sz="2000" dirty="0" err="1"/>
              <a:t>telah</a:t>
            </a:r>
            <a:r>
              <a:rPr lang="en-US" sz="2000" dirty="0"/>
              <a:t> </a:t>
            </a:r>
            <a:r>
              <a:rPr lang="en-US" sz="2000" dirty="0" err="1"/>
              <a:t>mengikuti</a:t>
            </a:r>
            <a:r>
              <a:rPr lang="en-US" sz="2000" dirty="0"/>
              <a:t> </a:t>
            </a:r>
            <a:r>
              <a:rPr lang="en-US" sz="2000" dirty="0" err="1"/>
              <a:t>kegiatan</a:t>
            </a:r>
            <a:r>
              <a:rPr lang="en-US" sz="2000" dirty="0"/>
              <a:t> </a:t>
            </a:r>
            <a:r>
              <a:rPr lang="en-US" sz="2000" dirty="0" err="1"/>
              <a:t>terkait</a:t>
            </a:r>
            <a:r>
              <a:rPr lang="en-US" sz="2000" dirty="0"/>
              <a:t> </a:t>
            </a:r>
            <a:r>
              <a:rPr lang="en-US" sz="2000" dirty="0" err="1"/>
              <a:t>dengan</a:t>
            </a:r>
            <a:r>
              <a:rPr lang="en-US" sz="2000" dirty="0"/>
              <a:t> </a:t>
            </a:r>
            <a:r>
              <a:rPr lang="en-US" sz="2000" dirty="0" err="1"/>
              <a:t>kesehatan</a:t>
            </a:r>
            <a:r>
              <a:rPr lang="en-US" sz="2000" dirty="0"/>
              <a:t> </a:t>
            </a:r>
            <a:r>
              <a:rPr lang="en-US" sz="2000" dirty="0" err="1"/>
              <a:t>reproduksi</a:t>
            </a:r>
            <a:r>
              <a:rPr lang="en-US" sz="2000" dirty="0"/>
              <a:t>/</a:t>
            </a:r>
            <a:r>
              <a:rPr lang="en-US" sz="2000" dirty="0" err="1"/>
              <a:t>pencegahan</a:t>
            </a:r>
            <a:r>
              <a:rPr lang="en-US" sz="2000" dirty="0"/>
              <a:t> </a:t>
            </a:r>
            <a:r>
              <a:rPr lang="en-US" sz="2000" dirty="0" err="1"/>
              <a:t>adiksi</a:t>
            </a:r>
            <a:r>
              <a:rPr lang="en-US" sz="2000" dirty="0"/>
              <a:t>.</a:t>
            </a:r>
          </a:p>
        </p:txBody>
      </p:sp>
      <p:sp>
        <p:nvSpPr>
          <p:cNvPr id="3" name="Rectangle 2">
            <a:extLst>
              <a:ext uri="{FF2B5EF4-FFF2-40B4-BE49-F238E27FC236}">
                <a16:creationId xmlns:a16="http://schemas.microsoft.com/office/drawing/2014/main" id="{E591C3A5-CB48-277D-5F9C-2E9F03316A29}"/>
              </a:ext>
            </a:extLst>
          </p:cNvPr>
          <p:cNvSpPr/>
          <p:nvPr/>
        </p:nvSpPr>
        <p:spPr>
          <a:xfrm>
            <a:off x="90039" y="2779611"/>
            <a:ext cx="5821664" cy="138499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53975" lvl="1"/>
            <a:r>
              <a:rPr lang="en-US" sz="2400" b="1" dirty="0" err="1"/>
              <a:t>Penjelasan</a:t>
            </a:r>
            <a:r>
              <a:rPr lang="en-US" sz="2400" b="1" dirty="0"/>
              <a:t> </a:t>
            </a:r>
            <a:r>
              <a:rPr lang="en-US" sz="2400" b="1" dirty="0" err="1"/>
              <a:t>Indikator</a:t>
            </a:r>
            <a:r>
              <a:rPr lang="en-US" sz="2400" b="1" dirty="0"/>
              <a:t>:</a:t>
            </a:r>
          </a:p>
          <a:p>
            <a:pPr marL="53975" lvl="1"/>
            <a:r>
              <a:rPr lang="en-US" sz="2000" dirty="0" err="1"/>
              <a:t>melaksanakan</a:t>
            </a:r>
            <a:r>
              <a:rPr lang="en-US" sz="2000" dirty="0"/>
              <a:t>  </a:t>
            </a:r>
            <a:r>
              <a:rPr lang="en-US" sz="2000" dirty="0" err="1"/>
              <a:t>edukasi</a:t>
            </a:r>
            <a:r>
              <a:rPr lang="en-US" sz="2000" dirty="0"/>
              <a:t>  </a:t>
            </a:r>
            <a:r>
              <a:rPr lang="en-US" sz="2000" dirty="0" err="1"/>
              <a:t>tentang</a:t>
            </a:r>
            <a:r>
              <a:rPr lang="en-US" sz="2000" dirty="0"/>
              <a:t> </a:t>
            </a:r>
            <a:r>
              <a:rPr lang="en-US" sz="2000" dirty="0" err="1"/>
              <a:t>kesehatan</a:t>
            </a:r>
            <a:r>
              <a:rPr lang="en-US" sz="2000" dirty="0"/>
              <a:t> </a:t>
            </a:r>
            <a:r>
              <a:rPr lang="en-US" sz="2000" dirty="0" err="1"/>
              <a:t>reproduksi</a:t>
            </a:r>
            <a:r>
              <a:rPr lang="en-US" sz="2000" dirty="0"/>
              <a:t> dan </a:t>
            </a:r>
            <a:r>
              <a:rPr lang="en-US" sz="2000" dirty="0" err="1"/>
              <a:t>pencegahan</a:t>
            </a:r>
            <a:r>
              <a:rPr lang="en-US" sz="2000" dirty="0"/>
              <a:t> </a:t>
            </a:r>
            <a:r>
              <a:rPr lang="en-US" sz="2000" dirty="0" err="1"/>
              <a:t>adiksi</a:t>
            </a:r>
            <a:r>
              <a:rPr lang="en-US" sz="2000" dirty="0"/>
              <a:t>. </a:t>
            </a:r>
            <a:r>
              <a:rPr lang="en-US" sz="2000" dirty="0" err="1"/>
              <a:t>Adiksi</a:t>
            </a:r>
            <a:r>
              <a:rPr lang="en-US" sz="2000" dirty="0"/>
              <a:t> </a:t>
            </a:r>
            <a:r>
              <a:rPr lang="en-US" sz="2000" dirty="0" err="1"/>
              <a:t>dalam</a:t>
            </a:r>
            <a:r>
              <a:rPr lang="en-US" sz="2000" dirty="0"/>
              <a:t> </a:t>
            </a:r>
            <a:r>
              <a:rPr lang="en-US" sz="2000" dirty="0" err="1"/>
              <a:t>hal</a:t>
            </a:r>
            <a:r>
              <a:rPr lang="en-US" sz="2000" dirty="0"/>
              <a:t> </a:t>
            </a:r>
            <a:r>
              <a:rPr lang="en-US" sz="2000" dirty="0" err="1"/>
              <a:t>ini</a:t>
            </a:r>
            <a:r>
              <a:rPr lang="en-US" sz="2000" dirty="0"/>
              <a:t> </a:t>
            </a:r>
            <a:r>
              <a:rPr lang="en-US" sz="2000" dirty="0" err="1"/>
              <a:t>merujuk</a:t>
            </a:r>
            <a:r>
              <a:rPr lang="en-US" sz="2000" dirty="0"/>
              <a:t> pada </a:t>
            </a:r>
            <a:r>
              <a:rPr lang="en-US" sz="2000" dirty="0" err="1"/>
              <a:t>narkoba</a:t>
            </a:r>
            <a:r>
              <a:rPr lang="en-US" sz="2000" dirty="0"/>
              <a:t>, </a:t>
            </a:r>
            <a:r>
              <a:rPr lang="en-US" sz="2000" dirty="0" err="1"/>
              <a:t>rokok</a:t>
            </a:r>
            <a:r>
              <a:rPr lang="en-US" sz="2000" dirty="0"/>
              <a:t>, dan </a:t>
            </a:r>
            <a:r>
              <a:rPr lang="en-US" sz="2000" dirty="0" err="1"/>
              <a:t>lainnya</a:t>
            </a:r>
            <a:endParaRPr lang="en-US" sz="2000" b="1" dirty="0"/>
          </a:p>
        </p:txBody>
      </p:sp>
      <p:sp>
        <p:nvSpPr>
          <p:cNvPr id="9" name="Rectangle 8">
            <a:extLst>
              <a:ext uri="{FF2B5EF4-FFF2-40B4-BE49-F238E27FC236}">
                <a16:creationId xmlns:a16="http://schemas.microsoft.com/office/drawing/2014/main" id="{186596F1-8EA0-F05A-487E-B8D796310653}"/>
              </a:ext>
            </a:extLst>
          </p:cNvPr>
          <p:cNvSpPr/>
          <p:nvPr/>
        </p:nvSpPr>
        <p:spPr>
          <a:xfrm>
            <a:off x="135056" y="1313431"/>
            <a:ext cx="6520029" cy="1200329"/>
          </a:xfrm>
          <a:prstGeom prst="rect">
            <a:avLst/>
          </a:prstGeom>
        </p:spPr>
        <p:txBody>
          <a:bodyPr wrap="square">
            <a:spAutoFit/>
          </a:bodyPr>
          <a:lstStyle/>
          <a:p>
            <a:r>
              <a:rPr lang="en-US" b="1" dirty="0">
                <a:solidFill>
                  <a:schemeClr val="bg1"/>
                </a:solidFill>
              </a:rPr>
              <a:t>14. </a:t>
            </a:r>
            <a:r>
              <a:rPr lang="en-US" b="1" dirty="0" err="1">
                <a:solidFill>
                  <a:schemeClr val="bg1"/>
                </a:solidFill>
              </a:rPr>
              <a:t>Satuan</a:t>
            </a:r>
            <a:r>
              <a:rPr lang="en-US" b="1" dirty="0">
                <a:solidFill>
                  <a:schemeClr val="bg1"/>
                </a:solidFill>
              </a:rPr>
              <a:t> </a:t>
            </a:r>
            <a:r>
              <a:rPr lang="en-US" b="1" dirty="0" err="1">
                <a:solidFill>
                  <a:schemeClr val="bg1"/>
                </a:solidFill>
              </a:rPr>
              <a:t>pendidikan</a:t>
            </a:r>
            <a:r>
              <a:rPr lang="en-US" b="1" dirty="0">
                <a:solidFill>
                  <a:schemeClr val="bg1"/>
                </a:solidFill>
              </a:rPr>
              <a:t> </a:t>
            </a:r>
            <a:r>
              <a:rPr lang="en-US" b="1" dirty="0" err="1">
                <a:solidFill>
                  <a:schemeClr val="bg1"/>
                </a:solidFill>
              </a:rPr>
              <a:t>menjamin</a:t>
            </a:r>
            <a:r>
              <a:rPr lang="en-US" b="1" dirty="0">
                <a:solidFill>
                  <a:schemeClr val="bg1"/>
                </a:solidFill>
              </a:rPr>
              <a:t> </a:t>
            </a:r>
            <a:r>
              <a:rPr lang="en-US" b="1" dirty="0" err="1">
                <a:solidFill>
                  <a:schemeClr val="bg1"/>
                </a:solidFill>
              </a:rPr>
              <a:t>lingkungan</a:t>
            </a:r>
            <a:r>
              <a:rPr lang="en-US" b="1" dirty="0">
                <a:solidFill>
                  <a:schemeClr val="bg1"/>
                </a:solidFill>
              </a:rPr>
              <a:t> yang </a:t>
            </a:r>
            <a:r>
              <a:rPr lang="en-US" b="1" dirty="0" err="1">
                <a:solidFill>
                  <a:schemeClr val="bg1"/>
                </a:solidFill>
              </a:rPr>
              <a:t>sehat</a:t>
            </a:r>
            <a:r>
              <a:rPr lang="en-US" b="1" dirty="0">
                <a:solidFill>
                  <a:schemeClr val="bg1"/>
                </a:solidFill>
              </a:rPr>
              <a:t> dan  </a:t>
            </a:r>
            <a:r>
              <a:rPr lang="en-US" b="1" dirty="0" err="1">
                <a:solidFill>
                  <a:schemeClr val="bg1"/>
                </a:solidFill>
              </a:rPr>
              <a:t>memiliki</a:t>
            </a:r>
            <a:r>
              <a:rPr lang="en-US" b="1" dirty="0">
                <a:solidFill>
                  <a:schemeClr val="bg1"/>
                </a:solidFill>
              </a:rPr>
              <a:t>/</a:t>
            </a:r>
            <a:r>
              <a:rPr lang="en-US" b="1" dirty="0" err="1">
                <a:solidFill>
                  <a:schemeClr val="bg1"/>
                </a:solidFill>
              </a:rPr>
              <a:t>melaksanakn</a:t>
            </a:r>
            <a:r>
              <a:rPr lang="en-US" b="1" dirty="0">
                <a:solidFill>
                  <a:schemeClr val="bg1"/>
                </a:solidFill>
              </a:rPr>
              <a:t> program yang </a:t>
            </a:r>
            <a:r>
              <a:rPr lang="en-US" b="1" dirty="0" err="1">
                <a:solidFill>
                  <a:schemeClr val="bg1"/>
                </a:solidFill>
              </a:rPr>
              <a:t>membangun</a:t>
            </a:r>
            <a:r>
              <a:rPr lang="en-US" b="1" dirty="0">
                <a:solidFill>
                  <a:schemeClr val="bg1"/>
                </a:solidFill>
              </a:rPr>
              <a:t> </a:t>
            </a:r>
            <a:r>
              <a:rPr lang="en-US" b="1" dirty="0" err="1">
                <a:solidFill>
                  <a:schemeClr val="bg1"/>
                </a:solidFill>
              </a:rPr>
              <a:t>kesehatan</a:t>
            </a:r>
            <a:r>
              <a:rPr lang="en-US" b="1" dirty="0">
                <a:solidFill>
                  <a:schemeClr val="bg1"/>
                </a:solidFill>
              </a:rPr>
              <a:t> </a:t>
            </a:r>
            <a:r>
              <a:rPr lang="en-US" b="1" dirty="0" err="1">
                <a:solidFill>
                  <a:schemeClr val="bg1"/>
                </a:solidFill>
              </a:rPr>
              <a:t>fisik</a:t>
            </a:r>
            <a:r>
              <a:rPr lang="en-US" b="1" dirty="0">
                <a:solidFill>
                  <a:schemeClr val="bg1"/>
                </a:solidFill>
              </a:rPr>
              <a:t> dan </a:t>
            </a:r>
            <a:r>
              <a:rPr lang="en-US" b="1" dirty="0" err="1">
                <a:solidFill>
                  <a:schemeClr val="bg1"/>
                </a:solidFill>
              </a:rPr>
              <a:t>psikis</a:t>
            </a:r>
            <a:r>
              <a:rPr lang="en-US" b="1" dirty="0">
                <a:solidFill>
                  <a:schemeClr val="bg1"/>
                </a:solidFill>
              </a:rPr>
              <a:t> pada </a:t>
            </a:r>
            <a:r>
              <a:rPr lang="en-US" b="1" dirty="0" err="1">
                <a:solidFill>
                  <a:schemeClr val="bg1"/>
                </a:solidFill>
              </a:rPr>
              <a:t>peserta</a:t>
            </a:r>
            <a:r>
              <a:rPr lang="en-US" b="1" dirty="0">
                <a:solidFill>
                  <a:schemeClr val="bg1"/>
                </a:solidFill>
              </a:rPr>
              <a:t> </a:t>
            </a:r>
            <a:r>
              <a:rPr lang="en-US" b="1" dirty="0" err="1">
                <a:solidFill>
                  <a:schemeClr val="bg1"/>
                </a:solidFill>
              </a:rPr>
              <a:t>didik</a:t>
            </a:r>
            <a:r>
              <a:rPr lang="en-US" b="1" dirty="0">
                <a:solidFill>
                  <a:schemeClr val="bg1"/>
                </a:solidFill>
              </a:rPr>
              <a:t>, </a:t>
            </a:r>
            <a:r>
              <a:rPr lang="en-US" b="1" dirty="0" err="1">
                <a:solidFill>
                  <a:schemeClr val="bg1"/>
                </a:solidFill>
              </a:rPr>
              <a:t>pendidik</a:t>
            </a:r>
            <a:r>
              <a:rPr lang="en-US" b="1" dirty="0">
                <a:solidFill>
                  <a:schemeClr val="bg1"/>
                </a:solidFill>
              </a:rPr>
              <a:t>, dan </a:t>
            </a:r>
            <a:r>
              <a:rPr lang="en-US" b="1" dirty="0" err="1">
                <a:solidFill>
                  <a:schemeClr val="bg1"/>
                </a:solidFill>
              </a:rPr>
              <a:t>tenaga</a:t>
            </a:r>
            <a:r>
              <a:rPr lang="en-US" b="1" dirty="0">
                <a:solidFill>
                  <a:schemeClr val="bg1"/>
                </a:solidFill>
              </a:rPr>
              <a:t> </a:t>
            </a:r>
            <a:r>
              <a:rPr lang="en-US" b="1" dirty="0" err="1">
                <a:solidFill>
                  <a:schemeClr val="bg1"/>
                </a:solidFill>
              </a:rPr>
              <a:t>kependidikan</a:t>
            </a:r>
            <a:r>
              <a:rPr lang="en-US" b="1" dirty="0">
                <a:solidFill>
                  <a:schemeClr val="bg1"/>
                </a:solidFill>
              </a:rPr>
              <a:t>.</a:t>
            </a:r>
            <a:endParaRPr lang="id-ID"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4393220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45BC1751-0980-4981-9C9D-86262DC55C98}"/>
              </a:ext>
            </a:extLst>
          </p:cNvPr>
          <p:cNvSpPr>
            <a:spLocks noGrp="1"/>
          </p:cNvSpPr>
          <p:nvPr>
            <p:ph type="title"/>
          </p:nvPr>
        </p:nvSpPr>
        <p:spPr/>
        <p:txBody>
          <a:bodyPr/>
          <a:lstStyle/>
          <a:p>
            <a:pPr eaLnBrk="1" hangingPunct="1"/>
            <a:endParaRPr lang="en-US" altLang="id-ID"/>
          </a:p>
        </p:txBody>
      </p:sp>
      <p:pic>
        <p:nvPicPr>
          <p:cNvPr id="61443" name="Picture 3" descr="C:\Documents and Settings\ida safiaturrahmah\My Documents\animated_background_a2.gif">
            <a:extLst>
              <a:ext uri="{FF2B5EF4-FFF2-40B4-BE49-F238E27FC236}">
                <a16:creationId xmlns:a16="http://schemas.microsoft.com/office/drawing/2014/main" id="{FF95C0FA-954F-43CF-8B7A-FD555A67235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9939"/>
            <a:ext cx="50292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4" descr="C:\Documents and Settings\ida safiaturrahmah\My Documents\animated_background_a2.gif">
            <a:extLst>
              <a:ext uri="{FF2B5EF4-FFF2-40B4-BE49-F238E27FC236}">
                <a16:creationId xmlns:a16="http://schemas.microsoft.com/office/drawing/2014/main" id="{A80E85F9-110D-4E11-8AD0-6FFB2968688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3352800"/>
            <a:ext cx="5029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5" descr="C:\Documents and Settings\ida safiaturrahmah\My Documents\animated_background_a2.gif">
            <a:extLst>
              <a:ext uri="{FF2B5EF4-FFF2-40B4-BE49-F238E27FC236}">
                <a16:creationId xmlns:a16="http://schemas.microsoft.com/office/drawing/2014/main" id="{419ABF05-626F-4658-9CBB-A7295676279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0"/>
            <a:ext cx="3657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6" descr="C:\Documents and Settings\ida safiaturrahmah\My Documents\animated_background_a2.gif">
            <a:extLst>
              <a:ext uri="{FF2B5EF4-FFF2-40B4-BE49-F238E27FC236}">
                <a16:creationId xmlns:a16="http://schemas.microsoft.com/office/drawing/2014/main" id="{F5797644-CB74-4FCC-967F-D3C144EA4E2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591339"/>
            <a:ext cx="3657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Picture 7" descr="C:\Documents and Settings\ida safiaturrahmah\My Documents\animated_background_a2.gif">
            <a:extLst>
              <a:ext uri="{FF2B5EF4-FFF2-40B4-BE49-F238E27FC236}">
                <a16:creationId xmlns:a16="http://schemas.microsoft.com/office/drawing/2014/main" id="{D9470849-A7E3-4B9C-9AE4-260F5B42A42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0"/>
            <a:ext cx="3581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8" name="Picture 8" descr="C:\Documents and Settings\ida safiaturrahmah\My Documents\animated_background_a2.gif">
            <a:extLst>
              <a:ext uri="{FF2B5EF4-FFF2-40B4-BE49-F238E27FC236}">
                <a16:creationId xmlns:a16="http://schemas.microsoft.com/office/drawing/2014/main" id="{280FFE75-948F-4B0D-A093-61061675AC5F}"/>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686800" y="3429000"/>
            <a:ext cx="3505200" cy="3468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4847C7DF-2663-469C-9663-80DE2B08BA26}"/>
              </a:ext>
            </a:extLst>
          </p:cNvPr>
          <p:cNvSpPr/>
          <p:nvPr/>
        </p:nvSpPr>
        <p:spPr>
          <a:xfrm>
            <a:off x="367553" y="676019"/>
            <a:ext cx="11481009" cy="3477875"/>
          </a:xfrm>
          <a:prstGeom prst="rect">
            <a:avLst/>
          </a:prstGeom>
          <a:noFill/>
        </p:spPr>
        <p:txBody>
          <a:bodyPr wrap="square">
            <a:spAutoFit/>
          </a:bodyPr>
          <a:lstStyle/>
          <a:p>
            <a:pPr algn="ctr" fontAlgn="base">
              <a:spcBef>
                <a:spcPct val="0"/>
              </a:spcBef>
              <a:spcAft>
                <a:spcPct val="0"/>
              </a:spcAft>
              <a:defRPr/>
            </a:pPr>
            <a:r>
              <a:rPr lang="en-US" sz="4800" b="1" dirty="0">
                <a:ln w="1905"/>
                <a:solidFill>
                  <a:schemeClr val="bg1"/>
                </a:solidFill>
                <a:effectLst>
                  <a:innerShdw blurRad="69850" dist="43180" dir="5400000">
                    <a:srgbClr val="000000">
                      <a:alpha val="65000"/>
                    </a:srgbClr>
                  </a:innerShdw>
                </a:effectLst>
                <a:latin typeface="Baskerville Old Face" panose="02020602080505020303" pitchFamily="18" charset="0"/>
              </a:rPr>
              <a:t> </a:t>
            </a:r>
            <a:endParaRPr lang="en-US" sz="4000" dirty="0">
              <a:solidFill>
                <a:schemeClr val="bg1"/>
              </a:solidFill>
              <a:latin typeface="Stencil" panose="040409050D0802020404" pitchFamily="82" charset="0"/>
            </a:endParaRPr>
          </a:p>
          <a:p>
            <a:pPr algn="ctr" fontAlgn="base">
              <a:spcBef>
                <a:spcPct val="0"/>
              </a:spcBef>
              <a:spcAft>
                <a:spcPct val="0"/>
              </a:spcAft>
              <a:defRPr/>
            </a:pPr>
            <a:endParaRPr lang="en-US" sz="4000" dirty="0">
              <a:solidFill>
                <a:srgbClr val="FFFF00"/>
              </a:solidFill>
              <a:latin typeface="Stencil" panose="040409050D0802020404" pitchFamily="82" charset="0"/>
            </a:endParaRPr>
          </a:p>
          <a:p>
            <a:pPr algn="ctr" fontAlgn="base">
              <a:spcBef>
                <a:spcPct val="0"/>
              </a:spcBef>
              <a:spcAft>
                <a:spcPct val="0"/>
              </a:spcAft>
              <a:defRPr/>
            </a:pPr>
            <a:r>
              <a:rPr lang="en-US" sz="6600" b="1" dirty="0">
                <a:ln w="1905"/>
                <a:solidFill>
                  <a:srgbClr val="FFFF00"/>
                </a:solidFill>
                <a:effectLst>
                  <a:innerShdw blurRad="69850" dist="43180" dir="5400000">
                    <a:srgbClr val="000000">
                      <a:alpha val="65000"/>
                    </a:srgbClr>
                  </a:innerShdw>
                </a:effectLst>
                <a:latin typeface="Baskerville Old Face" panose="02020602080505020303" pitchFamily="18" charset="0"/>
              </a:rPr>
              <a:t>Madrasah </a:t>
            </a:r>
            <a:r>
              <a:rPr lang="en-US" sz="6600" b="1" dirty="0" err="1">
                <a:ln w="1905"/>
                <a:solidFill>
                  <a:srgbClr val="FFFF00"/>
                </a:solidFill>
                <a:effectLst>
                  <a:innerShdw blurRad="69850" dist="43180" dir="5400000">
                    <a:srgbClr val="000000">
                      <a:alpha val="65000"/>
                    </a:srgbClr>
                  </a:innerShdw>
                </a:effectLst>
                <a:latin typeface="Baskerville Old Face" panose="02020602080505020303" pitchFamily="18" charset="0"/>
              </a:rPr>
              <a:t>Maju</a:t>
            </a:r>
            <a:r>
              <a:rPr lang="en-US" sz="6600" b="1" dirty="0">
                <a:ln w="1905"/>
                <a:solidFill>
                  <a:srgbClr val="FFFF00"/>
                </a:solidFill>
                <a:effectLst>
                  <a:innerShdw blurRad="69850" dist="43180" dir="5400000">
                    <a:srgbClr val="000000">
                      <a:alpha val="65000"/>
                    </a:srgbClr>
                  </a:innerShdw>
                </a:effectLst>
                <a:latin typeface="Baskerville Old Face" panose="02020602080505020303" pitchFamily="18" charset="0"/>
              </a:rPr>
              <a:t>, </a:t>
            </a:r>
            <a:r>
              <a:rPr lang="en-US" sz="6600" b="1" dirty="0" err="1">
                <a:ln w="1905"/>
                <a:solidFill>
                  <a:srgbClr val="FFFF00"/>
                </a:solidFill>
                <a:effectLst>
                  <a:innerShdw blurRad="69850" dist="43180" dir="5400000">
                    <a:srgbClr val="000000">
                      <a:alpha val="65000"/>
                    </a:srgbClr>
                  </a:innerShdw>
                </a:effectLst>
                <a:latin typeface="Baskerville Old Face" panose="02020602080505020303" pitchFamily="18" charset="0"/>
              </a:rPr>
              <a:t>Bermutu</a:t>
            </a:r>
            <a:r>
              <a:rPr lang="en-US" sz="6600" b="1" dirty="0">
                <a:ln w="1905"/>
                <a:solidFill>
                  <a:srgbClr val="FFFF00"/>
                </a:solidFill>
                <a:effectLst>
                  <a:innerShdw blurRad="69850" dist="43180" dir="5400000">
                    <a:srgbClr val="000000">
                      <a:alpha val="65000"/>
                    </a:srgbClr>
                  </a:innerShdw>
                </a:effectLst>
                <a:latin typeface="Baskerville Old Face" panose="02020602080505020303" pitchFamily="18" charset="0"/>
              </a:rPr>
              <a:t> dan </a:t>
            </a:r>
            <a:r>
              <a:rPr lang="en-US" sz="6600" b="1" dirty="0" err="1">
                <a:ln w="1905"/>
                <a:solidFill>
                  <a:srgbClr val="FFFF00"/>
                </a:solidFill>
                <a:effectLst>
                  <a:innerShdw blurRad="69850" dist="43180" dir="5400000">
                    <a:srgbClr val="000000">
                      <a:alpha val="65000"/>
                    </a:srgbClr>
                  </a:innerShdw>
                </a:effectLst>
                <a:latin typeface="Baskerville Old Face" panose="02020602080505020303" pitchFamily="18" charset="0"/>
              </a:rPr>
              <a:t>Mendunia</a:t>
            </a:r>
            <a:endParaRPr lang="en-US" sz="6600" b="1" dirty="0">
              <a:ln w="1905"/>
              <a:solidFill>
                <a:srgbClr val="FFFF00"/>
              </a:solidFill>
              <a:effectLst>
                <a:innerShdw blurRad="69850" dist="43180" dir="5400000">
                  <a:srgbClr val="000000">
                    <a:alpha val="65000"/>
                  </a:srgbClr>
                </a:innerShdw>
              </a:effectLst>
              <a:latin typeface="Baskerville Old Face" panose="02020602080505020303" pitchFamily="18" charset="0"/>
            </a:endParaRPr>
          </a:p>
        </p:txBody>
      </p:sp>
    </p:spTree>
    <p:extLst>
      <p:ext uri="{BB962C8B-B14F-4D97-AF65-F5344CB8AC3E}">
        <p14:creationId xmlns:p14="http://schemas.microsoft.com/office/powerpoint/2010/main" val="133249423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Scale>
                                      <p:cBhvr>
                                        <p:cTn id="7"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
                                        </p:tgtEl>
                                        <p:attrNameLst>
                                          <p:attrName>ppt_x</p:attrName>
                                          <p:attrName>ppt_y</p:attrName>
                                        </p:attrNameLst>
                                      </p:cBhvr>
                                    </p:animMotion>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8">
    <wetp:webextensionref xmlns:r="http://schemas.openxmlformats.org/officeDocument/2006/relationships" r:id="rId1"/>
  </wetp:taskpane>
  <wetp:taskpane dockstate="right" visibility="0" width="525" row="5">
    <wetp:webextensionref xmlns:r="http://schemas.openxmlformats.org/officeDocument/2006/relationships" r:id="rId2"/>
  </wetp:taskpane>
  <wetp:taskpane dockstate="right" visibility="0" width="525" row="7">
    <wetp:webextensionref xmlns:r="http://schemas.openxmlformats.org/officeDocument/2006/relationships" r:id="rId3"/>
  </wetp:taskpane>
  <wetp:taskpane dockstate="right" visibility="0" width="525" row="9">
    <wetp:webextensionref xmlns:r="http://schemas.openxmlformats.org/officeDocument/2006/relationships" r:id="rId4"/>
  </wetp:taskpane>
</wetp:taskpanes>
</file>

<file path=ppt/webextensions/webextension1.xml><?xml version="1.0" encoding="utf-8"?>
<we:webextension xmlns:we="http://schemas.microsoft.com/office/webextensions/webextension/2010/11" id="{B0C40779-803C-4C6B-8AAD-34AB2C740B23}">
  <we:reference id="wa104380907" version="3.0.0.1" store="en-US" storeType="OMEX"/>
  <we:alternateReferences>
    <we:reference id="wa104380907" version="3.0.0.1" store="WA104380907"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AE1BB8E-DBB5-4374-91A8-EE9A48257398}">
  <we:reference id="wa104374274" version="1.0.0.0" store="en-US" storeType="OMEX"/>
  <we:alternateReferences>
    <we:reference id="WA104374274" version="1.0.0.0" store="WA104374274"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4762E77F-1927-42DD-8694-9B5A19E65175}">
  <we:reference id="wa104379370" version="2.0.0.0" store="en-US" storeType="OMEX"/>
  <we:alternateReferences>
    <we:reference id="wa104379370" version="2.0.0.0" store="WA104379370"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8F2E45AD-C29D-4A2E-A8C3-88D9E8DEE0DF}">
  <we:reference id="wa104379987" version="1.0.0.0" store="en-US" storeType="OMEX"/>
  <we:alternateReferences>
    <we:reference id="WA104379987" version="1.0.0.0" store="WA10437998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TM10001115[[fn=Parcel]]</Template>
  <TotalTime>7070</TotalTime>
  <Words>11512</Words>
  <Application>Microsoft Office PowerPoint</Application>
  <PresentationFormat>Widescreen</PresentationFormat>
  <Paragraphs>1113</Paragraphs>
  <Slides>82</Slides>
  <Notes>5</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82</vt:i4>
      </vt:variant>
    </vt:vector>
  </HeadingPairs>
  <TitlesOfParts>
    <vt:vector size="101" baseType="lpstr">
      <vt:lpstr>Adobe Garamond Pro Bold</vt:lpstr>
      <vt:lpstr>Arial</vt:lpstr>
      <vt:lpstr>Arial Rounded MT Bold</vt:lpstr>
      <vt:lpstr>Baskerville Old Face</vt:lpstr>
      <vt:lpstr>Bernard MT Condensed</vt:lpstr>
      <vt:lpstr>Calibri</vt:lpstr>
      <vt:lpstr>Calibri Light</vt:lpstr>
      <vt:lpstr>Cambria</vt:lpstr>
      <vt:lpstr>Century Gothic</vt:lpstr>
      <vt:lpstr>Courier New</vt:lpstr>
      <vt:lpstr>Gill Sans MT</vt:lpstr>
      <vt:lpstr>Imprint MT Shadow</vt:lpstr>
      <vt:lpstr>Inter</vt:lpstr>
      <vt:lpstr>Inter Medium</vt:lpstr>
      <vt:lpstr>Montserrat</vt:lpstr>
      <vt:lpstr>Stencil</vt:lpstr>
      <vt:lpstr>Times New Roman</vt:lpstr>
      <vt:lpstr>Wingdings</vt:lpstr>
      <vt:lpstr>Parcel</vt:lpstr>
      <vt:lpstr>PowerPoint Presentation</vt:lpstr>
      <vt:lpstr>PowerPoint Presentation</vt:lpstr>
      <vt:lpstr>PowerPoint Presentation</vt:lpstr>
      <vt:lpstr>PowerPoint Presentation</vt:lpstr>
      <vt:lpstr>PRA VISIT ( DW)</vt:lpstr>
      <vt:lpstr>PowerPoint Presentation</vt:lpstr>
      <vt:lpstr>PowerPoint Presentation</vt:lpstr>
      <vt:lpstr>PowerPoint Presentation</vt:lpstr>
      <vt:lpstr>PowerPoint Presentation</vt:lpstr>
      <vt:lpstr>PowerPoint Presentation</vt:lpstr>
      <vt:lpstr>PowerPoint Presentation</vt:lpstr>
      <vt:lpstr>KOMPONEN INSTRUMEN AKREDITASI</vt:lpstr>
      <vt:lpstr>PowerPoint Presentation</vt:lpstr>
      <vt:lpstr>PowerPoint Presentation</vt:lpstr>
      <vt:lpstr>PowerPoint Presentation</vt:lpstr>
      <vt:lpstr>PowerPoint Presentation</vt:lpstr>
      <vt:lpstr>PowerPoint Presentation</vt:lpstr>
      <vt:lpstr>Kinerja PENDIDIK dalam mengelola proses pembelajaran </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A. Komponen Kinerja pendidik dalam proses pembelajaran</vt:lpstr>
      <vt:lpstr>PowerPoint Presentation</vt:lpstr>
      <vt:lpstr>Kepemimpinan Kepala sekolah</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KEPEMIMPINAN kepala satuan Pendidikan dalam pengelolaan satuan pendidikan</vt:lpstr>
      <vt:lpstr>B. Komponen kepala satuan Pendidikan dalam pengelolaan satuan pendidikan</vt:lpstr>
      <vt:lpstr>B. Komponen kepala satuan Pendidikan dalam pengelolaan satuan pendidikan</vt:lpstr>
      <vt:lpstr>B. Komponen kepala satuan Pendidikan dalam pengelolaan satuan pendidikan</vt:lpstr>
      <vt:lpstr>B. Komponen kepala satuan Pendidikan dalam pengelolaan satuan pendidikan</vt:lpstr>
      <vt:lpstr>B. Komponen kepala satuan Pendidikan dalam pengelolaan satuan pendidikan</vt:lpstr>
      <vt:lpstr>B. Komponen kepala satuan Pendidikan dalam pengelolaan satuan pendidikan</vt:lpstr>
      <vt:lpstr>B. Komponen kepala satuan Pendidikan dalam pengelolaan satuan pendidikan</vt:lpstr>
      <vt:lpstr>B. Komponen kepala satuan Pendidikan dalam pengelolaan satuan pendidikan</vt:lpstr>
      <vt:lpstr>B. Komponen kepala satuan Pendidikan dalam pengelolaan satuan pendidikan</vt:lpstr>
      <vt:lpstr>PowerPoint Presentation</vt:lpstr>
      <vt:lpstr>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C. Komponen IKLIM LINGKUNGAN BELAJAR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Wasmiyati Bachri</dc:creator>
  <cp:lastModifiedBy>M Syamsuri</cp:lastModifiedBy>
  <cp:revision>201</cp:revision>
  <cp:lastPrinted>2021-10-19T06:18:08Z</cp:lastPrinted>
  <dcterms:created xsi:type="dcterms:W3CDTF">2021-09-20T01:31:35Z</dcterms:created>
  <dcterms:modified xsi:type="dcterms:W3CDTF">2024-08-02T01:57:06Z</dcterms:modified>
</cp:coreProperties>
</file>