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3" r:id="rId1"/>
  </p:sldMasterIdLst>
  <p:notesMasterIdLst>
    <p:notesMasterId r:id="rId14"/>
  </p:notesMasterIdLst>
  <p:handoutMasterIdLst>
    <p:handoutMasterId r:id="rId15"/>
  </p:handoutMasterIdLst>
  <p:sldIdLst>
    <p:sldId id="257" r:id="rId2"/>
    <p:sldId id="261" r:id="rId3"/>
    <p:sldId id="262" r:id="rId4"/>
    <p:sldId id="263" r:id="rId5"/>
    <p:sldId id="264" r:id="rId6"/>
    <p:sldId id="265" r:id="rId7"/>
    <p:sldId id="266" r:id="rId8"/>
    <p:sldId id="270" r:id="rId9"/>
    <p:sldId id="268" r:id="rId10"/>
    <p:sldId id="269" r:id="rId11"/>
    <p:sldId id="267" r:id="rId12"/>
    <p:sldId id="27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4529"/>
    <a:srgbClr val="2B3922"/>
    <a:srgbClr val="2E3722"/>
    <a:srgbClr val="FCF7F1"/>
    <a:srgbClr val="B8D233"/>
    <a:srgbClr val="5CC6D6"/>
    <a:srgbClr val="F8D22F"/>
    <a:srgbClr val="F03F2B"/>
    <a:srgbClr val="3488A0"/>
    <a:srgbClr val="579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5.png"/><Relationship Id="rId4" Type="http://schemas.openxmlformats.org/officeDocument/2006/relationships/image" Target="../media/image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5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A66772-F185-4D58-B8BB-E9370D7A7A2B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40FC4FFE-8987-4A26-B7F4-8A516F18ADA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REGULASI</a:t>
          </a:r>
        </a:p>
      </dgm:t>
    </dgm:pt>
    <dgm:pt modelId="{CAD7EF86-FB23-41F6-BF42-040B36DEFDB1}" type="parTrans" cxnId="{C7AD8469-3C68-4AF9-AB82-79B0043AA120}">
      <dgm:prSet/>
      <dgm:spPr/>
      <dgm:t>
        <a:bodyPr/>
        <a:lstStyle/>
        <a:p>
          <a:endParaRPr lang="en-US"/>
        </a:p>
      </dgm:t>
    </dgm:pt>
    <dgm:pt modelId="{5B62599A-5C9B-48E7-896E-EA782AC60C8B}" type="sibTrans" cxnId="{C7AD8469-3C68-4AF9-AB82-79B0043AA120}">
      <dgm:prSet/>
      <dgm:spPr/>
      <dgm:t>
        <a:bodyPr/>
        <a:lstStyle/>
        <a:p>
          <a:endParaRPr lang="en-US"/>
        </a:p>
      </dgm:t>
    </dgm:pt>
    <dgm:pt modelId="{49225C73-1633-42F1-AB3B-7CB183E5F8B8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TUJUAN</a:t>
          </a:r>
        </a:p>
      </dgm:t>
    </dgm:pt>
    <dgm:pt modelId="{1A0E2090-1D4F-438A-8766-B6030CE01ADD}" type="parTrans" cxnId="{A9154303-8225-4248-91DC-1B0156A35F07}">
      <dgm:prSet/>
      <dgm:spPr/>
      <dgm:t>
        <a:bodyPr/>
        <a:lstStyle/>
        <a:p>
          <a:endParaRPr lang="en-US"/>
        </a:p>
      </dgm:t>
    </dgm:pt>
    <dgm:pt modelId="{9646853A-8964-4519-A5B1-0B7D18B2983D}" type="sibTrans" cxnId="{A9154303-8225-4248-91DC-1B0156A35F07}">
      <dgm:prSet/>
      <dgm:spPr/>
      <dgm:t>
        <a:bodyPr/>
        <a:lstStyle/>
        <a:p>
          <a:endParaRPr lang="en-US"/>
        </a:p>
      </dgm:t>
    </dgm:pt>
    <dgm:pt modelId="{1C383F32-22E8-4F62-A3E0-BDC3D5F48992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TEKNIS</a:t>
          </a:r>
        </a:p>
      </dgm:t>
    </dgm:pt>
    <dgm:pt modelId="{A7920A2F-3244-4159-AF04-6A1D38B7B317}" type="parTrans" cxnId="{C4CCE57E-E871-46D6-BAD5-880252C95D22}">
      <dgm:prSet/>
      <dgm:spPr/>
      <dgm:t>
        <a:bodyPr/>
        <a:lstStyle/>
        <a:p>
          <a:endParaRPr lang="en-US"/>
        </a:p>
      </dgm:t>
    </dgm:pt>
    <dgm:pt modelId="{8500F72A-2C6D-4FDF-9C1D-CA691380EB0B}" type="sibTrans" cxnId="{C4CCE57E-E871-46D6-BAD5-880252C95D22}">
      <dgm:prSet/>
      <dgm:spPr/>
      <dgm:t>
        <a:bodyPr/>
        <a:lstStyle/>
        <a:p>
          <a:endParaRPr lang="en-US"/>
        </a:p>
      </dgm:t>
    </dgm:pt>
    <dgm:pt modelId="{50B3CE7C-E10B-4E23-BD93-03664997C932}" type="pres">
      <dgm:prSet presAssocID="{01A66772-F185-4D58-B8BB-E9370D7A7A2B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E9CE479-E4AE-4283-AEF1-10C1535B4324}" type="pres">
      <dgm:prSet presAssocID="{40FC4FFE-8987-4A26-B7F4-8A516F18ADAE}" presName="compNode" presStyleCnt="0"/>
      <dgm:spPr/>
    </dgm:pt>
    <dgm:pt modelId="{B59FCF02-CAD2-4D6F-9542-AD86711168CA}" type="pres">
      <dgm:prSet presAssocID="{40FC4FFE-8987-4A26-B7F4-8A516F18ADAE}" presName="iconBgRect" presStyleLbl="bgShp" presStyleIdx="0" presStyleCnt="3"/>
      <dgm:spPr/>
    </dgm:pt>
    <dgm:pt modelId="{7C175B98-93F4-4D7C-BB95-1514AB879CD5}" type="pres">
      <dgm:prSet presAssocID="{40FC4FFE-8987-4A26-B7F4-8A516F18ADAE}" presName="iconRect" presStyleLbl="node1" presStyleIdx="0" presStyleCnt="3"/>
      <dgm:spPr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Bar graph with downward trend"/>
        </a:ext>
      </dgm:extLst>
    </dgm:pt>
    <dgm:pt modelId="{677A3090-5F01-43FD-9FA6-C0420AD80FD6}" type="pres">
      <dgm:prSet presAssocID="{40FC4FFE-8987-4A26-B7F4-8A516F18ADAE}" presName="spaceRect" presStyleCnt="0"/>
      <dgm:spPr/>
    </dgm:pt>
    <dgm:pt modelId="{127117FB-F8A7-4A20-A8A7-EC686DDC76D0}" type="pres">
      <dgm:prSet presAssocID="{40FC4FFE-8987-4A26-B7F4-8A516F18ADAE}" presName="textRect" presStyleLbl="revTx" presStyleIdx="0" presStyleCnt="3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FD1EED9C-83D3-41AD-A09B-D3B36354168F}" type="pres">
      <dgm:prSet presAssocID="{5B62599A-5C9B-48E7-896E-EA782AC60C8B}" presName="sibTrans" presStyleCnt="0"/>
      <dgm:spPr/>
    </dgm:pt>
    <dgm:pt modelId="{C998AB0A-577D-44AA-A068-F634DDE7BD47}" type="pres">
      <dgm:prSet presAssocID="{49225C73-1633-42F1-AB3B-7CB183E5F8B8}" presName="compNode" presStyleCnt="0"/>
      <dgm:spPr/>
    </dgm:pt>
    <dgm:pt modelId="{BCD8CDD9-0C56-4401-ADB1-8B48DAB2C96F}" type="pres">
      <dgm:prSet presAssocID="{49225C73-1633-42F1-AB3B-7CB183E5F8B8}" presName="iconBgRect" presStyleLbl="bgShp" presStyleIdx="1" presStyleCnt="3"/>
      <dgm:spPr/>
    </dgm:pt>
    <dgm:pt modelId="{DB4CA7C4-FCA1-4127-B20A-2A5C031A3CF4}" type="pres">
      <dgm:prSet presAssocID="{49225C73-1633-42F1-AB3B-7CB183E5F8B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Presentation with bar chart"/>
        </a:ext>
      </dgm:extLst>
    </dgm:pt>
    <dgm:pt modelId="{9B0C8FBF-0BDD-48A5-967E-F3FE71659F6A}" type="pres">
      <dgm:prSet presAssocID="{49225C73-1633-42F1-AB3B-7CB183E5F8B8}" presName="spaceRect" presStyleCnt="0"/>
      <dgm:spPr/>
    </dgm:pt>
    <dgm:pt modelId="{7E6FE37A-5DB0-4899-9FCB-0CE39BC185F8}" type="pres">
      <dgm:prSet presAssocID="{49225C73-1633-42F1-AB3B-7CB183E5F8B8}" presName="textRect" presStyleLbl="revTx" presStyleIdx="1" presStyleCnt="3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5A266296-0042-402F-92EF-D59AB148E92E}" type="pres">
      <dgm:prSet presAssocID="{9646853A-8964-4519-A5B1-0B7D18B2983D}" presName="sibTrans" presStyleCnt="0"/>
      <dgm:spPr/>
    </dgm:pt>
    <dgm:pt modelId="{ECFA770B-DE2C-4683-A038-58D0FE44BC27}" type="pres">
      <dgm:prSet presAssocID="{1C383F32-22E8-4F62-A3E0-BDC3D5F48992}" presName="compNode" presStyleCnt="0"/>
      <dgm:spPr/>
    </dgm:pt>
    <dgm:pt modelId="{FF93E135-77D6-48A0-8871-9BC93D705D06}" type="pres">
      <dgm:prSet presAssocID="{1C383F32-22E8-4F62-A3E0-BDC3D5F48992}" presName="iconBgRect" presStyleLbl="bgShp" presStyleIdx="2" presStyleCnt="3"/>
      <dgm:spPr/>
    </dgm:pt>
    <dgm:pt modelId="{39509775-983E-4110-B989-EE2CD6514BE0}" type="pres">
      <dgm:prSet presAssocID="{1C383F32-22E8-4F62-A3E0-BDC3D5F4899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493B43B2-705C-4AE5-8A77-D8DEEDA1B5CF}" type="pres">
      <dgm:prSet presAssocID="{1C383F32-22E8-4F62-A3E0-BDC3D5F48992}" presName="spaceRect" presStyleCnt="0"/>
      <dgm:spPr/>
    </dgm:pt>
    <dgm:pt modelId="{1AEDC777-00B3-41D7-9AE1-23D741E941C3}" type="pres">
      <dgm:prSet presAssocID="{1C383F32-22E8-4F62-A3E0-BDC3D5F48992}" presName="textRect" presStyleLbl="revTx" presStyleIdx="2" presStyleCnt="3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76D3A6A-6EA7-4483-BB12-0BD4A7D7AF9D}" type="presOf" srcId="{01A66772-F185-4D58-B8BB-E9370D7A7A2B}" destId="{50B3CE7C-E10B-4E23-BD93-03664997C932}" srcOrd="0" destOrd="0" presId="urn:microsoft.com/office/officeart/2018/5/layout/IconCircleLabelList"/>
    <dgm:cxn modelId="{7A710F69-5154-4855-ACF5-BC7C1BF85A80}" type="presOf" srcId="{49225C73-1633-42F1-AB3B-7CB183E5F8B8}" destId="{7E6FE37A-5DB0-4899-9FCB-0CE39BC185F8}" srcOrd="0" destOrd="0" presId="urn:microsoft.com/office/officeart/2018/5/layout/IconCircleLabelList"/>
    <dgm:cxn modelId="{A9154303-8225-4248-91DC-1B0156A35F07}" srcId="{01A66772-F185-4D58-B8BB-E9370D7A7A2B}" destId="{49225C73-1633-42F1-AB3B-7CB183E5F8B8}" srcOrd="1" destOrd="0" parTransId="{1A0E2090-1D4F-438A-8766-B6030CE01ADD}" sibTransId="{9646853A-8964-4519-A5B1-0B7D18B2983D}"/>
    <dgm:cxn modelId="{C4CCE57E-E871-46D6-BAD5-880252C95D22}" srcId="{01A66772-F185-4D58-B8BB-E9370D7A7A2B}" destId="{1C383F32-22E8-4F62-A3E0-BDC3D5F48992}" srcOrd="2" destOrd="0" parTransId="{A7920A2F-3244-4159-AF04-6A1D38B7B317}" sibTransId="{8500F72A-2C6D-4FDF-9C1D-CA691380EB0B}"/>
    <dgm:cxn modelId="{1496FC70-DB8B-48D4-98DE-DD2856E389EE}" type="presOf" srcId="{1C383F32-22E8-4F62-A3E0-BDC3D5F48992}" destId="{1AEDC777-00B3-41D7-9AE1-23D741E941C3}" srcOrd="0" destOrd="0" presId="urn:microsoft.com/office/officeart/2018/5/layout/IconCircleLabelList"/>
    <dgm:cxn modelId="{C7AD8469-3C68-4AF9-AB82-79B0043AA120}" srcId="{01A66772-F185-4D58-B8BB-E9370D7A7A2B}" destId="{40FC4FFE-8987-4A26-B7F4-8A516F18ADAE}" srcOrd="0" destOrd="0" parTransId="{CAD7EF86-FB23-41F6-BF42-040B36DEFDB1}" sibTransId="{5B62599A-5C9B-48E7-896E-EA782AC60C8B}"/>
    <dgm:cxn modelId="{355227E3-55E0-4343-BC8D-FC0EB1694F48}" type="presOf" srcId="{40FC4FFE-8987-4A26-B7F4-8A516F18ADAE}" destId="{127117FB-F8A7-4A20-A8A7-EC686DDC76D0}" srcOrd="0" destOrd="0" presId="urn:microsoft.com/office/officeart/2018/5/layout/IconCircleLabelList"/>
    <dgm:cxn modelId="{555498CB-3ED1-404E-A25F-EB243EFC5FB1}" type="presParOf" srcId="{50B3CE7C-E10B-4E23-BD93-03664997C932}" destId="{DE9CE479-E4AE-4283-AEF1-10C1535B4324}" srcOrd="0" destOrd="0" presId="urn:microsoft.com/office/officeart/2018/5/layout/IconCircleLabelList"/>
    <dgm:cxn modelId="{11F12D49-CD08-4D50-BD13-3ECBC3A476A4}" type="presParOf" srcId="{DE9CE479-E4AE-4283-AEF1-10C1535B4324}" destId="{B59FCF02-CAD2-4D6F-9542-AD86711168CA}" srcOrd="0" destOrd="0" presId="urn:microsoft.com/office/officeart/2018/5/layout/IconCircleLabelList"/>
    <dgm:cxn modelId="{F443A659-540B-487B-97F9-49219CF60D6B}" type="presParOf" srcId="{DE9CE479-E4AE-4283-AEF1-10C1535B4324}" destId="{7C175B98-93F4-4D7C-BB95-1514AB879CD5}" srcOrd="1" destOrd="0" presId="urn:microsoft.com/office/officeart/2018/5/layout/IconCircleLabelList"/>
    <dgm:cxn modelId="{A503D7AB-7D64-4163-93B5-1CEEDAE81823}" type="presParOf" srcId="{DE9CE479-E4AE-4283-AEF1-10C1535B4324}" destId="{677A3090-5F01-43FD-9FA6-C0420AD80FD6}" srcOrd="2" destOrd="0" presId="urn:microsoft.com/office/officeart/2018/5/layout/IconCircleLabelList"/>
    <dgm:cxn modelId="{780188ED-7DCE-45BB-B6AF-91BE48969612}" type="presParOf" srcId="{DE9CE479-E4AE-4283-AEF1-10C1535B4324}" destId="{127117FB-F8A7-4A20-A8A7-EC686DDC76D0}" srcOrd="3" destOrd="0" presId="urn:microsoft.com/office/officeart/2018/5/layout/IconCircleLabelList"/>
    <dgm:cxn modelId="{155719F8-A89B-4E96-BC49-C48BC717F480}" type="presParOf" srcId="{50B3CE7C-E10B-4E23-BD93-03664997C932}" destId="{FD1EED9C-83D3-41AD-A09B-D3B36354168F}" srcOrd="1" destOrd="0" presId="urn:microsoft.com/office/officeart/2018/5/layout/IconCircleLabelList"/>
    <dgm:cxn modelId="{2772E199-56B0-4310-A55E-67D00CA3E59E}" type="presParOf" srcId="{50B3CE7C-E10B-4E23-BD93-03664997C932}" destId="{C998AB0A-577D-44AA-A068-F634DDE7BD47}" srcOrd="2" destOrd="0" presId="urn:microsoft.com/office/officeart/2018/5/layout/IconCircleLabelList"/>
    <dgm:cxn modelId="{4E351D18-D97F-4B92-A608-2E9600B91C28}" type="presParOf" srcId="{C998AB0A-577D-44AA-A068-F634DDE7BD47}" destId="{BCD8CDD9-0C56-4401-ADB1-8B48DAB2C96F}" srcOrd="0" destOrd="0" presId="urn:microsoft.com/office/officeart/2018/5/layout/IconCircleLabelList"/>
    <dgm:cxn modelId="{B3DC724C-4569-4E9D-BD5A-49E4CD991FD0}" type="presParOf" srcId="{C998AB0A-577D-44AA-A068-F634DDE7BD47}" destId="{DB4CA7C4-FCA1-4127-B20A-2A5C031A3CF4}" srcOrd="1" destOrd="0" presId="urn:microsoft.com/office/officeart/2018/5/layout/IconCircleLabelList"/>
    <dgm:cxn modelId="{AD1AB552-CCE0-4911-BB9E-5D4A60B21F4F}" type="presParOf" srcId="{C998AB0A-577D-44AA-A068-F634DDE7BD47}" destId="{9B0C8FBF-0BDD-48A5-967E-F3FE71659F6A}" srcOrd="2" destOrd="0" presId="urn:microsoft.com/office/officeart/2018/5/layout/IconCircleLabelList"/>
    <dgm:cxn modelId="{8558F796-2D01-40FE-A21A-7530EEBC3BC3}" type="presParOf" srcId="{C998AB0A-577D-44AA-A068-F634DDE7BD47}" destId="{7E6FE37A-5DB0-4899-9FCB-0CE39BC185F8}" srcOrd="3" destOrd="0" presId="urn:microsoft.com/office/officeart/2018/5/layout/IconCircleLabelList"/>
    <dgm:cxn modelId="{1532E2BE-82E9-40A4-A6F7-40B60FC879AE}" type="presParOf" srcId="{50B3CE7C-E10B-4E23-BD93-03664997C932}" destId="{5A266296-0042-402F-92EF-D59AB148E92E}" srcOrd="3" destOrd="0" presId="urn:microsoft.com/office/officeart/2018/5/layout/IconCircleLabelList"/>
    <dgm:cxn modelId="{3A7F4DB9-1469-4F58-B633-24B7EEE084D1}" type="presParOf" srcId="{50B3CE7C-E10B-4E23-BD93-03664997C932}" destId="{ECFA770B-DE2C-4683-A038-58D0FE44BC27}" srcOrd="4" destOrd="0" presId="urn:microsoft.com/office/officeart/2018/5/layout/IconCircleLabelList"/>
    <dgm:cxn modelId="{91311827-CDAC-4BA8-B4A3-117AFD1CEE2D}" type="presParOf" srcId="{ECFA770B-DE2C-4683-A038-58D0FE44BC27}" destId="{FF93E135-77D6-48A0-8871-9BC93D705D06}" srcOrd="0" destOrd="0" presId="urn:microsoft.com/office/officeart/2018/5/layout/IconCircleLabelList"/>
    <dgm:cxn modelId="{83B7CA40-11B7-4507-8422-A40F02D469B2}" type="presParOf" srcId="{ECFA770B-DE2C-4683-A038-58D0FE44BC27}" destId="{39509775-983E-4110-B989-EE2CD6514BE0}" srcOrd="1" destOrd="0" presId="urn:microsoft.com/office/officeart/2018/5/layout/IconCircleLabelList"/>
    <dgm:cxn modelId="{A44BB251-01EB-4DEF-A28C-6D495183E4DC}" type="presParOf" srcId="{ECFA770B-DE2C-4683-A038-58D0FE44BC27}" destId="{493B43B2-705C-4AE5-8A77-D8DEEDA1B5CF}" srcOrd="2" destOrd="0" presId="urn:microsoft.com/office/officeart/2018/5/layout/IconCircleLabelList"/>
    <dgm:cxn modelId="{1EFA52DF-3C80-4DAA-BED6-AFE2F81796B2}" type="presParOf" srcId="{ECFA770B-DE2C-4683-A038-58D0FE44BC27}" destId="{1AEDC777-00B3-41D7-9AE1-23D741E941C3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9FCF02-CAD2-4D6F-9542-AD86711168CA}">
      <dsp:nvSpPr>
        <dsp:cNvPr id="0" name=""/>
        <dsp:cNvSpPr/>
      </dsp:nvSpPr>
      <dsp:spPr>
        <a:xfrm>
          <a:off x="616949" y="310305"/>
          <a:ext cx="1818562" cy="181856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175B98-93F4-4D7C-BB95-1514AB879CD5}">
      <dsp:nvSpPr>
        <dsp:cNvPr id="0" name=""/>
        <dsp:cNvSpPr/>
      </dsp:nvSpPr>
      <dsp:spPr>
        <a:xfrm>
          <a:off x="1004512" y="697868"/>
          <a:ext cx="1043437" cy="1043437"/>
        </a:xfrm>
        <a:prstGeom prst="rect">
          <a:avLst/>
        </a:prstGeom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7117FB-F8A7-4A20-A8A7-EC686DDC76D0}">
      <dsp:nvSpPr>
        <dsp:cNvPr id="0" name=""/>
        <dsp:cNvSpPr/>
      </dsp:nvSpPr>
      <dsp:spPr>
        <a:xfrm>
          <a:off x="35606" y="2695306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778000">
            <a:lnSpc>
              <a:spcPct val="10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4000" kern="1200" dirty="0"/>
            <a:t>REGULASI</a:t>
          </a:r>
        </a:p>
      </dsp:txBody>
      <dsp:txXfrm>
        <a:off x="35606" y="2695306"/>
        <a:ext cx="2981250" cy="720000"/>
      </dsp:txXfrm>
    </dsp:sp>
    <dsp:sp modelId="{BCD8CDD9-0C56-4401-ADB1-8B48DAB2C96F}">
      <dsp:nvSpPr>
        <dsp:cNvPr id="0" name=""/>
        <dsp:cNvSpPr/>
      </dsp:nvSpPr>
      <dsp:spPr>
        <a:xfrm>
          <a:off x="4119918" y="310305"/>
          <a:ext cx="1818562" cy="181856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4CA7C4-FCA1-4127-B20A-2A5C031A3CF4}">
      <dsp:nvSpPr>
        <dsp:cNvPr id="0" name=""/>
        <dsp:cNvSpPr/>
      </dsp:nvSpPr>
      <dsp:spPr>
        <a:xfrm>
          <a:off x="4507481" y="697868"/>
          <a:ext cx="1043437" cy="10434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6FE37A-5DB0-4899-9FCB-0CE39BC185F8}">
      <dsp:nvSpPr>
        <dsp:cNvPr id="0" name=""/>
        <dsp:cNvSpPr/>
      </dsp:nvSpPr>
      <dsp:spPr>
        <a:xfrm>
          <a:off x="3538574" y="2695306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778000">
            <a:lnSpc>
              <a:spcPct val="10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4000" kern="1200" dirty="0"/>
            <a:t>TUJUAN</a:t>
          </a:r>
        </a:p>
      </dsp:txBody>
      <dsp:txXfrm>
        <a:off x="3538574" y="2695306"/>
        <a:ext cx="2981250" cy="720000"/>
      </dsp:txXfrm>
    </dsp:sp>
    <dsp:sp modelId="{FF93E135-77D6-48A0-8871-9BC93D705D06}">
      <dsp:nvSpPr>
        <dsp:cNvPr id="0" name=""/>
        <dsp:cNvSpPr/>
      </dsp:nvSpPr>
      <dsp:spPr>
        <a:xfrm>
          <a:off x="7622887" y="310305"/>
          <a:ext cx="1818562" cy="181856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509775-983E-4110-B989-EE2CD6514BE0}">
      <dsp:nvSpPr>
        <dsp:cNvPr id="0" name=""/>
        <dsp:cNvSpPr/>
      </dsp:nvSpPr>
      <dsp:spPr>
        <a:xfrm>
          <a:off x="8010450" y="697868"/>
          <a:ext cx="1043437" cy="104343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EDC777-00B3-41D7-9AE1-23D741E941C3}">
      <dsp:nvSpPr>
        <dsp:cNvPr id="0" name=""/>
        <dsp:cNvSpPr/>
      </dsp:nvSpPr>
      <dsp:spPr>
        <a:xfrm>
          <a:off x="7041543" y="2695306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778000">
            <a:lnSpc>
              <a:spcPct val="10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4000" kern="1200" dirty="0"/>
            <a:t>TEKNIS</a:t>
          </a:r>
        </a:p>
      </dsp:txBody>
      <dsp:txXfrm>
        <a:off x="7041543" y="2695306"/>
        <a:ext cx="29812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34141C6-C6FA-41FE-AB45-86F66221C7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POKJAWAS MADRASAH KAB.BEKASI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C99578-C2C3-42F3-BCED-2BF66E81FCE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50B06B-D40E-4CEB-ABCE-7CB3027F9AFD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5498DA-F980-4820-B066-2F7F004ED34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POKJAWAS MADRASAH KAB.BEKASI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F9A729-1EDE-4E4D-94A6-3E0CD2E5B70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79D0D0-7B64-4CC9-810B-CF1F5F3A35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1250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POKJAWAS MADRASAH KAB.BEKASI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D00F09-DE3F-48E3-B61A-5D2C6093547F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POKJAWAS MADRASAH KAB.BEKASI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DAAFFE-1863-4603-81CD-7DC3824C0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94530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648E79EA-C401-47B3-A7D8-A44B86103CC0}" type="datetime1">
              <a:rPr lang="en-US" smtClean="0"/>
              <a:t>1/28/2020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POKJAWAS MADRASAH KAB.BEKASI © 2020</a:t>
            </a:r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7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6F0E-797E-43D6-8716-03C3D615DE5A}" type="datetime1">
              <a:rPr lang="en-US" smtClean="0"/>
              <a:t>1/28/2020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POKJAWAS MADRASAH KAB.BEKASI ©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70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EE9BFB9D-CAA1-4F7A-BC77-E0609B5B07AE}" type="datetime1">
              <a:rPr lang="en-US" smtClean="0"/>
              <a:t>1/28/2020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POKJAWAS MADRASAH KAB.BEKASI © 2020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7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E9724-828C-4311-AC84-1890FF02FC89}" type="datetime1">
              <a:rPr lang="en-US" smtClean="0"/>
              <a:t>1/28/2020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POKJAWAS MADRASAH KAB.BEKASI © 2020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67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2F11F-B0A8-4139-A555-F8D4F855720F}" type="datetime1">
              <a:rPr lang="en-US" smtClean="0"/>
              <a:t>1/28/2020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POKJAWAS MADRASAH KAB.BEKASI © 2020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6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C5720-6351-41FC-A700-00077A9204D8}" type="datetime1">
              <a:rPr lang="en-US" smtClean="0"/>
              <a:t>1/28/2020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POKJAWAS MADRASAH KAB.BEKASI ©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1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2CFD-F3DC-4A07-B2EE-673FFED7E69E}" type="datetime1">
              <a:rPr lang="en-US" smtClean="0"/>
              <a:t>1/28/2020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POKJAWAS MADRASAH KAB.BEKASI ©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4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A346B62A-46F2-41C0-B767-D0DA4C38B64D}" type="datetime1">
              <a:rPr lang="en-US" smtClean="0"/>
              <a:t>1/28/2020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POKJAWAS MADRASAH KAB.BEKASI © 2020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60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62099B48-6CB2-437B-9689-A265D4045B1E}" type="datetime1">
              <a:rPr lang="en-US" smtClean="0"/>
              <a:t>1/28/2020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r>
              <a:rPr lang="en-US"/>
              <a:t>POKJAWAS MADRASAH KAB.BEKASI © 2020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8223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D02DF-BA91-46C0-BEAE-58C3BE8F6FC4}" type="datetime1">
              <a:rPr lang="en-US" smtClean="0"/>
              <a:t>1/28/2020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POKJAWAS MADRASAH KAB.BEKASI ©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329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33851-721B-427A-AF91-EA2AEB0E3934}" type="datetime1">
              <a:rPr lang="en-US" smtClean="0"/>
              <a:t>1/28/2020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POKJAWAS MADRASAH KAB.BEKASI ©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073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FC22B01-14A2-4AA7-B407-D604938D5A80}" type="datetime1">
              <a:rPr lang="en-US" smtClean="0"/>
              <a:t>1/28/2020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POKJAWAS MADRASAH KAB.BEKASI © 2020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65" r:id="rId5"/>
    <p:sldLayoutId id="2147483671" r:id="rId6"/>
    <p:sldLayoutId id="2147483672" r:id="rId7"/>
    <p:sldLayoutId id="2147483662" r:id="rId8"/>
    <p:sldLayoutId id="2147483663" r:id="rId9"/>
    <p:sldLayoutId id="2147483664" r:id="rId10"/>
    <p:sldLayoutId id="2147483666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82" name="Rectangle 81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5067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61010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3793" y="2355458"/>
            <a:ext cx="4775075" cy="1630907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tx1"/>
                </a:solidFill>
              </a:rPr>
              <a:t>KKG/MGMP/MGBK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3793" y="3995988"/>
            <a:ext cx="4775075" cy="55965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 err="1">
                <a:solidFill>
                  <a:schemeClr val="tx1"/>
                </a:solidFill>
              </a:rPr>
              <a:t>Kemenag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Kota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Bekasi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C86BF4-BB5B-449F-91FF-32C0B1439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61685" y="6598386"/>
            <a:ext cx="5730295" cy="228600"/>
          </a:xfrm>
        </p:spPr>
        <p:txBody>
          <a:bodyPr/>
          <a:lstStyle/>
          <a:p>
            <a:r>
              <a:rPr lang="en-US" dirty="0"/>
              <a:t>POKJAWAS MADRASAH </a:t>
            </a:r>
            <a:r>
              <a:rPr lang="en-US" dirty="0" smtClean="0"/>
              <a:t>KOTA</a:t>
            </a:r>
            <a:r>
              <a:rPr lang="en-US" dirty="0" smtClean="0"/>
              <a:t>.BEKASI </a:t>
            </a:r>
            <a:r>
              <a:rPr lang="en-US" dirty="0"/>
              <a:t>© 2020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945832-7A8A-4D2A-8A3B-78EFAC5C2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2807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919D0-F177-4BBA-9A0B-DBA69E2ED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>
            <a:normAutofit/>
          </a:bodyPr>
          <a:lstStyle/>
          <a:p>
            <a:pPr algn="ctr"/>
            <a:r>
              <a:rPr lang="en-US" dirty="0" err="1"/>
              <a:t>Pengembangan</a:t>
            </a:r>
            <a:r>
              <a:rPr lang="en-US" dirty="0"/>
              <a:t> dan </a:t>
            </a:r>
            <a:r>
              <a:rPr lang="en-US" dirty="0" err="1"/>
              <a:t>Penyelenggaraan</a:t>
            </a:r>
            <a:r>
              <a:rPr lang="en-US" dirty="0"/>
              <a:t> KKG, MGMP dan MGBK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1DB1382-7276-49FA-9632-38D558F457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3979039"/>
              </p:ext>
            </p:extLst>
          </p:nvPr>
        </p:nvGraphicFramePr>
        <p:xfrm>
          <a:off x="1066800" y="2310063"/>
          <a:ext cx="10058400" cy="3725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0EF5B62-F301-43EA-86DE-15DB3DDD2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POKJAWAS MADRASAH </a:t>
            </a:r>
            <a:r>
              <a:rPr lang="en-US" dirty="0" smtClean="0"/>
              <a:t>KOTA.BEKASI </a:t>
            </a:r>
            <a:r>
              <a:rPr lang="en-US" dirty="0"/>
              <a:t>© 2020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2E4BA36-5C06-4AE0-879D-5C7643740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43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72FCB-963A-4765-A505-B5B6D51B23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49838" y="1303926"/>
            <a:ext cx="2492323" cy="750161"/>
          </a:xfrm>
        </p:spPr>
        <p:txBody>
          <a:bodyPr>
            <a:normAutofit/>
          </a:bodyPr>
          <a:lstStyle/>
          <a:p>
            <a:r>
              <a:rPr lang="en-US" sz="4000" b="1" dirty="0"/>
              <a:t>REGULASI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B3CE9E-FBC6-416D-80C7-5FA33E4BAD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7577" y="2826635"/>
            <a:ext cx="8936846" cy="2222443"/>
          </a:xfrm>
        </p:spPr>
        <p:txBody>
          <a:bodyPr>
            <a:normAutofit fontScale="92500" lnSpcReduction="10000"/>
          </a:bodyPr>
          <a:lstStyle/>
          <a:p>
            <a:pPr algn="l"/>
            <a:endParaRPr lang="en-US" dirty="0"/>
          </a:p>
          <a:p>
            <a:pPr algn="l"/>
            <a:r>
              <a:rPr lang="en-US" dirty="0"/>
              <a:t>(</a:t>
            </a:r>
            <a:r>
              <a:rPr lang="en-US" dirty="0" err="1"/>
              <a:t>Pasal</a:t>
            </a:r>
            <a:r>
              <a:rPr lang="en-US" dirty="0"/>
              <a:t> 47A-47B)</a:t>
            </a:r>
            <a:r>
              <a:rPr lang="en-US" dirty="0" err="1"/>
              <a:t>Peraturan</a:t>
            </a:r>
            <a:r>
              <a:rPr lang="en-US" dirty="0"/>
              <a:t> Menteri Agama </a:t>
            </a:r>
            <a:r>
              <a:rPr lang="en-US" b="1" dirty="0" err="1"/>
              <a:t>Nomor</a:t>
            </a:r>
            <a:r>
              <a:rPr lang="en-US" b="1" dirty="0"/>
              <a:t> 60 </a:t>
            </a:r>
            <a:r>
              <a:rPr lang="en-US" b="1" dirty="0" err="1"/>
              <a:t>Tahun</a:t>
            </a:r>
            <a:r>
              <a:rPr lang="en-US" b="1" dirty="0"/>
              <a:t> 2015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Peraturan</a:t>
            </a:r>
            <a:r>
              <a:rPr lang="en-US" dirty="0"/>
              <a:t> Menteri Agama </a:t>
            </a:r>
            <a:r>
              <a:rPr lang="en-US" b="1" dirty="0" err="1"/>
              <a:t>Nomor</a:t>
            </a:r>
            <a:r>
              <a:rPr lang="en-US" b="1" dirty="0"/>
              <a:t> 90 </a:t>
            </a:r>
            <a:r>
              <a:rPr lang="en-US" b="1" dirty="0" err="1"/>
              <a:t>tahun</a:t>
            </a:r>
            <a:r>
              <a:rPr lang="en-US" b="1" dirty="0"/>
              <a:t> 2013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b="1" dirty="0" err="1"/>
              <a:t>Penyelenggaraan</a:t>
            </a:r>
            <a:r>
              <a:rPr lang="en-US" b="1" dirty="0"/>
              <a:t> Pendidikan Madrasah</a:t>
            </a:r>
          </a:p>
          <a:p>
            <a:pPr algn="l"/>
            <a:endParaRPr lang="en-US" b="1" dirty="0"/>
          </a:p>
          <a:p>
            <a:pPr algn="l"/>
            <a:r>
              <a:rPr lang="en-US" dirty="0" err="1"/>
              <a:t>Peraturan</a:t>
            </a:r>
            <a:r>
              <a:rPr lang="en-US" dirty="0"/>
              <a:t> </a:t>
            </a:r>
            <a:r>
              <a:rPr lang="en-US" dirty="0" err="1"/>
              <a:t>Manteri</a:t>
            </a:r>
            <a:r>
              <a:rPr lang="en-US" dirty="0"/>
              <a:t> Agama </a:t>
            </a:r>
            <a:r>
              <a:rPr lang="en-US" b="1" dirty="0" err="1"/>
              <a:t>Nomor</a:t>
            </a:r>
            <a:r>
              <a:rPr lang="en-US" b="1" dirty="0"/>
              <a:t> 38 </a:t>
            </a:r>
            <a:r>
              <a:rPr lang="en-US" b="1" dirty="0" err="1"/>
              <a:t>Tahun</a:t>
            </a:r>
            <a:r>
              <a:rPr lang="en-US" b="1" dirty="0"/>
              <a:t> 2018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b="1" dirty="0" err="1"/>
              <a:t>Pengembangan</a:t>
            </a:r>
            <a:r>
              <a:rPr lang="en-US" b="1" dirty="0"/>
              <a:t> </a:t>
            </a:r>
            <a:r>
              <a:rPr lang="en-US" b="1" dirty="0" err="1"/>
              <a:t>Keprofesian</a:t>
            </a:r>
            <a:r>
              <a:rPr lang="en-US" b="1" dirty="0"/>
              <a:t> </a:t>
            </a:r>
            <a:r>
              <a:rPr lang="en-US" b="1" dirty="0" err="1"/>
              <a:t>Berkelanjutan</a:t>
            </a:r>
            <a:r>
              <a:rPr lang="en-US" b="1" dirty="0"/>
              <a:t> Guru</a:t>
            </a:r>
            <a:r>
              <a:rPr lang="en-US" dirty="0"/>
              <a:t> (</a:t>
            </a:r>
            <a:r>
              <a:rPr lang="en-US" dirty="0" err="1"/>
              <a:t>Berita</a:t>
            </a:r>
            <a:r>
              <a:rPr lang="en-US" dirty="0"/>
              <a:t> Negara </a:t>
            </a:r>
            <a:r>
              <a:rPr lang="en-US" dirty="0" err="1"/>
              <a:t>Republik</a:t>
            </a:r>
            <a:r>
              <a:rPr lang="en-US" dirty="0"/>
              <a:t> Indonesia </a:t>
            </a:r>
            <a:r>
              <a:rPr lang="en-US" dirty="0" err="1"/>
              <a:t>Tahun</a:t>
            </a:r>
            <a:r>
              <a:rPr lang="en-US" dirty="0"/>
              <a:t> 2018 </a:t>
            </a:r>
            <a:r>
              <a:rPr lang="en-US" dirty="0" err="1"/>
              <a:t>Nomor</a:t>
            </a:r>
            <a:r>
              <a:rPr lang="en-US" dirty="0"/>
              <a:t> 1750). </a:t>
            </a:r>
          </a:p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03480BB-65DE-48FD-9846-D7DF0E875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POKJAWAS MADRASAH </a:t>
            </a:r>
            <a:r>
              <a:rPr lang="en-US" dirty="0" smtClean="0"/>
              <a:t>KOTA</a:t>
            </a:r>
            <a:r>
              <a:rPr lang="en-US" dirty="0" smtClean="0"/>
              <a:t>.BEKASI </a:t>
            </a:r>
            <a:r>
              <a:rPr lang="en-US" dirty="0"/>
              <a:t>© 2020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70F1381-1CCD-4DB1-B92F-CCB8CFBC7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89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C84D3-4056-4060-BEDC-FB4CF9A20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Peraturan</a:t>
            </a:r>
            <a:r>
              <a:rPr lang="en-US" dirty="0"/>
              <a:t> Menteri Agama </a:t>
            </a:r>
            <a:r>
              <a:rPr lang="en-US" b="1" dirty="0" err="1"/>
              <a:t>Nomor</a:t>
            </a:r>
            <a:r>
              <a:rPr lang="en-US" b="1" dirty="0"/>
              <a:t> 60 </a:t>
            </a:r>
            <a:r>
              <a:rPr lang="en-US" b="1" dirty="0" err="1"/>
              <a:t>Tahun</a:t>
            </a:r>
            <a:r>
              <a:rPr lang="en-US" b="1" dirty="0"/>
              <a:t> 2015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58F1C69-4D01-4E92-93D1-B4E294462F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24" y="2928822"/>
            <a:ext cx="4925112" cy="328658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ED2708-64AD-4CC8-8AC3-361B3A26C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884" y="2928822"/>
            <a:ext cx="5315692" cy="3286584"/>
          </a:xfrm>
          <a:prstGeom prst="rect">
            <a:avLst/>
          </a:prstGeom>
        </p:spPr>
      </p:pic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914B50F8-7A8E-462F-8CB1-49801CBC9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POKJAWAS MADRASAH </a:t>
            </a:r>
            <a:r>
              <a:rPr lang="en-US" dirty="0" smtClean="0"/>
              <a:t> KOTA BEKASI </a:t>
            </a:r>
            <a:r>
              <a:rPr lang="en-US" dirty="0"/>
              <a:t>© 2020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A483B8A-00D5-48DE-924E-CEB26E738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492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1270F865-24C6-4F5C-89B9-4709359017A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38" b="17738"/>
          <a:stretch>
            <a:fillRect/>
          </a:stretch>
        </p:blipFill>
        <p:spPr>
          <a:xfrm>
            <a:off x="149086" y="603504"/>
            <a:ext cx="7696201" cy="5678026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AA96204-ECC4-4892-91AC-D9D886A39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PMA No. 38 </a:t>
            </a:r>
            <a:r>
              <a:rPr lang="en-US" dirty="0" err="1"/>
              <a:t>Tahun</a:t>
            </a:r>
            <a:r>
              <a:rPr lang="en-US" dirty="0"/>
              <a:t> 2018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D021DA-50C9-4A97-8344-89EF9B8592C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Keprofesian</a:t>
            </a:r>
            <a:r>
              <a:rPr lang="en-US" dirty="0"/>
              <a:t> </a:t>
            </a:r>
            <a:r>
              <a:rPr lang="en-US" dirty="0" err="1"/>
              <a:t>Berkelanjutan</a:t>
            </a:r>
            <a:r>
              <a:rPr lang="en-US" dirty="0"/>
              <a:t> Guru</a:t>
            </a:r>
          </a:p>
          <a:p>
            <a:pPr algn="ctr"/>
            <a:r>
              <a:rPr lang="en-US" dirty="0"/>
              <a:t>BAB III </a:t>
            </a:r>
            <a:r>
              <a:rPr lang="en-US" dirty="0" err="1"/>
              <a:t>Pasal</a:t>
            </a:r>
            <a:r>
              <a:rPr lang="en-US" dirty="0"/>
              <a:t> 5 </a:t>
            </a:r>
            <a:r>
              <a:rPr lang="en-US" dirty="0" err="1"/>
              <a:t>Poin</a:t>
            </a:r>
            <a:r>
              <a:rPr lang="en-US" dirty="0"/>
              <a:t> 2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F1B5C48-B6BA-42E8-976D-5B8D8EA31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03710" y="6035040"/>
            <a:ext cx="4588002" cy="365760"/>
          </a:xfrm>
        </p:spPr>
        <p:txBody>
          <a:bodyPr/>
          <a:lstStyle/>
          <a:p>
            <a:pPr algn="l"/>
            <a:r>
              <a:rPr lang="en-US" b="0" dirty="0">
                <a:solidFill>
                  <a:schemeClr val="tx1"/>
                </a:solidFill>
              </a:rPr>
              <a:t>POKJAWAS MADRASAH </a:t>
            </a:r>
            <a:r>
              <a:rPr lang="en-US" b="0" dirty="0" smtClean="0">
                <a:solidFill>
                  <a:schemeClr val="tx1"/>
                </a:solidFill>
              </a:rPr>
              <a:t>KOTA BEKASI </a:t>
            </a:r>
            <a:r>
              <a:rPr lang="en-US" b="0" dirty="0">
                <a:solidFill>
                  <a:schemeClr val="tx1"/>
                </a:solidFill>
              </a:rPr>
              <a:t>© 2020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11C6B83-023C-4B75-8E09-565892DC3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547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D22C1-2D71-48DA-9AA9-0C86DDE2A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6004" y="1384853"/>
            <a:ext cx="2319992" cy="613809"/>
          </a:xfrm>
        </p:spPr>
        <p:txBody>
          <a:bodyPr>
            <a:normAutofit/>
          </a:bodyPr>
          <a:lstStyle/>
          <a:p>
            <a:r>
              <a:rPr lang="en-US" sz="4000" b="1" dirty="0"/>
              <a:t>DEFENISI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020014-9D9F-4E5C-B917-BC95D5F9DA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29156" y="2531165"/>
            <a:ext cx="8939784" cy="2862470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Guru yang </a:t>
            </a:r>
            <a:r>
              <a:rPr lang="en-US" dirty="0" err="1"/>
              <a:t>selanjutnya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b="1" dirty="0"/>
              <a:t>KKG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wadah</a:t>
            </a:r>
            <a:r>
              <a:rPr lang="en-US" dirty="0"/>
              <a:t> </a:t>
            </a:r>
            <a:r>
              <a:rPr lang="en-US" dirty="0" err="1"/>
              <a:t>kolektif</a:t>
            </a:r>
            <a:r>
              <a:rPr lang="en-US" dirty="0"/>
              <a:t> guru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keprofesian</a:t>
            </a:r>
            <a:r>
              <a:rPr lang="en-US" dirty="0"/>
              <a:t> </a:t>
            </a:r>
            <a:r>
              <a:rPr lang="en-US" dirty="0" err="1"/>
              <a:t>berkelanjutan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guru </a:t>
            </a:r>
            <a:r>
              <a:rPr lang="en-US" dirty="0" err="1"/>
              <a:t>Raudlatul</a:t>
            </a:r>
            <a:r>
              <a:rPr lang="en-US" dirty="0"/>
              <a:t> </a:t>
            </a:r>
            <a:r>
              <a:rPr lang="en-US" dirty="0" err="1"/>
              <a:t>Athfal</a:t>
            </a:r>
            <a:r>
              <a:rPr lang="en-US" dirty="0"/>
              <a:t> dan Madrasah </a:t>
            </a:r>
            <a:r>
              <a:rPr lang="en-US" dirty="0" err="1"/>
              <a:t>Ibtidaiyah</a:t>
            </a:r>
            <a:r>
              <a:rPr lang="en-US" dirty="0"/>
              <a:t> di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kabupaten</a:t>
            </a:r>
            <a:r>
              <a:rPr lang="en-US" dirty="0"/>
              <a:t>/</a:t>
            </a:r>
            <a:r>
              <a:rPr lang="en-US" dirty="0" err="1"/>
              <a:t>kota</a:t>
            </a:r>
            <a:r>
              <a:rPr lang="en-US" dirty="0"/>
              <a:t>. </a:t>
            </a:r>
            <a:r>
              <a:rPr lang="en-US" dirty="0" err="1"/>
              <a:t>kecamatan</a:t>
            </a:r>
            <a:r>
              <a:rPr lang="en-US" dirty="0"/>
              <a:t>, dan </a:t>
            </a:r>
            <a:r>
              <a:rPr lang="en-US" dirty="0" err="1"/>
              <a:t>satuan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madrasah. </a:t>
            </a:r>
          </a:p>
          <a:p>
            <a:r>
              <a:rPr lang="en-US" dirty="0" err="1"/>
              <a:t>Musyawarah</a:t>
            </a:r>
            <a:r>
              <a:rPr lang="en-US" dirty="0"/>
              <a:t> Guru Mata Pelajaran yang </a:t>
            </a:r>
            <a:r>
              <a:rPr lang="en-US" dirty="0" err="1"/>
              <a:t>selanjutnya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b="1" dirty="0"/>
              <a:t>MGMP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wadah</a:t>
            </a:r>
            <a:r>
              <a:rPr lang="en-US" dirty="0"/>
              <a:t> </a:t>
            </a:r>
            <a:r>
              <a:rPr lang="en-US" dirty="0" err="1"/>
              <a:t>kolektif</a:t>
            </a:r>
            <a:r>
              <a:rPr lang="en-US" dirty="0"/>
              <a:t> guru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keprofesian</a:t>
            </a:r>
            <a:r>
              <a:rPr lang="en-US" dirty="0"/>
              <a:t> </a:t>
            </a:r>
            <a:r>
              <a:rPr lang="en-US" dirty="0" err="1"/>
              <a:t>berkelanjutan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guru </a:t>
            </a:r>
            <a:r>
              <a:rPr lang="en-US" dirty="0" err="1"/>
              <a:t>mata</a:t>
            </a:r>
            <a:r>
              <a:rPr lang="en-US" dirty="0"/>
              <a:t> </a:t>
            </a:r>
            <a:r>
              <a:rPr lang="en-US" dirty="0" err="1"/>
              <a:t>pelajaran</a:t>
            </a:r>
            <a:r>
              <a:rPr lang="en-US" dirty="0"/>
              <a:t> pada Madrasah </a:t>
            </a:r>
            <a:r>
              <a:rPr lang="en-US" dirty="0" err="1"/>
              <a:t>Tsanawiyah</a:t>
            </a:r>
            <a:r>
              <a:rPr lang="en-US" dirty="0"/>
              <a:t> dan Madrasah Aliyah di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kabupaten</a:t>
            </a:r>
            <a:r>
              <a:rPr lang="en-US" dirty="0"/>
              <a:t>/</a:t>
            </a:r>
            <a:r>
              <a:rPr lang="en-US" dirty="0" err="1"/>
              <a:t>kota</a:t>
            </a:r>
            <a:r>
              <a:rPr lang="en-US" dirty="0"/>
              <a:t>, </a:t>
            </a:r>
            <a:r>
              <a:rPr lang="en-US" dirty="0" err="1"/>
              <a:t>kecamatan</a:t>
            </a:r>
            <a:r>
              <a:rPr lang="en-US" dirty="0"/>
              <a:t>, dan </a:t>
            </a:r>
            <a:r>
              <a:rPr lang="en-US" dirty="0" err="1"/>
              <a:t>satuan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madrasah. MGMP Madrasah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dibentuk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 </a:t>
            </a:r>
            <a:r>
              <a:rPr lang="en-US" dirty="0" err="1"/>
              <a:t>pelajaran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rumpun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 </a:t>
            </a:r>
            <a:r>
              <a:rPr lang="en-US" dirty="0" err="1"/>
              <a:t>pelajaran</a:t>
            </a:r>
            <a:r>
              <a:rPr lang="en-US" dirty="0"/>
              <a:t> di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provinsi</a:t>
            </a:r>
            <a:r>
              <a:rPr lang="en-US" dirty="0"/>
              <a:t> dan </a:t>
            </a:r>
            <a:r>
              <a:rPr lang="en-US" dirty="0" err="1"/>
              <a:t>kabupaten</a:t>
            </a:r>
            <a:r>
              <a:rPr lang="en-US" dirty="0"/>
              <a:t> </a:t>
            </a:r>
            <a:r>
              <a:rPr lang="en-US" dirty="0" err="1"/>
              <a:t>kota</a:t>
            </a:r>
            <a:r>
              <a:rPr lang="en-US" dirty="0"/>
              <a:t>. </a:t>
            </a:r>
          </a:p>
          <a:p>
            <a:r>
              <a:rPr lang="en-US" dirty="0" err="1"/>
              <a:t>Musyawarah</a:t>
            </a:r>
            <a:r>
              <a:rPr lang="en-US" dirty="0"/>
              <a:t> Guru </a:t>
            </a:r>
            <a:r>
              <a:rPr lang="en-US" dirty="0" err="1"/>
              <a:t>Bimbingan</a:t>
            </a:r>
            <a:r>
              <a:rPr lang="en-US" dirty="0"/>
              <a:t> dan </a:t>
            </a:r>
            <a:r>
              <a:rPr lang="en-US" dirty="0" err="1"/>
              <a:t>Konseling</a:t>
            </a:r>
            <a:r>
              <a:rPr lang="en-US" dirty="0"/>
              <a:t> yang </a:t>
            </a:r>
            <a:r>
              <a:rPr lang="en-US" dirty="0" err="1"/>
              <a:t>selanjutnya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b="1" dirty="0"/>
              <a:t>MGBK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wadah</a:t>
            </a:r>
            <a:r>
              <a:rPr lang="en-US" dirty="0"/>
              <a:t> </a:t>
            </a:r>
            <a:r>
              <a:rPr lang="en-US" dirty="0" err="1"/>
              <a:t>kolektif</a:t>
            </a:r>
            <a:r>
              <a:rPr lang="en-US" dirty="0"/>
              <a:t> guru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keprofesian</a:t>
            </a:r>
            <a:r>
              <a:rPr lang="en-US" dirty="0"/>
              <a:t> </a:t>
            </a:r>
            <a:r>
              <a:rPr lang="en-US" dirty="0" err="1"/>
              <a:t>berkelanjutan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guru </a:t>
            </a:r>
            <a:r>
              <a:rPr lang="en-US" dirty="0" err="1"/>
              <a:t>bimbingan</a:t>
            </a:r>
            <a:r>
              <a:rPr lang="en-US" dirty="0"/>
              <a:t> dan </a:t>
            </a:r>
            <a:r>
              <a:rPr lang="en-US" dirty="0" err="1"/>
              <a:t>konseling</a:t>
            </a:r>
            <a:r>
              <a:rPr lang="en-US" dirty="0"/>
              <a:t> pada Madrasah </a:t>
            </a:r>
            <a:r>
              <a:rPr lang="en-US" dirty="0" err="1"/>
              <a:t>Tsanawiyah</a:t>
            </a:r>
            <a:r>
              <a:rPr lang="en-US" dirty="0"/>
              <a:t> dan Madrasah Aliyah di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kabupaten</a:t>
            </a:r>
            <a:r>
              <a:rPr lang="en-US" dirty="0"/>
              <a:t>/</a:t>
            </a:r>
            <a:r>
              <a:rPr lang="en-US" dirty="0" err="1"/>
              <a:t>kota</a:t>
            </a:r>
            <a:r>
              <a:rPr lang="en-US" dirty="0"/>
              <a:t>. </a:t>
            </a:r>
            <a:r>
              <a:rPr lang="en-US" dirty="0" err="1"/>
              <a:t>kecamatan</a:t>
            </a:r>
            <a:r>
              <a:rPr lang="en-US" dirty="0"/>
              <a:t>, dan </a:t>
            </a:r>
            <a:r>
              <a:rPr lang="en-US" dirty="0" err="1"/>
              <a:t>satuan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madrasah.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A008242-94C1-426A-9806-E4AFCB10DAED}"/>
              </a:ext>
            </a:extLst>
          </p:cNvPr>
          <p:cNvCxnSpPr/>
          <p:nvPr/>
        </p:nvCxnSpPr>
        <p:spPr>
          <a:xfrm>
            <a:off x="4492487" y="3273287"/>
            <a:ext cx="322027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53DF9A4-4FF8-4233-A11F-AA8651C86132}"/>
              </a:ext>
            </a:extLst>
          </p:cNvPr>
          <p:cNvCxnSpPr/>
          <p:nvPr/>
        </p:nvCxnSpPr>
        <p:spPr>
          <a:xfrm>
            <a:off x="4485861" y="4419600"/>
            <a:ext cx="322027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CAD152B1-60EC-4166-8A3A-6893A456A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POKJAWAS MADRASAH </a:t>
            </a:r>
            <a:r>
              <a:rPr lang="en-US" dirty="0" smtClean="0"/>
              <a:t>KOTA BEKASI </a:t>
            </a:r>
            <a:r>
              <a:rPr lang="en-US" dirty="0"/>
              <a:t>© 2020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B2EC755-159B-43B5-8E08-F4FAF788F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132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B6520-1EB3-4A1A-B562-BF5C00880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TUJUAN KKG, MGMP, MGBK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6EF16-CC61-4A9D-A39A-D9CA96CDEC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dirty="0" err="1"/>
              <a:t>Memperluas</a:t>
            </a:r>
            <a:r>
              <a:rPr lang="en-US" dirty="0"/>
              <a:t> </a:t>
            </a:r>
            <a:r>
              <a:rPr lang="en-US" dirty="0" err="1"/>
              <a:t>wawasan</a:t>
            </a:r>
            <a:r>
              <a:rPr lang="en-US" dirty="0"/>
              <a:t> dan </a:t>
            </a:r>
            <a:r>
              <a:rPr lang="en-US" dirty="0" err="1"/>
              <a:t>pengetahuan</a:t>
            </a:r>
            <a:r>
              <a:rPr lang="en-US" dirty="0"/>
              <a:t> guru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/>
              <a:t>Memberi</a:t>
            </a:r>
            <a:r>
              <a:rPr lang="en-US" dirty="0"/>
              <a:t> </a:t>
            </a:r>
            <a:r>
              <a:rPr lang="en-US" dirty="0" err="1"/>
              <a:t>kesempatan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guru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berbagi</a:t>
            </a:r>
            <a:r>
              <a:rPr lang="en-US" dirty="0"/>
              <a:t> </a:t>
            </a:r>
            <a:r>
              <a:rPr lang="en-US" dirty="0" err="1"/>
              <a:t>pengalaman</a:t>
            </a:r>
            <a:r>
              <a:rPr lang="en-US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fi-FI" dirty="0"/>
              <a:t>Meningkatkan pengetahuan, keterampilan, dan sikap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/>
              <a:t>Memberdayakan</a:t>
            </a:r>
            <a:r>
              <a:rPr lang="en-US" dirty="0"/>
              <a:t> dan </a:t>
            </a:r>
            <a:r>
              <a:rPr lang="en-US" dirty="0" err="1"/>
              <a:t>membantu</a:t>
            </a:r>
            <a:r>
              <a:rPr lang="en-US" dirty="0"/>
              <a:t> guru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tugas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 </a:t>
            </a:r>
            <a:r>
              <a:rPr lang="en-US" dirty="0" err="1"/>
              <a:t>Mengubah</a:t>
            </a:r>
            <a:r>
              <a:rPr lang="en-US" dirty="0"/>
              <a:t> </a:t>
            </a:r>
            <a:r>
              <a:rPr lang="en-US" dirty="0" err="1"/>
              <a:t>budaya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dan </a:t>
            </a:r>
            <a:r>
              <a:rPr lang="en-US" dirty="0" err="1"/>
              <a:t>mengembangkan</a:t>
            </a:r>
            <a:r>
              <a:rPr lang="en-US" dirty="0"/>
              <a:t> </a:t>
            </a:r>
            <a:r>
              <a:rPr lang="en-US" dirty="0" err="1"/>
              <a:t>profesionalisme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mutu</a:t>
            </a:r>
            <a:r>
              <a:rPr lang="en-US" dirty="0"/>
              <a:t> proses </a:t>
            </a:r>
            <a:r>
              <a:rPr lang="en-US" dirty="0" err="1"/>
              <a:t>pendidikan</a:t>
            </a:r>
            <a:r>
              <a:rPr lang="en-US" dirty="0"/>
              <a:t> dan </a:t>
            </a:r>
            <a:r>
              <a:rPr lang="en-US" dirty="0" err="1"/>
              <a:t>pembelajaran</a:t>
            </a:r>
            <a:r>
              <a:rPr lang="en-US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/>
              <a:t>Mengembangkan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mentoring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kesadaran</a:t>
            </a:r>
            <a:r>
              <a:rPr lang="en-US" dirty="0"/>
              <a:t> guru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permasalahan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 err="1"/>
              <a:t>Menjadikan</a:t>
            </a:r>
            <a:r>
              <a:rPr lang="en-US" dirty="0"/>
              <a:t> KKG/MGMP/MGBK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wadah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Profesi</a:t>
            </a:r>
            <a:r>
              <a:rPr lang="en-US" dirty="0"/>
              <a:t> guru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C1F420B-D64C-48AD-9D84-7E836583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POKJAWAS MADRASAH </a:t>
            </a:r>
            <a:r>
              <a:rPr lang="en-US" dirty="0" smtClean="0"/>
              <a:t>KOTA BEKASI </a:t>
            </a:r>
            <a:r>
              <a:rPr lang="en-US" dirty="0"/>
              <a:t>© 2020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FA01D43-3CC7-40F8-8243-16221E06C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525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AA96204-ECC4-4892-91AC-D9D886A39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2285470"/>
          </a:xfrm>
        </p:spPr>
        <p:txBody>
          <a:bodyPr/>
          <a:lstStyle/>
          <a:p>
            <a:pPr algn="ctr"/>
            <a:r>
              <a:rPr lang="en-US" dirty="0"/>
              <a:t> </a:t>
            </a:r>
            <a:r>
              <a:rPr lang="en-US" dirty="0" err="1"/>
              <a:t>Mekanisme</a:t>
            </a:r>
            <a:r>
              <a:rPr lang="en-US" dirty="0"/>
              <a:t> </a:t>
            </a:r>
            <a:r>
              <a:rPr lang="en-US" dirty="0" err="1"/>
              <a:t>Penbentukan</a:t>
            </a:r>
            <a:r>
              <a:rPr lang="en-US" dirty="0"/>
              <a:t> </a:t>
            </a:r>
            <a:r>
              <a:rPr lang="en-US" dirty="0" err="1"/>
              <a:t>Pengurus</a:t>
            </a:r>
            <a:r>
              <a:rPr lang="en-US" dirty="0"/>
              <a:t> KKG/MGMP/MGBK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D021DA-50C9-4A97-8344-89EF9B8592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77250" y="2888974"/>
            <a:ext cx="3144774" cy="3008906"/>
          </a:xfrm>
        </p:spPr>
        <p:txBody>
          <a:bodyPr/>
          <a:lstStyle/>
          <a:p>
            <a:pPr algn="ctr"/>
            <a:r>
              <a:rPr lang="en-US" dirty="0" err="1"/>
              <a:t>Mekanisme</a:t>
            </a:r>
            <a:r>
              <a:rPr lang="en-US" dirty="0"/>
              <a:t> </a:t>
            </a:r>
            <a:r>
              <a:rPr lang="en-US" dirty="0" err="1"/>
              <a:t>pembentukan</a:t>
            </a:r>
            <a:r>
              <a:rPr lang="en-US" dirty="0"/>
              <a:t> </a:t>
            </a:r>
            <a:r>
              <a:rPr lang="en-US" dirty="0" err="1"/>
              <a:t>pengurus</a:t>
            </a:r>
            <a:r>
              <a:rPr lang="en-US" dirty="0"/>
              <a:t> KKG/MGMP/MGBK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ringkas</a:t>
            </a:r>
            <a:r>
              <a:rPr lang="en-US" dirty="0"/>
              <a:t> </a:t>
            </a:r>
            <a:r>
              <a:rPr lang="en-US" dirty="0" err="1"/>
              <a:t>dilaksanakan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langkah-langkah</a:t>
            </a:r>
            <a:r>
              <a:rPr lang="en-US" dirty="0"/>
              <a:t> di </a:t>
            </a:r>
            <a:r>
              <a:rPr lang="en-US" dirty="0" err="1"/>
              <a:t>tabel</a:t>
            </a:r>
            <a:r>
              <a:rPr lang="en-US" dirty="0"/>
              <a:t> </a:t>
            </a:r>
            <a:r>
              <a:rPr lang="en-US" dirty="0" err="1"/>
              <a:t>berikut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E178F2-2696-4DC5-973C-F8DF2669DA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436" y="168805"/>
            <a:ext cx="5482824" cy="652038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318CA82-6587-476A-A5B9-9255AA2A426C}"/>
              </a:ext>
            </a:extLst>
          </p:cNvPr>
          <p:cNvSpPr/>
          <p:nvPr/>
        </p:nvSpPr>
        <p:spPr>
          <a:xfrm>
            <a:off x="182880" y="168805"/>
            <a:ext cx="1856935" cy="6520389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>
            <a:noAutofit/>
          </a:bodyPr>
          <a:lstStyle/>
          <a:p>
            <a:pPr algn="ct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Prosedur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Pembentukan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Pengurus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KKG/MGMP/MGBK Madrasah 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130AA861-C0CE-4F75-83C9-09475BCC4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698675" y="2412448"/>
            <a:ext cx="4588002" cy="365760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POKJAWAS MADRASAH </a:t>
            </a:r>
            <a:r>
              <a:rPr lang="en-US" dirty="0" smtClean="0">
                <a:solidFill>
                  <a:schemeClr val="tx1"/>
                </a:solidFill>
              </a:rPr>
              <a:t>KOTA </a:t>
            </a:r>
            <a:r>
              <a:rPr lang="en-US" dirty="0" smtClean="0">
                <a:solidFill>
                  <a:schemeClr val="tx1"/>
                </a:solidFill>
              </a:rPr>
              <a:t>.BEKASI </a:t>
            </a:r>
            <a:r>
              <a:rPr lang="en-US" dirty="0">
                <a:solidFill>
                  <a:schemeClr val="tx1"/>
                </a:solidFill>
              </a:rPr>
              <a:t>© 2020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1D32F17-8996-4D71-AF26-EE5FA5B02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8774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" y="9717"/>
            <a:ext cx="5300849" cy="1630907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KKG/MGMP/MGBK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" y="1080968"/>
            <a:ext cx="5300849" cy="55965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b="1" dirty="0" err="1">
                <a:solidFill>
                  <a:schemeClr val="tx1"/>
                </a:solidFill>
              </a:rPr>
              <a:t>Kemenag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Kota </a:t>
            </a:r>
            <a:r>
              <a:rPr lang="en-US" b="1" dirty="0">
                <a:solidFill>
                  <a:schemeClr val="tx1"/>
                </a:solidFill>
              </a:rPr>
              <a:t>Bekasi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B6849B-62A2-4F76-9397-9014E9110446}"/>
              </a:ext>
            </a:extLst>
          </p:cNvPr>
          <p:cNvSpPr txBox="1"/>
          <p:nvPr/>
        </p:nvSpPr>
        <p:spPr>
          <a:xfrm>
            <a:off x="397565" y="1828800"/>
            <a:ext cx="11396870" cy="4247317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6"/>
          </a:lnRef>
          <a:fillRef idx="1001">
            <a:schemeClr val="lt2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chemeClr val="tx1"/>
                </a:solidFill>
              </a:rPr>
              <a:t>Pengurus</a:t>
            </a:r>
            <a:r>
              <a:rPr lang="en-US" b="1" dirty="0">
                <a:solidFill>
                  <a:schemeClr val="tx1"/>
                </a:solidFill>
              </a:rPr>
              <a:t> KKG/MGMP/MGBK </a:t>
            </a:r>
            <a:r>
              <a:rPr lang="en-US" b="1" dirty="0" err="1">
                <a:solidFill>
                  <a:schemeClr val="tx1"/>
                </a:solidFill>
              </a:rPr>
              <a:t>Pengurus</a:t>
            </a:r>
            <a:r>
              <a:rPr lang="en-US" b="1" dirty="0">
                <a:solidFill>
                  <a:schemeClr val="tx1"/>
                </a:solidFill>
              </a:rPr>
              <a:t> KKG/MGMP/MGBK </a:t>
            </a:r>
            <a:r>
              <a:rPr lang="en-US" b="1" dirty="0" err="1">
                <a:solidFill>
                  <a:schemeClr val="tx1"/>
                </a:solidFill>
              </a:rPr>
              <a:t>adalah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tim</a:t>
            </a:r>
            <a:r>
              <a:rPr lang="en-US" b="1" dirty="0">
                <a:solidFill>
                  <a:schemeClr val="tx1"/>
                </a:solidFill>
              </a:rPr>
              <a:t> yang </a:t>
            </a:r>
            <a:r>
              <a:rPr lang="en-US" b="1" dirty="0" err="1">
                <a:solidFill>
                  <a:schemeClr val="tx1"/>
                </a:solidFill>
              </a:rPr>
              <a:t>melaksanakan</a:t>
            </a:r>
            <a:r>
              <a:rPr lang="en-US" b="1" dirty="0">
                <a:solidFill>
                  <a:schemeClr val="tx1"/>
                </a:solidFill>
              </a:rPr>
              <a:t> dan </a:t>
            </a:r>
            <a:r>
              <a:rPr lang="en-US" b="1" dirty="0" err="1">
                <a:solidFill>
                  <a:schemeClr val="tx1"/>
                </a:solidFill>
              </a:rPr>
              <a:t>mengelola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kegiatan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pengembangan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profesional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bagi</a:t>
            </a:r>
            <a:r>
              <a:rPr lang="en-US" b="1" dirty="0">
                <a:solidFill>
                  <a:schemeClr val="tx1"/>
                </a:solidFill>
              </a:rPr>
              <a:t> para guru </a:t>
            </a:r>
            <a:r>
              <a:rPr lang="en-US" b="1" dirty="0" err="1">
                <a:solidFill>
                  <a:schemeClr val="tx1"/>
                </a:solidFill>
              </a:rPr>
              <a:t>Raudlatul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Athfal</a:t>
            </a:r>
            <a:r>
              <a:rPr lang="en-US" b="1" dirty="0">
                <a:solidFill>
                  <a:schemeClr val="tx1"/>
                </a:solidFill>
              </a:rPr>
              <a:t> dan Madrasah </a:t>
            </a:r>
            <a:r>
              <a:rPr lang="en-US" b="1" dirty="0" err="1">
                <a:solidFill>
                  <a:schemeClr val="tx1"/>
                </a:solidFill>
              </a:rPr>
              <a:t>Ibtidaiyah</a:t>
            </a:r>
            <a:r>
              <a:rPr lang="en-US" b="1" dirty="0">
                <a:solidFill>
                  <a:schemeClr val="tx1"/>
                </a:solidFill>
              </a:rPr>
              <a:t> di KKG,  dan guru </a:t>
            </a:r>
            <a:r>
              <a:rPr lang="en-US" b="1" dirty="0" err="1">
                <a:solidFill>
                  <a:schemeClr val="tx1"/>
                </a:solidFill>
              </a:rPr>
              <a:t>mata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pelajaran</a:t>
            </a:r>
            <a:r>
              <a:rPr lang="en-US" b="1" dirty="0">
                <a:solidFill>
                  <a:schemeClr val="tx1"/>
                </a:solidFill>
              </a:rPr>
              <a:t> di Madrasah </a:t>
            </a:r>
            <a:r>
              <a:rPr lang="en-US" b="1" dirty="0" err="1">
                <a:solidFill>
                  <a:schemeClr val="tx1"/>
                </a:solidFill>
              </a:rPr>
              <a:t>Tsanawiyah</a:t>
            </a:r>
            <a:r>
              <a:rPr lang="en-US" b="1" dirty="0">
                <a:solidFill>
                  <a:schemeClr val="tx1"/>
                </a:solidFill>
              </a:rPr>
              <a:t> dan Madrasah Aliyah di MGMP, dan Guru </a:t>
            </a:r>
            <a:r>
              <a:rPr lang="en-US" b="1" dirty="0" err="1">
                <a:solidFill>
                  <a:schemeClr val="tx1"/>
                </a:solidFill>
              </a:rPr>
              <a:t>Bimbingan</a:t>
            </a:r>
            <a:r>
              <a:rPr lang="en-US" b="1" dirty="0">
                <a:solidFill>
                  <a:schemeClr val="tx1"/>
                </a:solidFill>
              </a:rPr>
              <a:t> dan </a:t>
            </a:r>
            <a:r>
              <a:rPr lang="en-US" b="1" dirty="0" err="1">
                <a:solidFill>
                  <a:schemeClr val="tx1"/>
                </a:solidFill>
              </a:rPr>
              <a:t>Konseling</a:t>
            </a:r>
            <a:r>
              <a:rPr lang="en-US" b="1" dirty="0">
                <a:solidFill>
                  <a:schemeClr val="tx1"/>
                </a:solidFill>
              </a:rPr>
              <a:t> di MGBK. 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 err="1">
                <a:solidFill>
                  <a:schemeClr val="tx1"/>
                </a:solidFill>
              </a:rPr>
              <a:t>Struktur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Pengurus</a:t>
            </a:r>
            <a:r>
              <a:rPr lang="en-US" dirty="0">
                <a:solidFill>
                  <a:schemeClr val="tx1"/>
                </a:solidFill>
              </a:rPr>
              <a:t> KKG/MGMP/MGBK </a:t>
            </a:r>
            <a:r>
              <a:rPr lang="en-US" dirty="0" err="1">
                <a:solidFill>
                  <a:schemeClr val="tx1"/>
                </a:solidFill>
              </a:rPr>
              <a:t>Pengurus</a:t>
            </a:r>
            <a:r>
              <a:rPr lang="en-US" dirty="0">
                <a:solidFill>
                  <a:schemeClr val="tx1"/>
                </a:solidFill>
              </a:rPr>
              <a:t> KKG/MGMP/MGBK </a:t>
            </a:r>
            <a:r>
              <a:rPr lang="en-US" dirty="0" err="1">
                <a:solidFill>
                  <a:schemeClr val="tx1"/>
                </a:solidFill>
              </a:rPr>
              <a:t>terdiri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dari</a:t>
            </a:r>
            <a:r>
              <a:rPr lang="en-US" dirty="0">
                <a:solidFill>
                  <a:schemeClr val="tx1"/>
                </a:solidFill>
              </a:rPr>
              <a:t>: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1. </a:t>
            </a:r>
            <a:r>
              <a:rPr lang="en-US" dirty="0" err="1">
                <a:solidFill>
                  <a:schemeClr val="tx1"/>
                </a:solidFill>
              </a:rPr>
              <a:t>Ketua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merangkap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anggota</a:t>
            </a:r>
            <a:r>
              <a:rPr lang="en-US" dirty="0">
                <a:solidFill>
                  <a:schemeClr val="tx1"/>
                </a:solidFill>
              </a:rPr>
              <a:t>;</a:t>
            </a:r>
          </a:p>
          <a:p>
            <a:r>
              <a:rPr lang="en-US" dirty="0">
                <a:solidFill>
                  <a:schemeClr val="tx1"/>
                </a:solidFill>
              </a:rPr>
              <a:t>2. </a:t>
            </a:r>
            <a:r>
              <a:rPr lang="en-US" dirty="0" err="1">
                <a:solidFill>
                  <a:schemeClr val="tx1"/>
                </a:solidFill>
              </a:rPr>
              <a:t>Sekretaris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merangkap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anggota</a:t>
            </a:r>
            <a:r>
              <a:rPr lang="en-US" dirty="0">
                <a:solidFill>
                  <a:schemeClr val="tx1"/>
                </a:solidFill>
              </a:rPr>
              <a:t>;</a:t>
            </a:r>
          </a:p>
          <a:p>
            <a:r>
              <a:rPr lang="en-US" dirty="0">
                <a:solidFill>
                  <a:schemeClr val="tx1"/>
                </a:solidFill>
              </a:rPr>
              <a:t>3. </a:t>
            </a:r>
            <a:r>
              <a:rPr lang="en-US" dirty="0" err="1">
                <a:solidFill>
                  <a:schemeClr val="tx1"/>
                </a:solidFill>
              </a:rPr>
              <a:t>Bendahara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merangkap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anggota</a:t>
            </a:r>
            <a:r>
              <a:rPr lang="en-US" dirty="0">
                <a:solidFill>
                  <a:schemeClr val="tx1"/>
                </a:solidFill>
              </a:rPr>
              <a:t>;</a:t>
            </a:r>
          </a:p>
          <a:p>
            <a:r>
              <a:rPr lang="en-US" dirty="0">
                <a:solidFill>
                  <a:schemeClr val="tx1"/>
                </a:solidFill>
              </a:rPr>
              <a:t>4. </a:t>
            </a:r>
            <a:r>
              <a:rPr lang="en-US" dirty="0" err="1">
                <a:solidFill>
                  <a:schemeClr val="tx1"/>
                </a:solidFill>
              </a:rPr>
              <a:t>Bidang-bidang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kepengurusan</a:t>
            </a:r>
            <a:endParaRPr lang="en-US" dirty="0">
              <a:solidFill>
                <a:schemeClr val="tx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bidang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perencanaan</a:t>
            </a:r>
            <a:r>
              <a:rPr lang="en-US" dirty="0">
                <a:solidFill>
                  <a:schemeClr val="tx1"/>
                </a:solidFill>
              </a:rPr>
              <a:t> dan </a:t>
            </a:r>
            <a:r>
              <a:rPr lang="en-US" dirty="0" err="1">
                <a:solidFill>
                  <a:schemeClr val="tx1"/>
                </a:solidFill>
              </a:rPr>
              <a:t>pelaksanaan</a:t>
            </a:r>
            <a:r>
              <a:rPr lang="en-US" dirty="0">
                <a:solidFill>
                  <a:schemeClr val="tx1"/>
                </a:solidFill>
              </a:rPr>
              <a:t> program;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bidang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pengembangan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organisasi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administrasi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sarana</a:t>
            </a:r>
            <a:r>
              <a:rPr lang="en-US" dirty="0">
                <a:solidFill>
                  <a:schemeClr val="tx1"/>
                </a:solidFill>
              </a:rPr>
              <a:t> dan </a:t>
            </a:r>
            <a:r>
              <a:rPr lang="en-US" dirty="0" err="1">
                <a:solidFill>
                  <a:schemeClr val="tx1"/>
                </a:solidFill>
              </a:rPr>
              <a:t>prasarana</a:t>
            </a:r>
            <a:r>
              <a:rPr lang="en-US" dirty="0">
                <a:solidFill>
                  <a:schemeClr val="tx1"/>
                </a:solidFill>
              </a:rPr>
              <a:t>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bidang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hubungan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masyarakat</a:t>
            </a:r>
            <a:r>
              <a:rPr lang="en-US" dirty="0">
                <a:solidFill>
                  <a:schemeClr val="tx1"/>
                </a:solidFill>
              </a:rPr>
              <a:t> dan </a:t>
            </a:r>
            <a:r>
              <a:rPr lang="en-US" dirty="0" err="1">
                <a:solidFill>
                  <a:schemeClr val="tx1"/>
                </a:solidFill>
              </a:rPr>
              <a:t>kerjasama</a:t>
            </a:r>
            <a:r>
              <a:rPr lang="en-US" dirty="0">
                <a:solidFill>
                  <a:schemeClr val="tx1"/>
                </a:solidFill>
              </a:rPr>
              <a:t>. </a:t>
            </a:r>
          </a:p>
          <a:p>
            <a:r>
              <a:rPr lang="en-US" dirty="0">
                <a:solidFill>
                  <a:schemeClr val="tx1"/>
                </a:solidFill>
              </a:rPr>
              <a:t>5. </a:t>
            </a:r>
            <a:r>
              <a:rPr lang="en-US" dirty="0" err="1">
                <a:solidFill>
                  <a:schemeClr val="tx1"/>
                </a:solidFill>
              </a:rPr>
              <a:t>Anggota</a:t>
            </a:r>
            <a:r>
              <a:rPr lang="en-US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4AF69B4-247B-4E3B-86B6-6B77C9355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525634" y="5843325"/>
            <a:ext cx="5730295" cy="228600"/>
          </a:xfrm>
        </p:spPr>
        <p:txBody>
          <a:bodyPr/>
          <a:lstStyle/>
          <a:p>
            <a:r>
              <a:rPr lang="en-US" dirty="0"/>
              <a:t>POKJAWAS MADRASAH </a:t>
            </a:r>
            <a:r>
              <a:rPr lang="en-US" dirty="0" smtClean="0"/>
              <a:t>KOTA BEKASI </a:t>
            </a:r>
            <a:r>
              <a:rPr lang="en-US" dirty="0"/>
              <a:t>© 2020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97077ECC-4D36-411B-9CDE-420C65E87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999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" y="9717"/>
            <a:ext cx="5300849" cy="1630907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KKG/MGMP/MGBK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" y="1080968"/>
            <a:ext cx="5300849" cy="55965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b="1" dirty="0" err="1">
                <a:solidFill>
                  <a:schemeClr val="tx1"/>
                </a:solidFill>
              </a:rPr>
              <a:t>Kemenag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Kab</a:t>
            </a:r>
            <a:r>
              <a:rPr lang="en-US" b="1" dirty="0">
                <a:solidFill>
                  <a:schemeClr val="tx1"/>
                </a:solidFill>
              </a:rPr>
              <a:t>. Bekasi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B6849B-62A2-4F76-9397-9014E9110446}"/>
              </a:ext>
            </a:extLst>
          </p:cNvPr>
          <p:cNvSpPr txBox="1"/>
          <p:nvPr/>
        </p:nvSpPr>
        <p:spPr>
          <a:xfrm>
            <a:off x="8124966" y="2953482"/>
            <a:ext cx="3669469" cy="2862322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Anggota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MGBK </a:t>
            </a:r>
            <a:r>
              <a:rPr lang="en-US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terdiri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guru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Bimbingan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dan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Konseling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 MTs/MA yang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anggotanya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berasal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8 -10 madrasah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atau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sesuai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dengan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jumlah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madrasah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anggota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KKM dan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direkrut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dengan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prosedur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tertentu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Untuk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daerah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terpencil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anggotanya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berasal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3-5 madrasah.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A31524-75D7-44B0-910F-8BEC86E85D3A}"/>
              </a:ext>
            </a:extLst>
          </p:cNvPr>
          <p:cNvSpPr txBox="1"/>
          <p:nvPr/>
        </p:nvSpPr>
        <p:spPr>
          <a:xfrm>
            <a:off x="4313582" y="2945400"/>
            <a:ext cx="3564835" cy="3139321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Anggota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MGMP </a:t>
            </a:r>
            <a:r>
              <a:rPr lang="en-US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terdiri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guru </a:t>
            </a:r>
            <a:r>
              <a:rPr lang="en-US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mata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pelajaran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yang </a:t>
            </a:r>
            <a:r>
              <a:rPr lang="en-US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sama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MTs /MA yang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anggotanya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berasal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8 – 10 madrasah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atau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sesuai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dengan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banyaknya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Madrasah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anggota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KKM dan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direkrut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dengan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prosedur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tertentu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Untuk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daerah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terpencil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anggotanya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berasal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 – 5 madrasah.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B46422-FDF5-4E76-AB99-326F895CFEE6}"/>
              </a:ext>
            </a:extLst>
          </p:cNvPr>
          <p:cNvSpPr txBox="1"/>
          <p:nvPr/>
        </p:nvSpPr>
        <p:spPr>
          <a:xfrm>
            <a:off x="397565" y="2953482"/>
            <a:ext cx="3669468" cy="341632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Keanggotaan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KKG RA </a:t>
            </a:r>
            <a:r>
              <a:rPr lang="en-US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adalah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guru </a:t>
            </a:r>
            <a:r>
              <a:rPr lang="en-US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raudlatul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athfal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dan </a:t>
            </a:r>
            <a:r>
              <a:rPr lang="en-US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keanggotaan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KKG MI </a:t>
            </a:r>
            <a:r>
              <a:rPr lang="en-US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adalah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guru </a:t>
            </a:r>
            <a:r>
              <a:rPr lang="en-US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kelas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guru agama, dan guru </a:t>
            </a:r>
            <a:r>
              <a:rPr lang="en-US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Penjaskes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Madrasah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Ibidaiah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(MI), yang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anggotanya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berasal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8 – 10 RA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atau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 dan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direkrut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dengan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prosedur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tertentu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Untuk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daerah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tertentu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anggotanya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berasal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 – 5 RA </a:t>
            </a:r>
            <a:r>
              <a:rPr lang="en-US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atau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C24E66-D6E0-487D-81FF-BF43967EBA84}"/>
              </a:ext>
            </a:extLst>
          </p:cNvPr>
          <p:cNvSpPr txBox="1"/>
          <p:nvPr/>
        </p:nvSpPr>
        <p:spPr>
          <a:xfrm>
            <a:off x="397565" y="1529715"/>
            <a:ext cx="11396870" cy="1200329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6"/>
          </a:lnRef>
          <a:fillRef idx="1001">
            <a:schemeClr val="lt2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chemeClr val="tx1"/>
                </a:solidFill>
              </a:rPr>
              <a:t>Keanggotaan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Pengurus</a:t>
            </a:r>
            <a:r>
              <a:rPr lang="en-US" b="1" dirty="0">
                <a:solidFill>
                  <a:schemeClr val="tx1"/>
                </a:solidFill>
              </a:rPr>
              <a:t> KKG/MGMP/MGBK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 err="1">
                <a:solidFill>
                  <a:schemeClr val="tx1"/>
                </a:solidFill>
              </a:rPr>
              <a:t>Keanggotaan</a:t>
            </a:r>
            <a:r>
              <a:rPr lang="en-US" b="1" dirty="0">
                <a:solidFill>
                  <a:schemeClr val="tx1"/>
                </a:solidFill>
              </a:rPr>
              <a:t> dan </a:t>
            </a:r>
            <a:r>
              <a:rPr lang="en-US" b="1" dirty="0" err="1">
                <a:solidFill>
                  <a:schemeClr val="tx1"/>
                </a:solidFill>
              </a:rPr>
              <a:t>Kepengurusan</a:t>
            </a:r>
            <a:r>
              <a:rPr lang="en-US" b="1" dirty="0">
                <a:solidFill>
                  <a:schemeClr val="tx1"/>
                </a:solidFill>
              </a:rPr>
              <a:t> KKG/MGMP/MGBK  </a:t>
            </a:r>
            <a:r>
              <a:rPr lang="en-US" b="1" dirty="0" err="1">
                <a:solidFill>
                  <a:schemeClr val="tx1"/>
                </a:solidFill>
              </a:rPr>
              <a:t>dibentuk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berdasarkan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kesepakatan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anggota</a:t>
            </a:r>
            <a:r>
              <a:rPr lang="en-US" b="1" dirty="0">
                <a:solidFill>
                  <a:schemeClr val="tx1"/>
                </a:solidFill>
              </a:rPr>
              <a:t> KKG/MGMP/MGBK. </a:t>
            </a:r>
            <a:r>
              <a:rPr lang="en-US" b="1" dirty="0" err="1">
                <a:solidFill>
                  <a:schemeClr val="tx1"/>
                </a:solidFill>
              </a:rPr>
              <a:t>Keanggotaan</a:t>
            </a:r>
            <a:r>
              <a:rPr lang="en-US" b="1" dirty="0">
                <a:solidFill>
                  <a:schemeClr val="tx1"/>
                </a:solidFill>
              </a:rPr>
              <a:t> KKG/MGMP/MGBK  </a:t>
            </a:r>
            <a:r>
              <a:rPr lang="en-US" b="1" dirty="0" err="1">
                <a:solidFill>
                  <a:schemeClr val="tx1"/>
                </a:solidFill>
              </a:rPr>
              <a:t>meliputi</a:t>
            </a:r>
            <a:r>
              <a:rPr lang="en-US" b="1" dirty="0">
                <a:solidFill>
                  <a:schemeClr val="tx1"/>
                </a:solidFill>
              </a:rPr>
              <a:t>: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9ECCF0A7-1033-48DC-B03E-32617368F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7565" y="6518155"/>
            <a:ext cx="5730295" cy="228600"/>
          </a:xfrm>
        </p:spPr>
        <p:txBody>
          <a:bodyPr/>
          <a:lstStyle/>
          <a:p>
            <a:r>
              <a:rPr lang="en-US" dirty="0"/>
              <a:t>POKJAWAS MADRASAH </a:t>
            </a:r>
            <a:r>
              <a:rPr lang="en-US" dirty="0" smtClean="0"/>
              <a:t>KOTA BEKASI </a:t>
            </a:r>
            <a:r>
              <a:rPr lang="en-US" dirty="0"/>
              <a:t>© 2020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538F246E-3877-4AC4-A1CE-D15FC1A95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8076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91131" y="9717"/>
            <a:ext cx="5300849" cy="1630907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KKG/MGMP/MGBK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91112" y="1360796"/>
            <a:ext cx="5300849" cy="55965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b="1" dirty="0" err="1">
                <a:solidFill>
                  <a:schemeClr val="tx1"/>
                </a:solidFill>
              </a:rPr>
              <a:t>Kemenag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Kota </a:t>
            </a:r>
            <a:r>
              <a:rPr lang="en-US" b="1" dirty="0">
                <a:solidFill>
                  <a:schemeClr val="tx1"/>
                </a:solidFill>
              </a:rPr>
              <a:t>Bekasi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606F36-23B9-4218-A25B-D6294BF6A5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6891130" cy="6915956"/>
          </a:xfrm>
          <a:prstGeom prst="rect">
            <a:avLst/>
          </a:prstGeom>
        </p:spPr>
      </p:pic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F8F03CD-7286-4E2E-87B3-DE8E40458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14127" y="6610942"/>
            <a:ext cx="5730295" cy="228600"/>
          </a:xfrm>
        </p:spPr>
        <p:txBody>
          <a:bodyPr/>
          <a:lstStyle/>
          <a:p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POKJAWAS MADRASAH </a:t>
            </a:r>
            <a:r>
              <a:rPr 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KOTA BEKASI </a:t>
            </a:r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© 2020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0C597547-4174-449B-A311-F4955DF55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2428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 smtClean="0"/>
              <a:t>terimakasih</a:t>
            </a:r>
            <a:endParaRPr lang="en-ID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POKJAWAS MADRASAH KOTABEKASI © 2020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5058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FIVE">
      <a:dk1>
        <a:sysClr val="windowText" lastClr="000000"/>
      </a:dk1>
      <a:lt1>
        <a:sysClr val="window" lastClr="FFFFFF"/>
      </a:lt1>
      <a:dk2>
        <a:srgbClr val="505046"/>
      </a:dk2>
      <a:lt2>
        <a:srgbClr val="F5F6F4"/>
      </a:lt2>
      <a:accent1>
        <a:srgbClr val="57903F"/>
      </a:accent1>
      <a:accent2>
        <a:srgbClr val="F03F2B"/>
      </a:accent2>
      <a:accent3>
        <a:srgbClr val="3488A0"/>
      </a:accent3>
      <a:accent4>
        <a:srgbClr val="F8D22F"/>
      </a:accent4>
      <a:accent5>
        <a:srgbClr val="5CC6D6"/>
      </a:accent5>
      <a:accent6>
        <a:srgbClr val="B8D233"/>
      </a:accent6>
      <a:hlink>
        <a:srgbClr val="00B0F0"/>
      </a:hlink>
      <a:folHlink>
        <a:srgbClr val="B2B2B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IVE.pptx" id="{928531FE-40B6-4895-993A-83D26AA1E005}" vid="{C99C5ABD-1620-4AD2-A38C-62625556F38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{8AA40F7C-D015-48F1-AC68-5CF456B0AEA8}tf78438558</Template>
  <TotalTime>0</TotalTime>
  <Words>652</Words>
  <Application>Microsoft Office PowerPoint</Application>
  <PresentationFormat>Widescreen</PresentationFormat>
  <Paragraphs>81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Century Gothic</vt:lpstr>
      <vt:lpstr>Garamond</vt:lpstr>
      <vt:lpstr>SavonVTI</vt:lpstr>
      <vt:lpstr>KKG/MGMP/MGBK</vt:lpstr>
      <vt:lpstr>Pengembangan dan Penyelenggaraan KKG, MGMP dan MGBK</vt:lpstr>
      <vt:lpstr>REGULASI</vt:lpstr>
      <vt:lpstr>Peraturan Menteri Agama Nomor 60 Tahun 2015</vt:lpstr>
      <vt:lpstr>PMA No. 38 Tahun 2018</vt:lpstr>
      <vt:lpstr>DEFENISI</vt:lpstr>
      <vt:lpstr>TUJUAN KKG, MGMP, MGBK</vt:lpstr>
      <vt:lpstr> Mekanisme Penbentukan Pengurus KKG/MGMP/MGBK </vt:lpstr>
      <vt:lpstr>KKG/MGMP/MGBK</vt:lpstr>
      <vt:lpstr>KKG/MGMP/MGBK</vt:lpstr>
      <vt:lpstr>KKG/MGMP/MGBK</vt:lpstr>
      <vt:lpstr>terimakasih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2020-01-23T22:56:54Z</dcterms:created>
  <dcterms:modified xsi:type="dcterms:W3CDTF">2020-01-28T16:17:09Z</dcterms:modified>
</cp:coreProperties>
</file>